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8.jpg" ContentType="image/jpg"/>
  <Override PartName="/ppt/media/image10.jpg" ContentType="image/jpg"/>
  <Override PartName="/ppt/media/image11.jpg" ContentType="image/jpg"/>
  <Override PartName="/ppt/media/image13.jpg" ContentType="image/jpg"/>
  <Override PartName="/ppt/media/image14.jpg" ContentType="image/jpg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435" r:id="rId5"/>
    <p:sldId id="2466" r:id="rId6"/>
    <p:sldId id="2439" r:id="rId7"/>
    <p:sldId id="258" r:id="rId8"/>
    <p:sldId id="259" r:id="rId9"/>
    <p:sldId id="2468" r:id="rId10"/>
    <p:sldId id="2442" r:id="rId11"/>
    <p:sldId id="2454" r:id="rId12"/>
    <p:sldId id="2464" r:id="rId13"/>
    <p:sldId id="2465" r:id="rId14"/>
    <p:sldId id="2455" r:id="rId15"/>
    <p:sldId id="260" r:id="rId16"/>
    <p:sldId id="2456" r:id="rId17"/>
    <p:sldId id="2467" r:id="rId18"/>
    <p:sldId id="2443" r:id="rId19"/>
    <p:sldId id="2445" r:id="rId20"/>
    <p:sldId id="2432" r:id="rId21"/>
    <p:sldId id="2459" r:id="rId22"/>
    <p:sldId id="2460" r:id="rId23"/>
    <p:sldId id="2461" r:id="rId24"/>
    <p:sldId id="2448" r:id="rId25"/>
    <p:sldId id="2449" r:id="rId26"/>
    <p:sldId id="2462" r:id="rId27"/>
    <p:sldId id="2463" r:id="rId28"/>
    <p:sldId id="2451" r:id="rId29"/>
    <p:sldId id="2450" r:id="rId30"/>
    <p:sldId id="2452" r:id="rId31"/>
    <p:sldId id="2453" r:id="rId32"/>
    <p:sldId id="262" r:id="rId33"/>
    <p:sldId id="2469" r:id="rId34"/>
    <p:sldId id="2438" r:id="rId35"/>
    <p:sldId id="243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2F3342"/>
    <a:srgbClr val="A53F52"/>
    <a:srgbClr val="2C2153"/>
    <a:srgbClr val="E99757"/>
    <a:srgbClr val="010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7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3" d="100"/>
          <a:sy n="93" d="100"/>
        </p:scale>
        <p:origin x="2046" y="-19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CUSTOMIZATIONS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86296630993608"/>
          <c:y val="0.29487474482356374"/>
          <c:w val="0.78510057634217656"/>
          <c:h val="0.411522601341498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2111512"/>
        <c:axId val="382111904"/>
      </c:barChart>
      <c:catAx>
        <c:axId val="382111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111904"/>
        <c:crosses val="autoZero"/>
        <c:auto val="1"/>
        <c:lblAlgn val="ctr"/>
        <c:lblOffset val="100"/>
        <c:noMultiLvlLbl val="0"/>
      </c:catAx>
      <c:valAx>
        <c:axId val="382111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21115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CUSTOMIZATIONS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565143307414098"/>
          <c:y val="0.43005993000874893"/>
          <c:w val="0.34151250948556705"/>
          <c:h val="0.1189300087489063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1778984"/>
        <c:axId val="381779768"/>
      </c:barChart>
      <c:catAx>
        <c:axId val="381778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779768"/>
        <c:crosses val="autoZero"/>
        <c:auto val="1"/>
        <c:lblAlgn val="ctr"/>
        <c:lblOffset val="100"/>
        <c:noMultiLvlLbl val="0"/>
      </c:catAx>
      <c:valAx>
        <c:axId val="381779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1778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CUSTOMIZATIONS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565143307414098"/>
          <c:y val="0.43005993000874893"/>
          <c:w val="0.34151250948556705"/>
          <c:h val="0.1189300087489063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1783296"/>
        <c:axId val="381783688"/>
      </c:barChart>
      <c:catAx>
        <c:axId val="381783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783688"/>
        <c:crosses val="autoZero"/>
        <c:auto val="1"/>
        <c:lblAlgn val="ctr"/>
        <c:lblOffset val="100"/>
        <c:noMultiLvlLbl val="0"/>
      </c:catAx>
      <c:valAx>
        <c:axId val="3817836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17832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CUSTOMIZATIONS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565143307414098"/>
          <c:y val="0.43005993000874893"/>
          <c:w val="0.34151250948556705"/>
          <c:h val="0.1189300087489063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2114256"/>
        <c:axId val="382444256"/>
      </c:barChart>
      <c:catAx>
        <c:axId val="382114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444256"/>
        <c:crosses val="autoZero"/>
        <c:auto val="1"/>
        <c:lblAlgn val="ctr"/>
        <c:lblOffset val="100"/>
        <c:noMultiLvlLbl val="0"/>
      </c:catAx>
      <c:valAx>
        <c:axId val="382444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21142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PROJECT MANAGEMENT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565143307414098"/>
          <c:y val="0.43005993000874893"/>
          <c:w val="0.34151250948556705"/>
          <c:h val="0.1189300087489063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2454840"/>
        <c:axId val="214466376"/>
      </c:barChart>
      <c:catAx>
        <c:axId val="382454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466376"/>
        <c:crosses val="autoZero"/>
        <c:auto val="1"/>
        <c:lblAlgn val="ctr"/>
        <c:lblOffset val="100"/>
        <c:noMultiLvlLbl val="0"/>
      </c:catAx>
      <c:valAx>
        <c:axId val="2144663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24548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Roboto" panose="02000000000000000000" pitchFamily="2" charset="0"/>
                <a:cs typeface="+mn-cs"/>
              </a:defRPr>
            </a:pPr>
            <a:r>
              <a:rPr lang="en-US" sz="2800" dirty="0" smtClean="0">
                <a:latin typeface="+mj-lt"/>
              </a:rPr>
              <a:t>PROJECT</a:t>
            </a:r>
            <a:r>
              <a:rPr lang="en-US" sz="2800" baseline="0" dirty="0" smtClean="0">
                <a:latin typeface="+mj-lt"/>
              </a:rPr>
              <a:t> MANAGEMENT</a:t>
            </a:r>
            <a:endParaRPr lang="en-US" sz="2800" dirty="0">
              <a:latin typeface="+mj-lt"/>
            </a:endParaRPr>
          </a:p>
        </c:rich>
      </c:tx>
      <c:layout>
        <c:manualLayout>
          <c:xMode val="edge"/>
          <c:yMode val="edge"/>
          <c:x val="0.32518094894914013"/>
          <c:y val="7.9629629629629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565143307414098"/>
          <c:y val="0.43005993000874893"/>
          <c:w val="0.34151250948556705"/>
          <c:h val="0.1189300087489063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Row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2-4DE0-8664-F0E576FF22D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2-4DE0-8664-F0E576FF22DB}"/>
              </c:ext>
            </c:extLst>
          </c:dPt>
          <c:dPt>
            <c:idx val="2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2-4DE0-8664-F0E576FF22DB}"/>
              </c:ext>
            </c:extLst>
          </c:dPt>
          <c:dPt>
            <c:idx val="3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2-4DE0-8664-F0E576FF22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3A2-4DE0-8664-F0E576FF22D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3A2-4DE0-8664-F0E576FF22DB}"/>
              </c:ext>
            </c:extLst>
          </c:dPt>
          <c:dPt>
            <c:idx val="6"/>
            <c:invertIfNegative val="0"/>
            <c:bubble3D val="0"/>
            <c:spPr>
              <a:solidFill>
                <a:srgbClr val="A53F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3A2-4DE0-8664-F0E576FF22DB}"/>
              </c:ext>
            </c:extLst>
          </c:dPt>
          <c:dPt>
            <c:idx val="7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3A2-4DE0-8664-F0E576FF22DB}"/>
              </c:ext>
            </c:extLst>
          </c:dPt>
          <c:dPt>
            <c:idx val="8"/>
            <c:invertIfNegative val="0"/>
            <c:bubble3D val="0"/>
            <c:spPr>
              <a:solidFill>
                <a:srgbClr val="2C215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3A2-4DE0-8664-F0E576FF22DB}"/>
              </c:ext>
            </c:extLst>
          </c:dPt>
          <c:dPt>
            <c:idx val="9"/>
            <c:invertIfNegative val="0"/>
            <c:bubble3D val="0"/>
            <c:spPr>
              <a:solidFill>
                <a:srgbClr val="2F334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3A2-4DE0-8664-F0E576FF22DB}"/>
              </c:ext>
            </c:extLst>
          </c:dPt>
          <c:dPt>
            <c:idx val="10"/>
            <c:invertIfNegative val="0"/>
            <c:bubble3D val="0"/>
            <c:spPr>
              <a:solidFill>
                <a:srgbClr val="E9975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3A2-4DE0-8664-F0E576FF22DB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3A2-4DE0-8664-F0E576FF22DB}"/>
              </c:ext>
            </c:extLst>
          </c:dPt>
          <c:cat>
            <c:strRef>
              <c:f>Лист1!$A$2:$A$13</c:f>
              <c:strCache>
                <c:ptCount val="12"/>
                <c:pt idx="0">
                  <c:v>Jan 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A3A2-4DE0-8664-F0E576FF2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3764672"/>
        <c:axId val="213760752"/>
      </c:barChart>
      <c:catAx>
        <c:axId val="213764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3760752"/>
        <c:crosses val="autoZero"/>
        <c:auto val="1"/>
        <c:lblAlgn val="ctr"/>
        <c:lblOffset val="100"/>
        <c:noMultiLvlLbl val="0"/>
      </c:catAx>
      <c:valAx>
        <c:axId val="213760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37646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03619-E4F1-4BB2-B617-5A29B7A613E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F8197C-B7CF-4AC8-A3B5-9EAE4467912E}">
      <dgm:prSet/>
      <dgm:spPr/>
      <dgm:t>
        <a:bodyPr/>
        <a:lstStyle/>
        <a:p>
          <a:pPr rtl="0"/>
          <a:r>
            <a:rPr lang="en-US" smtClean="0"/>
            <a:t>Introduction to Impact Analyzer</a:t>
          </a:r>
          <a:endParaRPr lang="en-US"/>
        </a:p>
      </dgm:t>
    </dgm:pt>
    <dgm:pt modelId="{E7C9F773-6F41-40DE-A1E7-7FFAF98B3B9B}" type="parTrans" cxnId="{7CAB0905-6489-4E2A-9DD6-0CDD4D33DFD4}">
      <dgm:prSet/>
      <dgm:spPr/>
      <dgm:t>
        <a:bodyPr/>
        <a:lstStyle/>
        <a:p>
          <a:endParaRPr lang="en-US"/>
        </a:p>
      </dgm:t>
    </dgm:pt>
    <dgm:pt modelId="{92CA018F-179B-43A1-80C1-7F35485BF6D5}" type="sibTrans" cxnId="{7CAB0905-6489-4E2A-9DD6-0CDD4D33DFD4}">
      <dgm:prSet/>
      <dgm:spPr/>
      <dgm:t>
        <a:bodyPr/>
        <a:lstStyle/>
        <a:p>
          <a:endParaRPr lang="en-US"/>
        </a:p>
      </dgm:t>
    </dgm:pt>
    <dgm:pt modelId="{A705375D-65E4-49C6-A60F-8D056A23FB99}">
      <dgm:prSet/>
      <dgm:spPr/>
      <dgm:t>
        <a:bodyPr/>
        <a:lstStyle/>
        <a:p>
          <a:pPr rtl="0"/>
          <a:r>
            <a:rPr lang="en-US" smtClean="0"/>
            <a:t>EBS Upgrades – What are the Challenges?</a:t>
          </a:r>
          <a:endParaRPr lang="en-US"/>
        </a:p>
      </dgm:t>
    </dgm:pt>
    <dgm:pt modelId="{F2201075-EE0B-47D3-8901-BE2E3943A401}" type="parTrans" cxnId="{ADD776F3-D535-4866-94EE-2340594F71CF}">
      <dgm:prSet/>
      <dgm:spPr/>
      <dgm:t>
        <a:bodyPr/>
        <a:lstStyle/>
        <a:p>
          <a:endParaRPr lang="en-US"/>
        </a:p>
      </dgm:t>
    </dgm:pt>
    <dgm:pt modelId="{EDE63B67-498B-49B7-9468-5A4D61A50171}" type="sibTrans" cxnId="{ADD776F3-D535-4866-94EE-2340594F71CF}">
      <dgm:prSet/>
      <dgm:spPr/>
      <dgm:t>
        <a:bodyPr/>
        <a:lstStyle/>
        <a:p>
          <a:endParaRPr lang="en-US"/>
        </a:p>
      </dgm:t>
    </dgm:pt>
    <dgm:pt modelId="{E5AE3BB9-1DBB-4BBB-8558-C75AA53BFCBA}">
      <dgm:prSet/>
      <dgm:spPr/>
      <dgm:t>
        <a:bodyPr/>
        <a:lstStyle/>
        <a:p>
          <a:pPr rtl="0"/>
          <a:r>
            <a:rPr lang="en-US" smtClean="0"/>
            <a:t>Customizations and their Impact – How to Identify?</a:t>
          </a:r>
          <a:endParaRPr lang="en-US"/>
        </a:p>
      </dgm:t>
    </dgm:pt>
    <dgm:pt modelId="{52CDA964-3354-42C1-8E9D-12866234DEA8}" type="parTrans" cxnId="{7FCE626A-5F82-4956-8132-E5C962B55116}">
      <dgm:prSet/>
      <dgm:spPr/>
      <dgm:t>
        <a:bodyPr/>
        <a:lstStyle/>
        <a:p>
          <a:endParaRPr lang="en-US"/>
        </a:p>
      </dgm:t>
    </dgm:pt>
    <dgm:pt modelId="{11116AEB-16BE-4EB8-8BF6-AE36D1E28889}" type="sibTrans" cxnId="{7FCE626A-5F82-4956-8132-E5C962B55116}">
      <dgm:prSet/>
      <dgm:spPr/>
      <dgm:t>
        <a:bodyPr/>
        <a:lstStyle/>
        <a:p>
          <a:endParaRPr lang="en-US"/>
        </a:p>
      </dgm:t>
    </dgm:pt>
    <dgm:pt modelId="{9F123992-B4C1-4740-B35C-0A57324446A1}">
      <dgm:prSet/>
      <dgm:spPr/>
      <dgm:t>
        <a:bodyPr/>
        <a:lstStyle/>
        <a:p>
          <a:pPr rtl="0"/>
          <a:r>
            <a:rPr lang="en-US" dirty="0" smtClean="0"/>
            <a:t>Project Management – It is Made easy</a:t>
          </a:r>
          <a:endParaRPr lang="en-US" dirty="0"/>
        </a:p>
      </dgm:t>
    </dgm:pt>
    <dgm:pt modelId="{9D70453B-751E-4E22-A7A3-5242DEE9971D}" type="parTrans" cxnId="{B54EB208-13BB-4F01-92AB-0CFA9124ED93}">
      <dgm:prSet/>
      <dgm:spPr/>
      <dgm:t>
        <a:bodyPr/>
        <a:lstStyle/>
        <a:p>
          <a:endParaRPr lang="en-US"/>
        </a:p>
      </dgm:t>
    </dgm:pt>
    <dgm:pt modelId="{075CF53D-E95E-4EC7-BF3E-7833FCB60217}" type="sibTrans" cxnId="{B54EB208-13BB-4F01-92AB-0CFA9124ED93}">
      <dgm:prSet/>
      <dgm:spPr/>
      <dgm:t>
        <a:bodyPr/>
        <a:lstStyle/>
        <a:p>
          <a:endParaRPr lang="en-US"/>
        </a:p>
      </dgm:t>
    </dgm:pt>
    <dgm:pt modelId="{071E7424-9F43-40DA-8137-2F034DE7F2E6}">
      <dgm:prSet/>
      <dgm:spPr/>
      <dgm:t>
        <a:bodyPr/>
        <a:lstStyle/>
        <a:p>
          <a:pPr rtl="0"/>
          <a:r>
            <a:rPr lang="en-US" dirty="0" smtClean="0"/>
            <a:t>How does Impact Analyzer Help You?</a:t>
          </a:r>
          <a:endParaRPr lang="en-US" dirty="0"/>
        </a:p>
      </dgm:t>
    </dgm:pt>
    <dgm:pt modelId="{61586F66-48A5-419B-A275-7E75BA2A2F39}" type="parTrans" cxnId="{EE486085-D61A-44EC-BBFD-A416BEC9D4F3}">
      <dgm:prSet/>
      <dgm:spPr/>
      <dgm:t>
        <a:bodyPr/>
        <a:lstStyle/>
        <a:p>
          <a:endParaRPr lang="en-US"/>
        </a:p>
      </dgm:t>
    </dgm:pt>
    <dgm:pt modelId="{571669C9-AAD7-453A-BA1D-B8432781303D}" type="sibTrans" cxnId="{EE486085-D61A-44EC-BBFD-A416BEC9D4F3}">
      <dgm:prSet/>
      <dgm:spPr/>
      <dgm:t>
        <a:bodyPr/>
        <a:lstStyle/>
        <a:p>
          <a:endParaRPr lang="en-US"/>
        </a:p>
      </dgm:t>
    </dgm:pt>
    <dgm:pt modelId="{72524D34-907C-4C0D-8B86-A4E8C4EB9028}">
      <dgm:prSet/>
      <dgm:spPr/>
      <dgm:t>
        <a:bodyPr/>
        <a:lstStyle/>
        <a:p>
          <a:pPr rtl="0"/>
          <a:r>
            <a:rPr lang="en-US" dirty="0" smtClean="0"/>
            <a:t>The End</a:t>
          </a:r>
          <a:endParaRPr lang="en-US" dirty="0"/>
        </a:p>
      </dgm:t>
    </dgm:pt>
    <dgm:pt modelId="{1EE475BA-23EC-4C32-BBB9-9CD5FE55F5F4}" type="parTrans" cxnId="{9127D73C-8417-4237-BB62-030CB53733F2}">
      <dgm:prSet/>
      <dgm:spPr/>
      <dgm:t>
        <a:bodyPr/>
        <a:lstStyle/>
        <a:p>
          <a:endParaRPr lang="en-US"/>
        </a:p>
      </dgm:t>
    </dgm:pt>
    <dgm:pt modelId="{B0892DD4-5B62-4583-82BA-2010AA7FB579}" type="sibTrans" cxnId="{9127D73C-8417-4237-BB62-030CB53733F2}">
      <dgm:prSet/>
      <dgm:spPr/>
      <dgm:t>
        <a:bodyPr/>
        <a:lstStyle/>
        <a:p>
          <a:endParaRPr lang="en-US"/>
        </a:p>
      </dgm:t>
    </dgm:pt>
    <dgm:pt modelId="{36BFA78F-CA49-4DD5-B40C-29C732C6FAFF}" type="pres">
      <dgm:prSet presAssocID="{8F303619-E4F1-4BB2-B617-5A29B7A613E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CBD1B8-B3E6-4E72-83D2-749C0DCA8FD5}" type="pres">
      <dgm:prSet presAssocID="{15F8197C-B7CF-4AC8-A3B5-9EAE4467912E}" presName="composite" presStyleCnt="0"/>
      <dgm:spPr/>
      <dgm:t>
        <a:bodyPr/>
        <a:lstStyle/>
        <a:p>
          <a:endParaRPr lang="en-US"/>
        </a:p>
      </dgm:t>
    </dgm:pt>
    <dgm:pt modelId="{F32EE35E-DB10-4CAA-B229-DCD155E76DAF}" type="pres">
      <dgm:prSet presAssocID="{15F8197C-B7CF-4AC8-A3B5-9EAE4467912E}" presName="imgShp" presStyleLbl="fgImgPlace1" presStyleIdx="0" presStyleCnt="6"/>
      <dgm:spPr/>
      <dgm:t>
        <a:bodyPr/>
        <a:lstStyle/>
        <a:p>
          <a:endParaRPr lang="en-US"/>
        </a:p>
      </dgm:t>
    </dgm:pt>
    <dgm:pt modelId="{E5263AE7-82BD-44BF-920C-A3B1286C7705}" type="pres">
      <dgm:prSet presAssocID="{15F8197C-B7CF-4AC8-A3B5-9EAE4467912E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45E34-B816-435B-AC96-B2BD21AE51E3}" type="pres">
      <dgm:prSet presAssocID="{92CA018F-179B-43A1-80C1-7F35485BF6D5}" presName="spacing" presStyleCnt="0"/>
      <dgm:spPr/>
      <dgm:t>
        <a:bodyPr/>
        <a:lstStyle/>
        <a:p>
          <a:endParaRPr lang="en-US"/>
        </a:p>
      </dgm:t>
    </dgm:pt>
    <dgm:pt modelId="{D496D0DE-A714-41A4-B0A2-72FB0E468879}" type="pres">
      <dgm:prSet presAssocID="{A705375D-65E4-49C6-A60F-8D056A23FB99}" presName="composite" presStyleCnt="0"/>
      <dgm:spPr/>
      <dgm:t>
        <a:bodyPr/>
        <a:lstStyle/>
        <a:p>
          <a:endParaRPr lang="en-US"/>
        </a:p>
      </dgm:t>
    </dgm:pt>
    <dgm:pt modelId="{7E6EEA3C-21C8-405A-9FFB-D4C9E23FA059}" type="pres">
      <dgm:prSet presAssocID="{A705375D-65E4-49C6-A60F-8D056A23FB99}" presName="imgShp" presStyleLbl="fgImgPlace1" presStyleIdx="1" presStyleCnt="6"/>
      <dgm:spPr/>
      <dgm:t>
        <a:bodyPr/>
        <a:lstStyle/>
        <a:p>
          <a:endParaRPr lang="en-US"/>
        </a:p>
      </dgm:t>
    </dgm:pt>
    <dgm:pt modelId="{8F31A668-05A6-4D92-9914-5D3A3E8BA8F1}" type="pres">
      <dgm:prSet presAssocID="{A705375D-65E4-49C6-A60F-8D056A23FB99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CDD30-9135-49EA-AF09-117083CC4805}" type="pres">
      <dgm:prSet presAssocID="{EDE63B67-498B-49B7-9468-5A4D61A50171}" presName="spacing" presStyleCnt="0"/>
      <dgm:spPr/>
      <dgm:t>
        <a:bodyPr/>
        <a:lstStyle/>
        <a:p>
          <a:endParaRPr lang="en-US"/>
        </a:p>
      </dgm:t>
    </dgm:pt>
    <dgm:pt modelId="{46136234-CF1E-4887-8ECE-E2B9F3CDDC96}" type="pres">
      <dgm:prSet presAssocID="{E5AE3BB9-1DBB-4BBB-8558-C75AA53BFCBA}" presName="composite" presStyleCnt="0"/>
      <dgm:spPr/>
      <dgm:t>
        <a:bodyPr/>
        <a:lstStyle/>
        <a:p>
          <a:endParaRPr lang="en-US"/>
        </a:p>
      </dgm:t>
    </dgm:pt>
    <dgm:pt modelId="{15287B9E-DED1-45FC-8CCF-4A4C2FB315B7}" type="pres">
      <dgm:prSet presAssocID="{E5AE3BB9-1DBB-4BBB-8558-C75AA53BFCBA}" presName="imgShp" presStyleLbl="fgImgPlace1" presStyleIdx="2" presStyleCnt="6"/>
      <dgm:spPr/>
      <dgm:t>
        <a:bodyPr/>
        <a:lstStyle/>
        <a:p>
          <a:endParaRPr lang="en-US"/>
        </a:p>
      </dgm:t>
    </dgm:pt>
    <dgm:pt modelId="{30910343-E29F-434D-BD91-5174C41C9B54}" type="pres">
      <dgm:prSet presAssocID="{E5AE3BB9-1DBB-4BBB-8558-C75AA53BFCBA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7F79F6-8F33-44F1-91D6-E217183CE8F9}" type="pres">
      <dgm:prSet presAssocID="{11116AEB-16BE-4EB8-8BF6-AE36D1E28889}" presName="spacing" presStyleCnt="0"/>
      <dgm:spPr/>
      <dgm:t>
        <a:bodyPr/>
        <a:lstStyle/>
        <a:p>
          <a:endParaRPr lang="en-US"/>
        </a:p>
      </dgm:t>
    </dgm:pt>
    <dgm:pt modelId="{3BEE31D4-30B0-4EE7-9A07-FB2DC7FE19B6}" type="pres">
      <dgm:prSet presAssocID="{9F123992-B4C1-4740-B35C-0A57324446A1}" presName="composite" presStyleCnt="0"/>
      <dgm:spPr/>
      <dgm:t>
        <a:bodyPr/>
        <a:lstStyle/>
        <a:p>
          <a:endParaRPr lang="en-US"/>
        </a:p>
      </dgm:t>
    </dgm:pt>
    <dgm:pt modelId="{DADD12AC-87F9-41E6-B79C-70184243E728}" type="pres">
      <dgm:prSet presAssocID="{9F123992-B4C1-4740-B35C-0A57324446A1}" presName="imgShp" presStyleLbl="fgImgPlace1" presStyleIdx="3" presStyleCnt="6"/>
      <dgm:spPr/>
      <dgm:t>
        <a:bodyPr/>
        <a:lstStyle/>
        <a:p>
          <a:endParaRPr lang="en-US"/>
        </a:p>
      </dgm:t>
    </dgm:pt>
    <dgm:pt modelId="{ADECB222-0FD9-470F-A984-0CE7F7145ADE}" type="pres">
      <dgm:prSet presAssocID="{9F123992-B4C1-4740-B35C-0A57324446A1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DAC39-96B0-4C67-9634-D91883D4619B}" type="pres">
      <dgm:prSet presAssocID="{075CF53D-E95E-4EC7-BF3E-7833FCB60217}" presName="spacing" presStyleCnt="0"/>
      <dgm:spPr/>
      <dgm:t>
        <a:bodyPr/>
        <a:lstStyle/>
        <a:p>
          <a:endParaRPr lang="en-US"/>
        </a:p>
      </dgm:t>
    </dgm:pt>
    <dgm:pt modelId="{ABD6D16F-D682-4C4B-B00A-BDCAA857A714}" type="pres">
      <dgm:prSet presAssocID="{071E7424-9F43-40DA-8137-2F034DE7F2E6}" presName="composite" presStyleCnt="0"/>
      <dgm:spPr/>
      <dgm:t>
        <a:bodyPr/>
        <a:lstStyle/>
        <a:p>
          <a:endParaRPr lang="en-US"/>
        </a:p>
      </dgm:t>
    </dgm:pt>
    <dgm:pt modelId="{16351702-BF7E-4825-8756-44643CBE1AB8}" type="pres">
      <dgm:prSet presAssocID="{071E7424-9F43-40DA-8137-2F034DE7F2E6}" presName="imgShp" presStyleLbl="fgImgPlace1" presStyleIdx="4" presStyleCnt="6"/>
      <dgm:spPr/>
      <dgm:t>
        <a:bodyPr/>
        <a:lstStyle/>
        <a:p>
          <a:endParaRPr lang="en-US"/>
        </a:p>
      </dgm:t>
    </dgm:pt>
    <dgm:pt modelId="{8EA1305B-C538-45D8-8ED0-D78EB643552A}" type="pres">
      <dgm:prSet presAssocID="{071E7424-9F43-40DA-8137-2F034DE7F2E6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B9B3C-2ABD-46AA-81A3-9770A8B4659D}" type="pres">
      <dgm:prSet presAssocID="{571669C9-AAD7-453A-BA1D-B8432781303D}" presName="spacing" presStyleCnt="0"/>
      <dgm:spPr/>
      <dgm:t>
        <a:bodyPr/>
        <a:lstStyle/>
        <a:p>
          <a:endParaRPr lang="en-US"/>
        </a:p>
      </dgm:t>
    </dgm:pt>
    <dgm:pt modelId="{6175FF5F-7F2D-4A2A-8669-3351A4C5BE80}" type="pres">
      <dgm:prSet presAssocID="{72524D34-907C-4C0D-8B86-A4E8C4EB9028}" presName="composite" presStyleCnt="0"/>
      <dgm:spPr/>
      <dgm:t>
        <a:bodyPr/>
        <a:lstStyle/>
        <a:p>
          <a:endParaRPr lang="en-US"/>
        </a:p>
      </dgm:t>
    </dgm:pt>
    <dgm:pt modelId="{01728799-25DF-4081-BE48-3DACF3609107}" type="pres">
      <dgm:prSet presAssocID="{72524D34-907C-4C0D-8B86-A4E8C4EB9028}" presName="imgShp" presStyleLbl="fgImgPlace1" presStyleIdx="5" presStyleCnt="6"/>
      <dgm:spPr/>
      <dgm:t>
        <a:bodyPr/>
        <a:lstStyle/>
        <a:p>
          <a:endParaRPr lang="en-US"/>
        </a:p>
      </dgm:t>
    </dgm:pt>
    <dgm:pt modelId="{697345E2-12B8-44ED-8782-3FBBBFF74376}" type="pres">
      <dgm:prSet presAssocID="{72524D34-907C-4C0D-8B86-A4E8C4EB9028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486085-D61A-44EC-BBFD-A416BEC9D4F3}" srcId="{8F303619-E4F1-4BB2-B617-5A29B7A613E1}" destId="{071E7424-9F43-40DA-8137-2F034DE7F2E6}" srcOrd="4" destOrd="0" parTransId="{61586F66-48A5-419B-A275-7E75BA2A2F39}" sibTransId="{571669C9-AAD7-453A-BA1D-B8432781303D}"/>
    <dgm:cxn modelId="{9127D73C-8417-4237-BB62-030CB53733F2}" srcId="{8F303619-E4F1-4BB2-B617-5A29B7A613E1}" destId="{72524D34-907C-4C0D-8B86-A4E8C4EB9028}" srcOrd="5" destOrd="0" parTransId="{1EE475BA-23EC-4C32-BBB9-9CD5FE55F5F4}" sibTransId="{B0892DD4-5B62-4583-82BA-2010AA7FB579}"/>
    <dgm:cxn modelId="{09BA8278-B243-4BDA-A30E-F0336179B3BC}" type="presOf" srcId="{E5AE3BB9-1DBB-4BBB-8558-C75AA53BFCBA}" destId="{30910343-E29F-434D-BD91-5174C41C9B54}" srcOrd="0" destOrd="0" presId="urn:microsoft.com/office/officeart/2005/8/layout/vList3"/>
    <dgm:cxn modelId="{7FCE626A-5F82-4956-8132-E5C962B55116}" srcId="{8F303619-E4F1-4BB2-B617-5A29B7A613E1}" destId="{E5AE3BB9-1DBB-4BBB-8558-C75AA53BFCBA}" srcOrd="2" destOrd="0" parTransId="{52CDA964-3354-42C1-8E9D-12866234DEA8}" sibTransId="{11116AEB-16BE-4EB8-8BF6-AE36D1E28889}"/>
    <dgm:cxn modelId="{B54EB208-13BB-4F01-92AB-0CFA9124ED93}" srcId="{8F303619-E4F1-4BB2-B617-5A29B7A613E1}" destId="{9F123992-B4C1-4740-B35C-0A57324446A1}" srcOrd="3" destOrd="0" parTransId="{9D70453B-751E-4E22-A7A3-5242DEE9971D}" sibTransId="{075CF53D-E95E-4EC7-BF3E-7833FCB60217}"/>
    <dgm:cxn modelId="{7CAB0905-6489-4E2A-9DD6-0CDD4D33DFD4}" srcId="{8F303619-E4F1-4BB2-B617-5A29B7A613E1}" destId="{15F8197C-B7CF-4AC8-A3B5-9EAE4467912E}" srcOrd="0" destOrd="0" parTransId="{E7C9F773-6F41-40DE-A1E7-7FFAF98B3B9B}" sibTransId="{92CA018F-179B-43A1-80C1-7F35485BF6D5}"/>
    <dgm:cxn modelId="{B18A7504-B256-4E33-9495-822E40FD3E4F}" type="presOf" srcId="{72524D34-907C-4C0D-8B86-A4E8C4EB9028}" destId="{697345E2-12B8-44ED-8782-3FBBBFF74376}" srcOrd="0" destOrd="0" presId="urn:microsoft.com/office/officeart/2005/8/layout/vList3"/>
    <dgm:cxn modelId="{02927FE2-29AA-472C-8FC4-52B2B5F784D8}" type="presOf" srcId="{15F8197C-B7CF-4AC8-A3B5-9EAE4467912E}" destId="{E5263AE7-82BD-44BF-920C-A3B1286C7705}" srcOrd="0" destOrd="0" presId="urn:microsoft.com/office/officeart/2005/8/layout/vList3"/>
    <dgm:cxn modelId="{39657663-8F5F-4393-AC52-4CAEDED03369}" type="presOf" srcId="{A705375D-65E4-49C6-A60F-8D056A23FB99}" destId="{8F31A668-05A6-4D92-9914-5D3A3E8BA8F1}" srcOrd="0" destOrd="0" presId="urn:microsoft.com/office/officeart/2005/8/layout/vList3"/>
    <dgm:cxn modelId="{06B5F50F-7A5A-4ABF-A6C9-3426BA0C5E31}" type="presOf" srcId="{8F303619-E4F1-4BB2-B617-5A29B7A613E1}" destId="{36BFA78F-CA49-4DD5-B40C-29C732C6FAFF}" srcOrd="0" destOrd="0" presId="urn:microsoft.com/office/officeart/2005/8/layout/vList3"/>
    <dgm:cxn modelId="{87FBDAF5-396B-4EF6-8589-4E6447F36E30}" type="presOf" srcId="{071E7424-9F43-40DA-8137-2F034DE7F2E6}" destId="{8EA1305B-C538-45D8-8ED0-D78EB643552A}" srcOrd="0" destOrd="0" presId="urn:microsoft.com/office/officeart/2005/8/layout/vList3"/>
    <dgm:cxn modelId="{1A18F19B-6BD7-4EC1-9AAD-B99B334D9704}" type="presOf" srcId="{9F123992-B4C1-4740-B35C-0A57324446A1}" destId="{ADECB222-0FD9-470F-A984-0CE7F7145ADE}" srcOrd="0" destOrd="0" presId="urn:microsoft.com/office/officeart/2005/8/layout/vList3"/>
    <dgm:cxn modelId="{ADD776F3-D535-4866-94EE-2340594F71CF}" srcId="{8F303619-E4F1-4BB2-B617-5A29B7A613E1}" destId="{A705375D-65E4-49C6-A60F-8D056A23FB99}" srcOrd="1" destOrd="0" parTransId="{F2201075-EE0B-47D3-8901-BE2E3943A401}" sibTransId="{EDE63B67-498B-49B7-9468-5A4D61A50171}"/>
    <dgm:cxn modelId="{639E3D4E-4D02-4ED4-9AAE-6078685DD4B8}" type="presParOf" srcId="{36BFA78F-CA49-4DD5-B40C-29C732C6FAFF}" destId="{99CBD1B8-B3E6-4E72-83D2-749C0DCA8FD5}" srcOrd="0" destOrd="0" presId="urn:microsoft.com/office/officeart/2005/8/layout/vList3"/>
    <dgm:cxn modelId="{114AD396-FFE9-4269-989B-9BD1141BD527}" type="presParOf" srcId="{99CBD1B8-B3E6-4E72-83D2-749C0DCA8FD5}" destId="{F32EE35E-DB10-4CAA-B229-DCD155E76DAF}" srcOrd="0" destOrd="0" presId="urn:microsoft.com/office/officeart/2005/8/layout/vList3"/>
    <dgm:cxn modelId="{B1572679-C1D8-4A5E-A273-B6CD2719574F}" type="presParOf" srcId="{99CBD1B8-B3E6-4E72-83D2-749C0DCA8FD5}" destId="{E5263AE7-82BD-44BF-920C-A3B1286C7705}" srcOrd="1" destOrd="0" presId="urn:microsoft.com/office/officeart/2005/8/layout/vList3"/>
    <dgm:cxn modelId="{50778A0B-E8CD-429A-8259-76BEDA5A737B}" type="presParOf" srcId="{36BFA78F-CA49-4DD5-B40C-29C732C6FAFF}" destId="{8D545E34-B816-435B-AC96-B2BD21AE51E3}" srcOrd="1" destOrd="0" presId="urn:microsoft.com/office/officeart/2005/8/layout/vList3"/>
    <dgm:cxn modelId="{B4E2E3A7-CB35-4A14-AE5D-F2E68DA9FBA6}" type="presParOf" srcId="{36BFA78F-CA49-4DD5-B40C-29C732C6FAFF}" destId="{D496D0DE-A714-41A4-B0A2-72FB0E468879}" srcOrd="2" destOrd="0" presId="urn:microsoft.com/office/officeart/2005/8/layout/vList3"/>
    <dgm:cxn modelId="{A2DF5E8F-FFAF-4521-9D9E-74477FDD8EB2}" type="presParOf" srcId="{D496D0DE-A714-41A4-B0A2-72FB0E468879}" destId="{7E6EEA3C-21C8-405A-9FFB-D4C9E23FA059}" srcOrd="0" destOrd="0" presId="urn:microsoft.com/office/officeart/2005/8/layout/vList3"/>
    <dgm:cxn modelId="{60F9A941-64B1-481A-8366-D5C9C070F97D}" type="presParOf" srcId="{D496D0DE-A714-41A4-B0A2-72FB0E468879}" destId="{8F31A668-05A6-4D92-9914-5D3A3E8BA8F1}" srcOrd="1" destOrd="0" presId="urn:microsoft.com/office/officeart/2005/8/layout/vList3"/>
    <dgm:cxn modelId="{0DA26848-F49F-42BF-8318-2EF3EF87E429}" type="presParOf" srcId="{36BFA78F-CA49-4DD5-B40C-29C732C6FAFF}" destId="{DCDCDD30-9135-49EA-AF09-117083CC4805}" srcOrd="3" destOrd="0" presId="urn:microsoft.com/office/officeart/2005/8/layout/vList3"/>
    <dgm:cxn modelId="{14B81018-AE76-400D-B254-232F1E5E61CE}" type="presParOf" srcId="{36BFA78F-CA49-4DD5-B40C-29C732C6FAFF}" destId="{46136234-CF1E-4887-8ECE-E2B9F3CDDC96}" srcOrd="4" destOrd="0" presId="urn:microsoft.com/office/officeart/2005/8/layout/vList3"/>
    <dgm:cxn modelId="{F8D4BC63-9DD1-45AB-B6A0-0B66D079BFAC}" type="presParOf" srcId="{46136234-CF1E-4887-8ECE-E2B9F3CDDC96}" destId="{15287B9E-DED1-45FC-8CCF-4A4C2FB315B7}" srcOrd="0" destOrd="0" presId="urn:microsoft.com/office/officeart/2005/8/layout/vList3"/>
    <dgm:cxn modelId="{B7DB5CDD-F8C4-42ED-B0AF-65A38AA9AB08}" type="presParOf" srcId="{46136234-CF1E-4887-8ECE-E2B9F3CDDC96}" destId="{30910343-E29F-434D-BD91-5174C41C9B54}" srcOrd="1" destOrd="0" presId="urn:microsoft.com/office/officeart/2005/8/layout/vList3"/>
    <dgm:cxn modelId="{A9BC6714-E052-43A3-B0AE-6578846908F1}" type="presParOf" srcId="{36BFA78F-CA49-4DD5-B40C-29C732C6FAFF}" destId="{207F79F6-8F33-44F1-91D6-E217183CE8F9}" srcOrd="5" destOrd="0" presId="urn:microsoft.com/office/officeart/2005/8/layout/vList3"/>
    <dgm:cxn modelId="{DB51D307-16C8-4188-A5C6-4257B4FFCCE2}" type="presParOf" srcId="{36BFA78F-CA49-4DD5-B40C-29C732C6FAFF}" destId="{3BEE31D4-30B0-4EE7-9A07-FB2DC7FE19B6}" srcOrd="6" destOrd="0" presId="urn:microsoft.com/office/officeart/2005/8/layout/vList3"/>
    <dgm:cxn modelId="{35961AD0-A708-406D-9706-7C6D02B80F6E}" type="presParOf" srcId="{3BEE31D4-30B0-4EE7-9A07-FB2DC7FE19B6}" destId="{DADD12AC-87F9-41E6-B79C-70184243E728}" srcOrd="0" destOrd="0" presId="urn:microsoft.com/office/officeart/2005/8/layout/vList3"/>
    <dgm:cxn modelId="{82B221BA-DA7D-42B6-936B-72D834EC1509}" type="presParOf" srcId="{3BEE31D4-30B0-4EE7-9A07-FB2DC7FE19B6}" destId="{ADECB222-0FD9-470F-A984-0CE7F7145ADE}" srcOrd="1" destOrd="0" presId="urn:microsoft.com/office/officeart/2005/8/layout/vList3"/>
    <dgm:cxn modelId="{3096D242-BCE2-495B-96C8-315209BDB071}" type="presParOf" srcId="{36BFA78F-CA49-4DD5-B40C-29C732C6FAFF}" destId="{782DAC39-96B0-4C67-9634-D91883D4619B}" srcOrd="7" destOrd="0" presId="urn:microsoft.com/office/officeart/2005/8/layout/vList3"/>
    <dgm:cxn modelId="{BADE7025-AF37-498C-8F79-25F440BB025A}" type="presParOf" srcId="{36BFA78F-CA49-4DD5-B40C-29C732C6FAFF}" destId="{ABD6D16F-D682-4C4B-B00A-BDCAA857A714}" srcOrd="8" destOrd="0" presId="urn:microsoft.com/office/officeart/2005/8/layout/vList3"/>
    <dgm:cxn modelId="{A7866596-CFCE-4310-9AD9-BDE811C0A90C}" type="presParOf" srcId="{ABD6D16F-D682-4C4B-B00A-BDCAA857A714}" destId="{16351702-BF7E-4825-8756-44643CBE1AB8}" srcOrd="0" destOrd="0" presId="urn:microsoft.com/office/officeart/2005/8/layout/vList3"/>
    <dgm:cxn modelId="{14590BB5-2F92-430B-9DDB-E5E94CE43403}" type="presParOf" srcId="{ABD6D16F-D682-4C4B-B00A-BDCAA857A714}" destId="{8EA1305B-C538-45D8-8ED0-D78EB643552A}" srcOrd="1" destOrd="0" presId="urn:microsoft.com/office/officeart/2005/8/layout/vList3"/>
    <dgm:cxn modelId="{0D6B46BC-1E1A-4B6E-8D49-C61C9443D155}" type="presParOf" srcId="{36BFA78F-CA49-4DD5-B40C-29C732C6FAFF}" destId="{BE0B9B3C-2ABD-46AA-81A3-9770A8B4659D}" srcOrd="9" destOrd="0" presId="urn:microsoft.com/office/officeart/2005/8/layout/vList3"/>
    <dgm:cxn modelId="{6AA9FE07-2803-44B0-896A-52496B9AF805}" type="presParOf" srcId="{36BFA78F-CA49-4DD5-B40C-29C732C6FAFF}" destId="{6175FF5F-7F2D-4A2A-8669-3351A4C5BE80}" srcOrd="10" destOrd="0" presId="urn:microsoft.com/office/officeart/2005/8/layout/vList3"/>
    <dgm:cxn modelId="{131897FD-8C01-4C06-992D-7296ED0E06C6}" type="presParOf" srcId="{6175FF5F-7F2D-4A2A-8669-3351A4C5BE80}" destId="{01728799-25DF-4081-BE48-3DACF3609107}" srcOrd="0" destOrd="0" presId="urn:microsoft.com/office/officeart/2005/8/layout/vList3"/>
    <dgm:cxn modelId="{AFC3E520-124D-4CF1-8EA2-2ED87EA34A7A}" type="presParOf" srcId="{6175FF5F-7F2D-4A2A-8669-3351A4C5BE80}" destId="{697345E2-12B8-44ED-8782-3FBBBFF7437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EE9E9-B190-4F44-9369-2EA1AACF1E1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  <dgm:pt modelId="{87363F08-ED50-4134-BC10-8E65BF0ACDB7}">
      <dgm:prSet custT="1"/>
      <dgm:spPr>
        <a:sp3d>
          <a:bevelT w="152400" h="50800" prst="softRound"/>
        </a:sp3d>
      </dgm:spPr>
      <dgm:t>
        <a:bodyPr/>
        <a:lstStyle/>
        <a:p>
          <a:pPr rtl="0"/>
          <a:r>
            <a:rPr lang="en-US" sz="1800" smtClean="0"/>
            <a:t>Are you moving from 11i to 12i?</a:t>
          </a:r>
          <a:endParaRPr lang="en-US" sz="1800"/>
        </a:p>
      </dgm:t>
    </dgm:pt>
    <dgm:pt modelId="{59DF9DE2-6CD7-405D-ADCC-E01BE12A737C}" type="parTrans" cxnId="{F06DEAD0-9D8A-443B-9F88-98EA3F372E8B}">
      <dgm:prSet/>
      <dgm:spPr/>
      <dgm:t>
        <a:bodyPr/>
        <a:lstStyle/>
        <a:p>
          <a:endParaRPr lang="en-US"/>
        </a:p>
      </dgm:t>
    </dgm:pt>
    <dgm:pt modelId="{2D319BBF-909C-4ADF-B5B9-11DA9B042450}" type="sibTrans" cxnId="{F06DEAD0-9D8A-443B-9F88-98EA3F372E8B}">
      <dgm:prSet/>
      <dgm:spPr/>
      <dgm:t>
        <a:bodyPr/>
        <a:lstStyle/>
        <a:p>
          <a:endParaRPr lang="en-US"/>
        </a:p>
      </dgm:t>
    </dgm:pt>
    <dgm:pt modelId="{1F9A4CDB-9E4C-42DC-950C-66F96B376F91}">
      <dgm:prSet custT="1"/>
      <dgm:spPr>
        <a:sp3d>
          <a:bevelT w="152400" h="50800" prst="softRound"/>
        </a:sp3d>
      </dgm:spPr>
      <dgm:t>
        <a:bodyPr/>
        <a:lstStyle/>
        <a:p>
          <a:pPr rtl="0"/>
          <a:r>
            <a:rPr lang="en-US" sz="1800" smtClean="0"/>
            <a:t>Are you moving from 12.1 to 12.2?</a:t>
          </a:r>
          <a:endParaRPr lang="en-US" sz="1800"/>
        </a:p>
      </dgm:t>
    </dgm:pt>
    <dgm:pt modelId="{C9FEF3EF-CDAE-4B63-967E-0D7A96AF1FFF}" type="parTrans" cxnId="{E4C8544E-0772-4AD7-9598-6D8273494BE2}">
      <dgm:prSet/>
      <dgm:spPr/>
      <dgm:t>
        <a:bodyPr/>
        <a:lstStyle/>
        <a:p>
          <a:endParaRPr lang="en-US"/>
        </a:p>
      </dgm:t>
    </dgm:pt>
    <dgm:pt modelId="{EAC916E0-57B8-4D08-84EA-3927E101F2FC}" type="sibTrans" cxnId="{E4C8544E-0772-4AD7-9598-6D8273494BE2}">
      <dgm:prSet/>
      <dgm:spPr/>
      <dgm:t>
        <a:bodyPr/>
        <a:lstStyle/>
        <a:p>
          <a:endParaRPr lang="en-US"/>
        </a:p>
      </dgm:t>
    </dgm:pt>
    <dgm:pt modelId="{DFDA9735-EAF6-4D0D-872E-ECC40DD3470B}">
      <dgm:prSet custT="1"/>
      <dgm:spPr>
        <a:sp3d>
          <a:bevelT w="152400" h="50800" prst="softRound"/>
        </a:sp3d>
      </dgm:spPr>
      <dgm:t>
        <a:bodyPr/>
        <a:lstStyle/>
        <a:p>
          <a:pPr rtl="0"/>
          <a:r>
            <a:rPr lang="en-US" sz="1800" smtClean="0"/>
            <a:t>Are you moving from 12.2.x to 12.2.y?</a:t>
          </a:r>
          <a:endParaRPr lang="en-US" sz="1800"/>
        </a:p>
      </dgm:t>
    </dgm:pt>
    <dgm:pt modelId="{58BD30EF-E139-4D99-BE1A-D8B65CBAF6B2}" type="parTrans" cxnId="{68322E1C-AEF2-4523-9038-6ACD355A656E}">
      <dgm:prSet/>
      <dgm:spPr/>
      <dgm:t>
        <a:bodyPr/>
        <a:lstStyle/>
        <a:p>
          <a:endParaRPr lang="en-US"/>
        </a:p>
      </dgm:t>
    </dgm:pt>
    <dgm:pt modelId="{DB262029-3A39-45D8-9583-B8550C61E24D}" type="sibTrans" cxnId="{68322E1C-AEF2-4523-9038-6ACD355A656E}">
      <dgm:prSet/>
      <dgm:spPr/>
      <dgm:t>
        <a:bodyPr/>
        <a:lstStyle/>
        <a:p>
          <a:endParaRPr lang="en-US"/>
        </a:p>
      </dgm:t>
    </dgm:pt>
    <dgm:pt modelId="{1A5C3E9E-8957-402B-BAB2-B79116AD76B4}" type="pres">
      <dgm:prSet presAssocID="{57DEE9E9-B190-4F44-9369-2EA1AACF1E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9F6798-7B8E-4E71-9EDC-D064DD3F2A77}" type="pres">
      <dgm:prSet presAssocID="{87363F08-ED50-4134-BC10-8E65BF0ACDB7}" presName="linNode" presStyleCnt="0"/>
      <dgm:spPr/>
      <dgm:t>
        <a:bodyPr/>
        <a:lstStyle/>
        <a:p>
          <a:endParaRPr lang="en-US"/>
        </a:p>
      </dgm:t>
    </dgm:pt>
    <dgm:pt modelId="{0D6A76A3-C2CE-42B9-B5D3-A3B5E0ECA4EF}" type="pres">
      <dgm:prSet presAssocID="{87363F08-ED50-4134-BC10-8E65BF0ACDB7}" presName="parentText" presStyleLbl="node1" presStyleIdx="0" presStyleCnt="3" custScaleX="169231" custScaleY="20176" custLinFactNeighborX="-68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1C1358-3489-46A6-95ED-453BE2F64B97}" type="pres">
      <dgm:prSet presAssocID="{2D319BBF-909C-4ADF-B5B9-11DA9B042450}" presName="sp" presStyleCnt="0"/>
      <dgm:spPr/>
      <dgm:t>
        <a:bodyPr/>
        <a:lstStyle/>
        <a:p>
          <a:endParaRPr lang="en-US"/>
        </a:p>
      </dgm:t>
    </dgm:pt>
    <dgm:pt modelId="{463E302B-FD2B-4AB9-B554-56253A8AD29A}" type="pres">
      <dgm:prSet presAssocID="{1F9A4CDB-9E4C-42DC-950C-66F96B376F91}" presName="linNode" presStyleCnt="0"/>
      <dgm:spPr/>
      <dgm:t>
        <a:bodyPr/>
        <a:lstStyle/>
        <a:p>
          <a:endParaRPr lang="en-US"/>
        </a:p>
      </dgm:t>
    </dgm:pt>
    <dgm:pt modelId="{D7001FBE-AB08-4AF6-9C41-E6B4042ED4B0}" type="pres">
      <dgm:prSet presAssocID="{1F9A4CDB-9E4C-42DC-950C-66F96B376F91}" presName="parentText" presStyleLbl="node1" presStyleIdx="1" presStyleCnt="3" custScaleX="169231" custScaleY="20176" custLinFactNeighborX="-68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04553F-45F8-4903-A1C4-4252B9BD68CC}" type="pres">
      <dgm:prSet presAssocID="{EAC916E0-57B8-4D08-84EA-3927E101F2FC}" presName="sp" presStyleCnt="0"/>
      <dgm:spPr/>
      <dgm:t>
        <a:bodyPr/>
        <a:lstStyle/>
        <a:p>
          <a:endParaRPr lang="en-US"/>
        </a:p>
      </dgm:t>
    </dgm:pt>
    <dgm:pt modelId="{EF1C11CB-3822-4610-9790-002DAB978AF1}" type="pres">
      <dgm:prSet presAssocID="{DFDA9735-EAF6-4D0D-872E-ECC40DD3470B}" presName="linNode" presStyleCnt="0"/>
      <dgm:spPr/>
      <dgm:t>
        <a:bodyPr/>
        <a:lstStyle/>
        <a:p>
          <a:endParaRPr lang="en-US"/>
        </a:p>
      </dgm:t>
    </dgm:pt>
    <dgm:pt modelId="{B91D1858-7795-40D2-B483-8E91CE70ED09}" type="pres">
      <dgm:prSet presAssocID="{DFDA9735-EAF6-4D0D-872E-ECC40DD3470B}" presName="parentText" presStyleLbl="node1" presStyleIdx="2" presStyleCnt="3" custScaleX="169231" custScaleY="20176" custLinFactNeighborX="-68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6DEAD0-9D8A-443B-9F88-98EA3F372E8B}" srcId="{57DEE9E9-B190-4F44-9369-2EA1AACF1E13}" destId="{87363F08-ED50-4134-BC10-8E65BF0ACDB7}" srcOrd="0" destOrd="0" parTransId="{59DF9DE2-6CD7-405D-ADCC-E01BE12A737C}" sibTransId="{2D319BBF-909C-4ADF-B5B9-11DA9B042450}"/>
    <dgm:cxn modelId="{EE117242-B55B-4333-B9C4-CDF14A0B208B}" type="presOf" srcId="{1F9A4CDB-9E4C-42DC-950C-66F96B376F91}" destId="{D7001FBE-AB08-4AF6-9C41-E6B4042ED4B0}" srcOrd="0" destOrd="0" presId="urn:microsoft.com/office/officeart/2005/8/layout/vList5"/>
    <dgm:cxn modelId="{6365896C-3209-4DAD-9B44-3BC7D125B1CC}" type="presOf" srcId="{57DEE9E9-B190-4F44-9369-2EA1AACF1E13}" destId="{1A5C3E9E-8957-402B-BAB2-B79116AD76B4}" srcOrd="0" destOrd="0" presId="urn:microsoft.com/office/officeart/2005/8/layout/vList5"/>
    <dgm:cxn modelId="{68322E1C-AEF2-4523-9038-6ACD355A656E}" srcId="{57DEE9E9-B190-4F44-9369-2EA1AACF1E13}" destId="{DFDA9735-EAF6-4D0D-872E-ECC40DD3470B}" srcOrd="2" destOrd="0" parTransId="{58BD30EF-E139-4D99-BE1A-D8B65CBAF6B2}" sibTransId="{DB262029-3A39-45D8-9583-B8550C61E24D}"/>
    <dgm:cxn modelId="{E4C8544E-0772-4AD7-9598-6D8273494BE2}" srcId="{57DEE9E9-B190-4F44-9369-2EA1AACF1E13}" destId="{1F9A4CDB-9E4C-42DC-950C-66F96B376F91}" srcOrd="1" destOrd="0" parTransId="{C9FEF3EF-CDAE-4B63-967E-0D7A96AF1FFF}" sibTransId="{EAC916E0-57B8-4D08-84EA-3927E101F2FC}"/>
    <dgm:cxn modelId="{77675F45-69B9-45CE-9A60-7D7FC385CE87}" type="presOf" srcId="{87363F08-ED50-4134-BC10-8E65BF0ACDB7}" destId="{0D6A76A3-C2CE-42B9-B5D3-A3B5E0ECA4EF}" srcOrd="0" destOrd="0" presId="urn:microsoft.com/office/officeart/2005/8/layout/vList5"/>
    <dgm:cxn modelId="{0562A460-4A5D-400D-BCBA-C37ABB684E92}" type="presOf" srcId="{DFDA9735-EAF6-4D0D-872E-ECC40DD3470B}" destId="{B91D1858-7795-40D2-B483-8E91CE70ED09}" srcOrd="0" destOrd="0" presId="urn:microsoft.com/office/officeart/2005/8/layout/vList5"/>
    <dgm:cxn modelId="{ACA48A12-9898-4677-8B27-5E97191E9F47}" type="presParOf" srcId="{1A5C3E9E-8957-402B-BAB2-B79116AD76B4}" destId="{F69F6798-7B8E-4E71-9EDC-D064DD3F2A77}" srcOrd="0" destOrd="0" presId="urn:microsoft.com/office/officeart/2005/8/layout/vList5"/>
    <dgm:cxn modelId="{0F865747-1E2F-4FDA-88BE-2AEE00168EDC}" type="presParOf" srcId="{F69F6798-7B8E-4E71-9EDC-D064DD3F2A77}" destId="{0D6A76A3-C2CE-42B9-B5D3-A3B5E0ECA4EF}" srcOrd="0" destOrd="0" presId="urn:microsoft.com/office/officeart/2005/8/layout/vList5"/>
    <dgm:cxn modelId="{7A3CBE20-DAEF-4083-9F23-79B28300D8A7}" type="presParOf" srcId="{1A5C3E9E-8957-402B-BAB2-B79116AD76B4}" destId="{2B1C1358-3489-46A6-95ED-453BE2F64B97}" srcOrd="1" destOrd="0" presId="urn:microsoft.com/office/officeart/2005/8/layout/vList5"/>
    <dgm:cxn modelId="{54089B8C-96D7-467F-B14D-27CABF95C288}" type="presParOf" srcId="{1A5C3E9E-8957-402B-BAB2-B79116AD76B4}" destId="{463E302B-FD2B-4AB9-B554-56253A8AD29A}" srcOrd="2" destOrd="0" presId="urn:microsoft.com/office/officeart/2005/8/layout/vList5"/>
    <dgm:cxn modelId="{4380D2DF-FD3B-48C2-8705-BFAB987855E5}" type="presParOf" srcId="{463E302B-FD2B-4AB9-B554-56253A8AD29A}" destId="{D7001FBE-AB08-4AF6-9C41-E6B4042ED4B0}" srcOrd="0" destOrd="0" presId="urn:microsoft.com/office/officeart/2005/8/layout/vList5"/>
    <dgm:cxn modelId="{00487133-D1D6-47CB-B707-0A19FBFB5A98}" type="presParOf" srcId="{1A5C3E9E-8957-402B-BAB2-B79116AD76B4}" destId="{4004553F-45F8-4903-A1C4-4252B9BD68CC}" srcOrd="3" destOrd="0" presId="urn:microsoft.com/office/officeart/2005/8/layout/vList5"/>
    <dgm:cxn modelId="{2A7F0302-4F08-4CB8-8E6C-679330BB6170}" type="presParOf" srcId="{1A5C3E9E-8957-402B-BAB2-B79116AD76B4}" destId="{EF1C11CB-3822-4610-9790-002DAB978AF1}" srcOrd="4" destOrd="0" presId="urn:microsoft.com/office/officeart/2005/8/layout/vList5"/>
    <dgm:cxn modelId="{11FBA187-61E1-41C7-801A-2ED284C6CE07}" type="presParOf" srcId="{EF1C11CB-3822-4610-9790-002DAB978AF1}" destId="{B91D1858-7795-40D2-B483-8E91CE70ED09}" srcOrd="0" destOrd="0" presId="urn:microsoft.com/office/officeart/2005/8/layout/vList5"/>
  </dgm:cxnLst>
  <dgm:bg>
    <a:effectLst>
      <a:glow rad="1397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D3CCBC-D92F-4477-BBA9-2A0690D18DB6}" type="doc">
      <dgm:prSet loTypeId="urn:microsoft.com/office/officeart/2005/8/layout/matrix3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A0F423-C6EB-4BA0-BAAA-196B95DB3409}">
      <dgm:prSet/>
      <dgm:spPr/>
      <dgm:t>
        <a:bodyPr/>
        <a:lstStyle/>
        <a:p>
          <a:pPr rtl="0"/>
          <a:r>
            <a:rPr lang="en-US" dirty="0" smtClean="0"/>
            <a:t>Automating upgrades of EBS</a:t>
          </a:r>
          <a:endParaRPr lang="en-US" dirty="0"/>
        </a:p>
      </dgm:t>
    </dgm:pt>
    <dgm:pt modelId="{7F85846A-3401-43BD-A853-34D0D4E52206}" type="parTrans" cxnId="{A1DFDFC2-9ABD-40F8-9B2C-8510AE5E500D}">
      <dgm:prSet/>
      <dgm:spPr/>
      <dgm:t>
        <a:bodyPr/>
        <a:lstStyle/>
        <a:p>
          <a:endParaRPr lang="en-US"/>
        </a:p>
      </dgm:t>
    </dgm:pt>
    <dgm:pt modelId="{126595B5-5FAF-43C2-BEE6-3009480D5FBF}" type="sibTrans" cxnId="{A1DFDFC2-9ABD-40F8-9B2C-8510AE5E500D}">
      <dgm:prSet/>
      <dgm:spPr/>
      <dgm:t>
        <a:bodyPr/>
        <a:lstStyle/>
        <a:p>
          <a:endParaRPr lang="en-US"/>
        </a:p>
      </dgm:t>
    </dgm:pt>
    <dgm:pt modelId="{E062B017-8492-48CB-86D0-BE6B4ABF7B21}">
      <dgm:prSet/>
      <dgm:spPr/>
      <dgm:t>
        <a:bodyPr/>
        <a:lstStyle/>
        <a:p>
          <a:pPr rtl="0"/>
          <a:r>
            <a:rPr lang="en-US" smtClean="0"/>
            <a:t>Reduced timelines</a:t>
          </a:r>
          <a:endParaRPr lang="en-US"/>
        </a:p>
      </dgm:t>
    </dgm:pt>
    <dgm:pt modelId="{49451CCB-FE73-46CD-9DD0-8BBF3FDAD462}" type="parTrans" cxnId="{856B6BCA-4FA3-480B-9155-A781D6EA7751}">
      <dgm:prSet/>
      <dgm:spPr/>
      <dgm:t>
        <a:bodyPr/>
        <a:lstStyle/>
        <a:p>
          <a:endParaRPr lang="en-US"/>
        </a:p>
      </dgm:t>
    </dgm:pt>
    <dgm:pt modelId="{E9CEE7F1-CE63-49B8-A2A0-111C87119DA3}" type="sibTrans" cxnId="{856B6BCA-4FA3-480B-9155-A781D6EA7751}">
      <dgm:prSet/>
      <dgm:spPr/>
      <dgm:t>
        <a:bodyPr/>
        <a:lstStyle/>
        <a:p>
          <a:endParaRPr lang="en-US"/>
        </a:p>
      </dgm:t>
    </dgm:pt>
    <dgm:pt modelId="{88177514-05B2-4276-98F6-03E5F5D195FD}">
      <dgm:prSet/>
      <dgm:spPr/>
      <dgm:t>
        <a:bodyPr/>
        <a:lstStyle/>
        <a:p>
          <a:pPr rtl="0"/>
          <a:r>
            <a:rPr lang="en-US" dirty="0" smtClean="0"/>
            <a:t>Considerable savings in cost</a:t>
          </a:r>
          <a:endParaRPr lang="en-US" dirty="0"/>
        </a:p>
      </dgm:t>
    </dgm:pt>
    <dgm:pt modelId="{D83E8072-0D31-433C-8D7F-BF36142F1ACC}" type="parTrans" cxnId="{1F4BF3AC-886A-4EB7-BB08-91A8DF1E42DB}">
      <dgm:prSet/>
      <dgm:spPr/>
      <dgm:t>
        <a:bodyPr/>
        <a:lstStyle/>
        <a:p>
          <a:endParaRPr lang="en-US"/>
        </a:p>
      </dgm:t>
    </dgm:pt>
    <dgm:pt modelId="{7F9D7A3D-8E53-40C5-813A-8E063FB33C7E}" type="sibTrans" cxnId="{1F4BF3AC-886A-4EB7-BB08-91A8DF1E42DB}">
      <dgm:prSet/>
      <dgm:spPr/>
      <dgm:t>
        <a:bodyPr/>
        <a:lstStyle/>
        <a:p>
          <a:endParaRPr lang="en-US"/>
        </a:p>
      </dgm:t>
    </dgm:pt>
    <dgm:pt modelId="{0A381070-6873-41CF-BCC9-4FAD02A18D72}">
      <dgm:prSet/>
      <dgm:spPr/>
      <dgm:t>
        <a:bodyPr/>
        <a:lstStyle/>
        <a:p>
          <a:pPr rtl="0"/>
          <a:r>
            <a:rPr lang="en-US" smtClean="0"/>
            <a:t>Complete list of Customizations</a:t>
          </a:r>
          <a:endParaRPr lang="en-US"/>
        </a:p>
      </dgm:t>
    </dgm:pt>
    <dgm:pt modelId="{9D71EFFB-3CC8-4CC3-9BF6-F193195987EB}" type="parTrans" cxnId="{50E86902-A636-450B-ACC4-675080928823}">
      <dgm:prSet/>
      <dgm:spPr/>
      <dgm:t>
        <a:bodyPr/>
        <a:lstStyle/>
        <a:p>
          <a:endParaRPr lang="en-US"/>
        </a:p>
      </dgm:t>
    </dgm:pt>
    <dgm:pt modelId="{3C34FC82-8DF5-4894-8E36-CA6B868B69DD}" type="sibTrans" cxnId="{50E86902-A636-450B-ACC4-675080928823}">
      <dgm:prSet/>
      <dgm:spPr/>
      <dgm:t>
        <a:bodyPr/>
        <a:lstStyle/>
        <a:p>
          <a:endParaRPr lang="en-US"/>
        </a:p>
      </dgm:t>
    </dgm:pt>
    <dgm:pt modelId="{E360FB73-5468-4CF7-9C6F-A9CD5EE83FDF}" type="pres">
      <dgm:prSet presAssocID="{6BD3CCBC-D92F-4477-BBA9-2A0690D18DB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C094E2-07B4-4DE5-BB46-55D275B953BF}" type="pres">
      <dgm:prSet presAssocID="{6BD3CCBC-D92F-4477-BBA9-2A0690D18DB6}" presName="diamond" presStyleLbl="bgShp" presStyleIdx="0" presStyleCnt="1"/>
      <dgm:spPr/>
      <dgm:t>
        <a:bodyPr/>
        <a:lstStyle/>
        <a:p>
          <a:endParaRPr lang="en-US"/>
        </a:p>
      </dgm:t>
    </dgm:pt>
    <dgm:pt modelId="{D9B85A59-6BD3-4B46-BE27-73A0665DE389}" type="pres">
      <dgm:prSet presAssocID="{6BD3CCBC-D92F-4477-BBA9-2A0690D18DB6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2C709F-C72B-4256-8213-561629B48A4D}" type="pres">
      <dgm:prSet presAssocID="{6BD3CCBC-D92F-4477-BBA9-2A0690D18DB6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3298A4-EA61-484C-A583-1842CAFFA7ED}" type="pres">
      <dgm:prSet presAssocID="{6BD3CCBC-D92F-4477-BBA9-2A0690D18DB6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C0DFA-67FA-4564-AC6F-A96B27876B68}" type="pres">
      <dgm:prSet presAssocID="{6BD3CCBC-D92F-4477-BBA9-2A0690D18DB6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AC8E06-3139-4B2E-B237-ADB8AADF6643}" type="presOf" srcId="{6BD3CCBC-D92F-4477-BBA9-2A0690D18DB6}" destId="{E360FB73-5468-4CF7-9C6F-A9CD5EE83FDF}" srcOrd="0" destOrd="0" presId="urn:microsoft.com/office/officeart/2005/8/layout/matrix3"/>
    <dgm:cxn modelId="{1F4BF3AC-886A-4EB7-BB08-91A8DF1E42DB}" srcId="{6BD3CCBC-D92F-4477-BBA9-2A0690D18DB6}" destId="{88177514-05B2-4276-98F6-03E5F5D195FD}" srcOrd="2" destOrd="0" parTransId="{D83E8072-0D31-433C-8D7F-BF36142F1ACC}" sibTransId="{7F9D7A3D-8E53-40C5-813A-8E063FB33C7E}"/>
    <dgm:cxn modelId="{50E86902-A636-450B-ACC4-675080928823}" srcId="{6BD3CCBC-D92F-4477-BBA9-2A0690D18DB6}" destId="{0A381070-6873-41CF-BCC9-4FAD02A18D72}" srcOrd="3" destOrd="0" parTransId="{9D71EFFB-3CC8-4CC3-9BF6-F193195987EB}" sibTransId="{3C34FC82-8DF5-4894-8E36-CA6B868B69DD}"/>
    <dgm:cxn modelId="{87634F7D-D872-413B-B776-F653AB5EB506}" type="presOf" srcId="{26A0F423-C6EB-4BA0-BAAA-196B95DB3409}" destId="{D9B85A59-6BD3-4B46-BE27-73A0665DE389}" srcOrd="0" destOrd="0" presId="urn:microsoft.com/office/officeart/2005/8/layout/matrix3"/>
    <dgm:cxn modelId="{7EA135AB-DE88-4221-B98A-421C2C8CB93F}" type="presOf" srcId="{E062B017-8492-48CB-86D0-BE6B4ABF7B21}" destId="{912C709F-C72B-4256-8213-561629B48A4D}" srcOrd="0" destOrd="0" presId="urn:microsoft.com/office/officeart/2005/8/layout/matrix3"/>
    <dgm:cxn modelId="{856B6BCA-4FA3-480B-9155-A781D6EA7751}" srcId="{6BD3CCBC-D92F-4477-BBA9-2A0690D18DB6}" destId="{E062B017-8492-48CB-86D0-BE6B4ABF7B21}" srcOrd="1" destOrd="0" parTransId="{49451CCB-FE73-46CD-9DD0-8BBF3FDAD462}" sibTransId="{E9CEE7F1-CE63-49B8-A2A0-111C87119DA3}"/>
    <dgm:cxn modelId="{A1DFDFC2-9ABD-40F8-9B2C-8510AE5E500D}" srcId="{6BD3CCBC-D92F-4477-BBA9-2A0690D18DB6}" destId="{26A0F423-C6EB-4BA0-BAAA-196B95DB3409}" srcOrd="0" destOrd="0" parTransId="{7F85846A-3401-43BD-A853-34D0D4E52206}" sibTransId="{126595B5-5FAF-43C2-BEE6-3009480D5FBF}"/>
    <dgm:cxn modelId="{CF560B30-27E1-4172-805F-9CE2A25E8AA6}" type="presOf" srcId="{88177514-05B2-4276-98F6-03E5F5D195FD}" destId="{9F3298A4-EA61-484C-A583-1842CAFFA7ED}" srcOrd="0" destOrd="0" presId="urn:microsoft.com/office/officeart/2005/8/layout/matrix3"/>
    <dgm:cxn modelId="{8BAF6925-0CB2-48C3-A4BE-A8C18F6FC03B}" type="presOf" srcId="{0A381070-6873-41CF-BCC9-4FAD02A18D72}" destId="{513C0DFA-67FA-4564-AC6F-A96B27876B68}" srcOrd="0" destOrd="0" presId="urn:microsoft.com/office/officeart/2005/8/layout/matrix3"/>
    <dgm:cxn modelId="{91BE7A09-7E9C-4B8C-A05B-BA0E8060DA76}" type="presParOf" srcId="{E360FB73-5468-4CF7-9C6F-A9CD5EE83FDF}" destId="{FAC094E2-07B4-4DE5-BB46-55D275B953BF}" srcOrd="0" destOrd="0" presId="urn:microsoft.com/office/officeart/2005/8/layout/matrix3"/>
    <dgm:cxn modelId="{2AE4B589-EF52-450B-8126-317DE3414BCA}" type="presParOf" srcId="{E360FB73-5468-4CF7-9C6F-A9CD5EE83FDF}" destId="{D9B85A59-6BD3-4B46-BE27-73A0665DE389}" srcOrd="1" destOrd="0" presId="urn:microsoft.com/office/officeart/2005/8/layout/matrix3"/>
    <dgm:cxn modelId="{3C316DFB-4CF8-4745-A3EE-C60804ECD6FE}" type="presParOf" srcId="{E360FB73-5468-4CF7-9C6F-A9CD5EE83FDF}" destId="{912C709F-C72B-4256-8213-561629B48A4D}" srcOrd="2" destOrd="0" presId="urn:microsoft.com/office/officeart/2005/8/layout/matrix3"/>
    <dgm:cxn modelId="{59B2C2AF-7F8B-4E14-8B11-DD55C6F5FEBA}" type="presParOf" srcId="{E360FB73-5468-4CF7-9C6F-A9CD5EE83FDF}" destId="{9F3298A4-EA61-484C-A583-1842CAFFA7ED}" srcOrd="3" destOrd="0" presId="urn:microsoft.com/office/officeart/2005/8/layout/matrix3"/>
    <dgm:cxn modelId="{92238D4F-8C16-4A23-AFBE-1B3AC7B613A2}" type="presParOf" srcId="{E360FB73-5468-4CF7-9C6F-A9CD5EE83FDF}" destId="{513C0DFA-67FA-4564-AC6F-A96B27876B6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E9A2BF-871C-4FD0-B12F-DC1484FCFB8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ED8F842-5919-48C1-B183-8040819F65CE}">
      <dgm:prSet/>
      <dgm:spPr/>
      <dgm:t>
        <a:bodyPr/>
        <a:lstStyle/>
        <a:p>
          <a:pPr rtl="0"/>
          <a:r>
            <a:rPr lang="en-US" smtClean="0"/>
            <a:t>Grouping/ Categorizing objects based on impact</a:t>
          </a:r>
          <a:endParaRPr lang="en-US"/>
        </a:p>
      </dgm:t>
    </dgm:pt>
    <dgm:pt modelId="{DB83F7D8-95ED-460A-8747-C42CEFF8CB8C}" type="parTrans" cxnId="{D1165041-B8FA-4896-95C6-C2063DC7BDF0}">
      <dgm:prSet/>
      <dgm:spPr/>
      <dgm:t>
        <a:bodyPr/>
        <a:lstStyle/>
        <a:p>
          <a:endParaRPr lang="en-US"/>
        </a:p>
      </dgm:t>
    </dgm:pt>
    <dgm:pt modelId="{B3C51CDE-7FD3-4022-9D29-A33B84E66C61}" type="sibTrans" cxnId="{D1165041-B8FA-4896-95C6-C2063DC7BDF0}">
      <dgm:prSet/>
      <dgm:spPr/>
      <dgm:t>
        <a:bodyPr/>
        <a:lstStyle/>
        <a:p>
          <a:endParaRPr lang="en-US"/>
        </a:p>
      </dgm:t>
    </dgm:pt>
    <dgm:pt modelId="{89D62A97-2AFF-4B26-B8BB-9296872CE1E5}">
      <dgm:prSet/>
      <dgm:spPr/>
      <dgm:t>
        <a:bodyPr/>
        <a:lstStyle/>
        <a:p>
          <a:pPr rtl="0"/>
          <a:r>
            <a:rPr lang="en-US" smtClean="0"/>
            <a:t>Dashboards &amp; Drill-down reporting</a:t>
          </a:r>
          <a:endParaRPr lang="en-US"/>
        </a:p>
      </dgm:t>
    </dgm:pt>
    <dgm:pt modelId="{D7B3E53A-09FF-4624-B5FD-9B3358C8BC58}" type="parTrans" cxnId="{FC25C329-7C4F-4EA0-B2BA-FBAD78D2EE96}">
      <dgm:prSet/>
      <dgm:spPr/>
      <dgm:t>
        <a:bodyPr/>
        <a:lstStyle/>
        <a:p>
          <a:endParaRPr lang="en-US"/>
        </a:p>
      </dgm:t>
    </dgm:pt>
    <dgm:pt modelId="{1842C6CD-2F2F-453D-9D61-2EBCDD62B423}" type="sibTrans" cxnId="{FC25C329-7C4F-4EA0-B2BA-FBAD78D2EE96}">
      <dgm:prSet/>
      <dgm:spPr/>
      <dgm:t>
        <a:bodyPr/>
        <a:lstStyle/>
        <a:p>
          <a:endParaRPr lang="en-US"/>
        </a:p>
      </dgm:t>
    </dgm:pt>
    <dgm:pt modelId="{DAD64AA5-2F60-4F83-A621-0061764DB0CC}">
      <dgm:prSet/>
      <dgm:spPr/>
      <dgm:t>
        <a:bodyPr/>
        <a:lstStyle/>
        <a:p>
          <a:pPr rtl="0"/>
          <a:r>
            <a:rPr lang="en-US" smtClean="0"/>
            <a:t>Estimations &amp; Project Plans</a:t>
          </a:r>
          <a:endParaRPr lang="en-US"/>
        </a:p>
      </dgm:t>
    </dgm:pt>
    <dgm:pt modelId="{1DAA46E5-D84F-45B5-89D3-61914BDAC5B0}" type="parTrans" cxnId="{46945D46-C8EF-46FC-841B-E9131FCD2B1D}">
      <dgm:prSet/>
      <dgm:spPr/>
      <dgm:t>
        <a:bodyPr/>
        <a:lstStyle/>
        <a:p>
          <a:endParaRPr lang="en-US"/>
        </a:p>
      </dgm:t>
    </dgm:pt>
    <dgm:pt modelId="{B88DE51E-2658-4354-B9B4-9DAB29DAD6AF}" type="sibTrans" cxnId="{46945D46-C8EF-46FC-841B-E9131FCD2B1D}">
      <dgm:prSet/>
      <dgm:spPr/>
      <dgm:t>
        <a:bodyPr/>
        <a:lstStyle/>
        <a:p>
          <a:endParaRPr lang="en-US"/>
        </a:p>
      </dgm:t>
    </dgm:pt>
    <dgm:pt modelId="{828BC211-9C0F-4BC6-8EC8-AB218FE82576}">
      <dgm:prSet/>
      <dgm:spPr/>
      <dgm:t>
        <a:bodyPr/>
        <a:lstStyle/>
        <a:p>
          <a:pPr rtl="0"/>
          <a:r>
            <a:rPr lang="en-US" smtClean="0"/>
            <a:t>Task Management &amp; Project Management</a:t>
          </a:r>
          <a:endParaRPr lang="en-US"/>
        </a:p>
      </dgm:t>
    </dgm:pt>
    <dgm:pt modelId="{3191D5AE-2677-489D-A90D-8A6CFBF59369}" type="parTrans" cxnId="{100D03DF-8CF9-473B-9D3F-715ACE91C1AF}">
      <dgm:prSet/>
      <dgm:spPr/>
      <dgm:t>
        <a:bodyPr/>
        <a:lstStyle/>
        <a:p>
          <a:endParaRPr lang="en-US"/>
        </a:p>
      </dgm:t>
    </dgm:pt>
    <dgm:pt modelId="{6C317760-B44A-4D3D-A696-95A5259D236A}" type="sibTrans" cxnId="{100D03DF-8CF9-473B-9D3F-715ACE91C1AF}">
      <dgm:prSet/>
      <dgm:spPr/>
      <dgm:t>
        <a:bodyPr/>
        <a:lstStyle/>
        <a:p>
          <a:endParaRPr lang="en-US"/>
        </a:p>
      </dgm:t>
    </dgm:pt>
    <dgm:pt modelId="{B9405ECB-9F5E-4097-AA87-2F2E5B22E228}" type="pres">
      <dgm:prSet presAssocID="{F9E9A2BF-871C-4FD0-B12F-DC1484FCFB8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97F0E7-B470-47C1-81A1-D45DC134A09C}" type="pres">
      <dgm:prSet presAssocID="{DED8F842-5919-48C1-B183-8040819F65CE}" presName="circle1" presStyleLbl="node1" presStyleIdx="0" presStyleCnt="4"/>
      <dgm:spPr/>
      <dgm:t>
        <a:bodyPr/>
        <a:lstStyle/>
        <a:p>
          <a:endParaRPr lang="en-US"/>
        </a:p>
      </dgm:t>
    </dgm:pt>
    <dgm:pt modelId="{0B47FA3E-B259-4434-AF14-33387C17DE58}" type="pres">
      <dgm:prSet presAssocID="{DED8F842-5919-48C1-B183-8040819F65CE}" presName="space" presStyleCnt="0"/>
      <dgm:spPr/>
      <dgm:t>
        <a:bodyPr/>
        <a:lstStyle/>
        <a:p>
          <a:endParaRPr lang="en-US"/>
        </a:p>
      </dgm:t>
    </dgm:pt>
    <dgm:pt modelId="{C81F7ACB-7C46-4245-81D2-2635997860E6}" type="pres">
      <dgm:prSet presAssocID="{DED8F842-5919-48C1-B183-8040819F65CE}" presName="rect1" presStyleLbl="alignAcc1" presStyleIdx="0" presStyleCnt="4"/>
      <dgm:spPr/>
      <dgm:t>
        <a:bodyPr/>
        <a:lstStyle/>
        <a:p>
          <a:endParaRPr lang="en-US"/>
        </a:p>
      </dgm:t>
    </dgm:pt>
    <dgm:pt modelId="{893DA2CE-7C3D-43B4-9055-BD6AFEE7C7A5}" type="pres">
      <dgm:prSet presAssocID="{89D62A97-2AFF-4B26-B8BB-9296872CE1E5}" presName="vertSpace2" presStyleLbl="node1" presStyleIdx="0" presStyleCnt="4"/>
      <dgm:spPr/>
      <dgm:t>
        <a:bodyPr/>
        <a:lstStyle/>
        <a:p>
          <a:endParaRPr lang="en-US"/>
        </a:p>
      </dgm:t>
    </dgm:pt>
    <dgm:pt modelId="{545E57E4-473B-4BB3-BEF9-150FF92D43B1}" type="pres">
      <dgm:prSet presAssocID="{89D62A97-2AFF-4B26-B8BB-9296872CE1E5}" presName="circle2" presStyleLbl="node1" presStyleIdx="1" presStyleCnt="4"/>
      <dgm:spPr/>
      <dgm:t>
        <a:bodyPr/>
        <a:lstStyle/>
        <a:p>
          <a:endParaRPr lang="en-US"/>
        </a:p>
      </dgm:t>
    </dgm:pt>
    <dgm:pt modelId="{313E2EF6-204C-4A5B-976E-1793FD804E51}" type="pres">
      <dgm:prSet presAssocID="{89D62A97-2AFF-4B26-B8BB-9296872CE1E5}" presName="rect2" presStyleLbl="alignAcc1" presStyleIdx="1" presStyleCnt="4"/>
      <dgm:spPr/>
      <dgm:t>
        <a:bodyPr/>
        <a:lstStyle/>
        <a:p>
          <a:endParaRPr lang="en-US"/>
        </a:p>
      </dgm:t>
    </dgm:pt>
    <dgm:pt modelId="{241DCCD8-5542-45B2-AAD7-79D95351E17A}" type="pres">
      <dgm:prSet presAssocID="{DAD64AA5-2F60-4F83-A621-0061764DB0CC}" presName="vertSpace3" presStyleLbl="node1" presStyleIdx="1" presStyleCnt="4"/>
      <dgm:spPr/>
      <dgm:t>
        <a:bodyPr/>
        <a:lstStyle/>
        <a:p>
          <a:endParaRPr lang="en-US"/>
        </a:p>
      </dgm:t>
    </dgm:pt>
    <dgm:pt modelId="{A4100984-9A51-42FC-BE8A-8721238C8728}" type="pres">
      <dgm:prSet presAssocID="{DAD64AA5-2F60-4F83-A621-0061764DB0CC}" presName="circle3" presStyleLbl="node1" presStyleIdx="2" presStyleCnt="4"/>
      <dgm:spPr/>
      <dgm:t>
        <a:bodyPr/>
        <a:lstStyle/>
        <a:p>
          <a:endParaRPr lang="en-US"/>
        </a:p>
      </dgm:t>
    </dgm:pt>
    <dgm:pt modelId="{93EF4EC6-0860-4F25-96EF-E30F7B4D26EC}" type="pres">
      <dgm:prSet presAssocID="{DAD64AA5-2F60-4F83-A621-0061764DB0CC}" presName="rect3" presStyleLbl="alignAcc1" presStyleIdx="2" presStyleCnt="4"/>
      <dgm:spPr/>
      <dgm:t>
        <a:bodyPr/>
        <a:lstStyle/>
        <a:p>
          <a:endParaRPr lang="en-US"/>
        </a:p>
      </dgm:t>
    </dgm:pt>
    <dgm:pt modelId="{4C2EC8E8-E48D-4BA3-8E44-8205F375B631}" type="pres">
      <dgm:prSet presAssocID="{828BC211-9C0F-4BC6-8EC8-AB218FE82576}" presName="vertSpace4" presStyleLbl="node1" presStyleIdx="2" presStyleCnt="4"/>
      <dgm:spPr/>
      <dgm:t>
        <a:bodyPr/>
        <a:lstStyle/>
        <a:p>
          <a:endParaRPr lang="en-US"/>
        </a:p>
      </dgm:t>
    </dgm:pt>
    <dgm:pt modelId="{055E6C8A-8A43-430E-823C-090B68C276C4}" type="pres">
      <dgm:prSet presAssocID="{828BC211-9C0F-4BC6-8EC8-AB218FE82576}" presName="circle4" presStyleLbl="node1" presStyleIdx="3" presStyleCnt="4"/>
      <dgm:spPr/>
      <dgm:t>
        <a:bodyPr/>
        <a:lstStyle/>
        <a:p>
          <a:endParaRPr lang="en-US"/>
        </a:p>
      </dgm:t>
    </dgm:pt>
    <dgm:pt modelId="{F13B52D4-E427-4E8F-9282-6F4554E27A6F}" type="pres">
      <dgm:prSet presAssocID="{828BC211-9C0F-4BC6-8EC8-AB218FE82576}" presName="rect4" presStyleLbl="alignAcc1" presStyleIdx="3" presStyleCnt="4"/>
      <dgm:spPr/>
      <dgm:t>
        <a:bodyPr/>
        <a:lstStyle/>
        <a:p>
          <a:endParaRPr lang="en-US"/>
        </a:p>
      </dgm:t>
    </dgm:pt>
    <dgm:pt modelId="{0B9B25BA-0E00-452F-94DD-27C98CB1FA84}" type="pres">
      <dgm:prSet presAssocID="{DED8F842-5919-48C1-B183-8040819F65CE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A3939A-A6CE-444A-B48A-DB70BE793573}" type="pres">
      <dgm:prSet presAssocID="{89D62A97-2AFF-4B26-B8BB-9296872CE1E5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E65F5E-0769-4B58-A927-3D17A5611307}" type="pres">
      <dgm:prSet presAssocID="{DAD64AA5-2F60-4F83-A621-0061764DB0CC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AF2093-75F1-46CA-912F-ABBEB28D9664}" type="pres">
      <dgm:prSet presAssocID="{828BC211-9C0F-4BC6-8EC8-AB218FE8257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4C1207-773C-4832-8429-3D87431AD804}" type="presOf" srcId="{89D62A97-2AFF-4B26-B8BB-9296872CE1E5}" destId="{73A3939A-A6CE-444A-B48A-DB70BE793573}" srcOrd="1" destOrd="0" presId="urn:microsoft.com/office/officeart/2005/8/layout/target3"/>
    <dgm:cxn modelId="{46945D46-C8EF-46FC-841B-E9131FCD2B1D}" srcId="{F9E9A2BF-871C-4FD0-B12F-DC1484FCFB84}" destId="{DAD64AA5-2F60-4F83-A621-0061764DB0CC}" srcOrd="2" destOrd="0" parTransId="{1DAA46E5-D84F-45B5-89D3-61914BDAC5B0}" sibTransId="{B88DE51E-2658-4354-B9B4-9DAB29DAD6AF}"/>
    <dgm:cxn modelId="{B629726C-A937-4B32-9BD6-0AD62012D02C}" type="presOf" srcId="{F9E9A2BF-871C-4FD0-B12F-DC1484FCFB84}" destId="{B9405ECB-9F5E-4097-AA87-2F2E5B22E228}" srcOrd="0" destOrd="0" presId="urn:microsoft.com/office/officeart/2005/8/layout/target3"/>
    <dgm:cxn modelId="{D05489EA-92D9-4D5F-BCD5-5641E804F663}" type="presOf" srcId="{89D62A97-2AFF-4B26-B8BB-9296872CE1E5}" destId="{313E2EF6-204C-4A5B-976E-1793FD804E51}" srcOrd="0" destOrd="0" presId="urn:microsoft.com/office/officeart/2005/8/layout/target3"/>
    <dgm:cxn modelId="{3321F90A-AED8-4556-A478-4A4204194941}" type="presOf" srcId="{DED8F842-5919-48C1-B183-8040819F65CE}" destId="{0B9B25BA-0E00-452F-94DD-27C98CB1FA84}" srcOrd="1" destOrd="0" presId="urn:microsoft.com/office/officeart/2005/8/layout/target3"/>
    <dgm:cxn modelId="{100D03DF-8CF9-473B-9D3F-715ACE91C1AF}" srcId="{F9E9A2BF-871C-4FD0-B12F-DC1484FCFB84}" destId="{828BC211-9C0F-4BC6-8EC8-AB218FE82576}" srcOrd="3" destOrd="0" parTransId="{3191D5AE-2677-489D-A90D-8A6CFBF59369}" sibTransId="{6C317760-B44A-4D3D-A696-95A5259D236A}"/>
    <dgm:cxn modelId="{5269679C-541A-495D-9817-4FA4FC1709AC}" type="presOf" srcId="{828BC211-9C0F-4BC6-8EC8-AB218FE82576}" destId="{9BAF2093-75F1-46CA-912F-ABBEB28D9664}" srcOrd="1" destOrd="0" presId="urn:microsoft.com/office/officeart/2005/8/layout/target3"/>
    <dgm:cxn modelId="{84B7045A-5613-4BFF-9565-55D18AF5E218}" type="presOf" srcId="{DED8F842-5919-48C1-B183-8040819F65CE}" destId="{C81F7ACB-7C46-4245-81D2-2635997860E6}" srcOrd="0" destOrd="0" presId="urn:microsoft.com/office/officeart/2005/8/layout/target3"/>
    <dgm:cxn modelId="{FC25C329-7C4F-4EA0-B2BA-FBAD78D2EE96}" srcId="{F9E9A2BF-871C-4FD0-B12F-DC1484FCFB84}" destId="{89D62A97-2AFF-4B26-B8BB-9296872CE1E5}" srcOrd="1" destOrd="0" parTransId="{D7B3E53A-09FF-4624-B5FD-9B3358C8BC58}" sibTransId="{1842C6CD-2F2F-453D-9D61-2EBCDD62B423}"/>
    <dgm:cxn modelId="{2ACE8696-3B1A-428A-ABC0-CB6AF4924EA1}" type="presOf" srcId="{DAD64AA5-2F60-4F83-A621-0061764DB0CC}" destId="{93EF4EC6-0860-4F25-96EF-E30F7B4D26EC}" srcOrd="0" destOrd="0" presId="urn:microsoft.com/office/officeart/2005/8/layout/target3"/>
    <dgm:cxn modelId="{19033F52-CF4F-4491-882D-302F46C91A38}" type="presOf" srcId="{828BC211-9C0F-4BC6-8EC8-AB218FE82576}" destId="{F13B52D4-E427-4E8F-9282-6F4554E27A6F}" srcOrd="0" destOrd="0" presId="urn:microsoft.com/office/officeart/2005/8/layout/target3"/>
    <dgm:cxn modelId="{666F64B1-6F93-4F80-B4A4-7B6E70874B8E}" type="presOf" srcId="{DAD64AA5-2F60-4F83-A621-0061764DB0CC}" destId="{13E65F5E-0769-4B58-A927-3D17A5611307}" srcOrd="1" destOrd="0" presId="urn:microsoft.com/office/officeart/2005/8/layout/target3"/>
    <dgm:cxn modelId="{D1165041-B8FA-4896-95C6-C2063DC7BDF0}" srcId="{F9E9A2BF-871C-4FD0-B12F-DC1484FCFB84}" destId="{DED8F842-5919-48C1-B183-8040819F65CE}" srcOrd="0" destOrd="0" parTransId="{DB83F7D8-95ED-460A-8747-C42CEFF8CB8C}" sibTransId="{B3C51CDE-7FD3-4022-9D29-A33B84E66C61}"/>
    <dgm:cxn modelId="{99252C91-C36F-49E6-82D9-3E1FB2D1DCD5}" type="presParOf" srcId="{B9405ECB-9F5E-4097-AA87-2F2E5B22E228}" destId="{A897F0E7-B470-47C1-81A1-D45DC134A09C}" srcOrd="0" destOrd="0" presId="urn:microsoft.com/office/officeart/2005/8/layout/target3"/>
    <dgm:cxn modelId="{590B4720-B8E0-4A8C-8E12-FEFFBF78BC75}" type="presParOf" srcId="{B9405ECB-9F5E-4097-AA87-2F2E5B22E228}" destId="{0B47FA3E-B259-4434-AF14-33387C17DE58}" srcOrd="1" destOrd="0" presId="urn:microsoft.com/office/officeart/2005/8/layout/target3"/>
    <dgm:cxn modelId="{30BEADE1-B3FD-4E45-9C4F-99D2A216B4E7}" type="presParOf" srcId="{B9405ECB-9F5E-4097-AA87-2F2E5B22E228}" destId="{C81F7ACB-7C46-4245-81D2-2635997860E6}" srcOrd="2" destOrd="0" presId="urn:microsoft.com/office/officeart/2005/8/layout/target3"/>
    <dgm:cxn modelId="{3BCD749A-5EB4-4079-8C38-0037B5DC9247}" type="presParOf" srcId="{B9405ECB-9F5E-4097-AA87-2F2E5B22E228}" destId="{893DA2CE-7C3D-43B4-9055-BD6AFEE7C7A5}" srcOrd="3" destOrd="0" presId="urn:microsoft.com/office/officeart/2005/8/layout/target3"/>
    <dgm:cxn modelId="{9FB6BEA5-91A1-403C-B08E-61C45CD45DC9}" type="presParOf" srcId="{B9405ECB-9F5E-4097-AA87-2F2E5B22E228}" destId="{545E57E4-473B-4BB3-BEF9-150FF92D43B1}" srcOrd="4" destOrd="0" presId="urn:microsoft.com/office/officeart/2005/8/layout/target3"/>
    <dgm:cxn modelId="{1463BBB1-1E85-4117-B3ED-E782B22BAE74}" type="presParOf" srcId="{B9405ECB-9F5E-4097-AA87-2F2E5B22E228}" destId="{313E2EF6-204C-4A5B-976E-1793FD804E51}" srcOrd="5" destOrd="0" presId="urn:microsoft.com/office/officeart/2005/8/layout/target3"/>
    <dgm:cxn modelId="{5BFCB14C-838E-4AF2-BDE0-AB32A82F9F58}" type="presParOf" srcId="{B9405ECB-9F5E-4097-AA87-2F2E5B22E228}" destId="{241DCCD8-5542-45B2-AAD7-79D95351E17A}" srcOrd="6" destOrd="0" presId="urn:microsoft.com/office/officeart/2005/8/layout/target3"/>
    <dgm:cxn modelId="{1A0D86B8-11C3-45C3-9CD0-2F50A3600DA3}" type="presParOf" srcId="{B9405ECB-9F5E-4097-AA87-2F2E5B22E228}" destId="{A4100984-9A51-42FC-BE8A-8721238C8728}" srcOrd="7" destOrd="0" presId="urn:microsoft.com/office/officeart/2005/8/layout/target3"/>
    <dgm:cxn modelId="{E1855E86-F548-4DF1-8DAE-C97720A074AC}" type="presParOf" srcId="{B9405ECB-9F5E-4097-AA87-2F2E5B22E228}" destId="{93EF4EC6-0860-4F25-96EF-E30F7B4D26EC}" srcOrd="8" destOrd="0" presId="urn:microsoft.com/office/officeart/2005/8/layout/target3"/>
    <dgm:cxn modelId="{2B2BAF20-57AC-4BB7-901C-2DCC5553CDF4}" type="presParOf" srcId="{B9405ECB-9F5E-4097-AA87-2F2E5B22E228}" destId="{4C2EC8E8-E48D-4BA3-8E44-8205F375B631}" srcOrd="9" destOrd="0" presId="urn:microsoft.com/office/officeart/2005/8/layout/target3"/>
    <dgm:cxn modelId="{226CA6CD-1523-4693-B3EC-BC58155146C5}" type="presParOf" srcId="{B9405ECB-9F5E-4097-AA87-2F2E5B22E228}" destId="{055E6C8A-8A43-430E-823C-090B68C276C4}" srcOrd="10" destOrd="0" presId="urn:microsoft.com/office/officeart/2005/8/layout/target3"/>
    <dgm:cxn modelId="{65224E1A-8CD8-45C9-B76A-1D05F4271075}" type="presParOf" srcId="{B9405ECB-9F5E-4097-AA87-2F2E5B22E228}" destId="{F13B52D4-E427-4E8F-9282-6F4554E27A6F}" srcOrd="11" destOrd="0" presId="urn:microsoft.com/office/officeart/2005/8/layout/target3"/>
    <dgm:cxn modelId="{42180D15-8723-43BB-8007-2B7DFDF5FC1E}" type="presParOf" srcId="{B9405ECB-9F5E-4097-AA87-2F2E5B22E228}" destId="{0B9B25BA-0E00-452F-94DD-27C98CB1FA84}" srcOrd="12" destOrd="0" presId="urn:microsoft.com/office/officeart/2005/8/layout/target3"/>
    <dgm:cxn modelId="{B820F1C6-7411-41F2-B375-14EBAE9A1C85}" type="presParOf" srcId="{B9405ECB-9F5E-4097-AA87-2F2E5B22E228}" destId="{73A3939A-A6CE-444A-B48A-DB70BE793573}" srcOrd="13" destOrd="0" presId="urn:microsoft.com/office/officeart/2005/8/layout/target3"/>
    <dgm:cxn modelId="{20DCF94C-E095-4BD2-955A-AC99BB379723}" type="presParOf" srcId="{B9405ECB-9F5E-4097-AA87-2F2E5B22E228}" destId="{13E65F5E-0769-4B58-A927-3D17A5611307}" srcOrd="14" destOrd="0" presId="urn:microsoft.com/office/officeart/2005/8/layout/target3"/>
    <dgm:cxn modelId="{0093A61E-C11E-4ABA-9AFC-B2E621A0EA2F}" type="presParOf" srcId="{B9405ECB-9F5E-4097-AA87-2F2E5B22E228}" destId="{9BAF2093-75F1-46CA-912F-ABBEB28D966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D0D5B7-63AA-4FE1-9D61-EC5B60C2EA5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768B232-E458-4DAE-829A-7E104BD0830E}">
      <dgm:prSet/>
      <dgm:spPr/>
      <dgm:t>
        <a:bodyPr/>
        <a:lstStyle/>
        <a:p>
          <a:pPr rtl="0"/>
          <a:r>
            <a:rPr lang="en-US" smtClean="0"/>
            <a:t>Suggestions on the impact in the custom objects</a:t>
          </a:r>
          <a:endParaRPr lang="en-US"/>
        </a:p>
      </dgm:t>
    </dgm:pt>
    <dgm:pt modelId="{065DC061-971E-4A69-9763-443A1445619B}" type="parTrans" cxnId="{B5ADF00C-3AAC-44A4-909B-E5574C845CBD}">
      <dgm:prSet/>
      <dgm:spPr/>
      <dgm:t>
        <a:bodyPr/>
        <a:lstStyle/>
        <a:p>
          <a:endParaRPr lang="en-US"/>
        </a:p>
      </dgm:t>
    </dgm:pt>
    <dgm:pt modelId="{BEDBB459-7FB0-4134-A71A-2F46F662DCAD}" type="sibTrans" cxnId="{B5ADF00C-3AAC-44A4-909B-E5574C845CBD}">
      <dgm:prSet/>
      <dgm:spPr/>
      <dgm:t>
        <a:bodyPr/>
        <a:lstStyle/>
        <a:p>
          <a:endParaRPr lang="en-US"/>
        </a:p>
      </dgm:t>
    </dgm:pt>
    <dgm:pt modelId="{39EE9BB6-9F16-4C80-93E7-BC7E7C2BE631}">
      <dgm:prSet/>
      <dgm:spPr/>
      <dgm:t>
        <a:bodyPr/>
        <a:lstStyle/>
        <a:p>
          <a:pPr rtl="0"/>
          <a:r>
            <a:rPr lang="en-US" smtClean="0"/>
            <a:t>Track the status of migration of the components</a:t>
          </a:r>
          <a:endParaRPr lang="en-US"/>
        </a:p>
      </dgm:t>
    </dgm:pt>
    <dgm:pt modelId="{C12A6A04-DD26-4D07-8CD0-5D092EB8BC4A}" type="parTrans" cxnId="{F003CBC0-4EEB-4794-BFD2-51B315A7D119}">
      <dgm:prSet/>
      <dgm:spPr/>
      <dgm:t>
        <a:bodyPr/>
        <a:lstStyle/>
        <a:p>
          <a:endParaRPr lang="en-US"/>
        </a:p>
      </dgm:t>
    </dgm:pt>
    <dgm:pt modelId="{07A81B66-F6E7-4E53-9F31-DF9F75E602E9}" type="sibTrans" cxnId="{F003CBC0-4EEB-4794-BFD2-51B315A7D119}">
      <dgm:prSet/>
      <dgm:spPr/>
      <dgm:t>
        <a:bodyPr/>
        <a:lstStyle/>
        <a:p>
          <a:endParaRPr lang="en-US"/>
        </a:p>
      </dgm:t>
    </dgm:pt>
    <dgm:pt modelId="{B103DA7E-6074-4119-AA6C-F9960F3E5A5F}">
      <dgm:prSet/>
      <dgm:spPr/>
      <dgm:t>
        <a:bodyPr/>
        <a:lstStyle/>
        <a:p>
          <a:pPr rtl="0"/>
          <a:r>
            <a:rPr lang="en-US" smtClean="0"/>
            <a:t>Task segregation based on complexity &amp; status</a:t>
          </a:r>
          <a:endParaRPr lang="en-US"/>
        </a:p>
      </dgm:t>
    </dgm:pt>
    <dgm:pt modelId="{73D6D144-3C36-4061-956E-4544F77A9FC5}" type="parTrans" cxnId="{69D36266-2168-45E0-B74E-24EA8E592BA5}">
      <dgm:prSet/>
      <dgm:spPr/>
      <dgm:t>
        <a:bodyPr/>
        <a:lstStyle/>
        <a:p>
          <a:endParaRPr lang="en-US"/>
        </a:p>
      </dgm:t>
    </dgm:pt>
    <dgm:pt modelId="{2E6D0439-EFA2-48E6-B8CA-BD908C5CE3A8}" type="sibTrans" cxnId="{69D36266-2168-45E0-B74E-24EA8E592BA5}">
      <dgm:prSet/>
      <dgm:spPr/>
      <dgm:t>
        <a:bodyPr/>
        <a:lstStyle/>
        <a:p>
          <a:endParaRPr lang="en-US"/>
        </a:p>
      </dgm:t>
    </dgm:pt>
    <dgm:pt modelId="{7423E11F-C513-4303-8CCC-9CD3100F87D5}">
      <dgm:prSet/>
      <dgm:spPr/>
      <dgm:t>
        <a:bodyPr/>
        <a:lstStyle/>
        <a:p>
          <a:pPr rtl="0"/>
          <a:r>
            <a:rPr lang="en-US" smtClean="0"/>
            <a:t>Upgrade statistics generated within few hours</a:t>
          </a:r>
          <a:endParaRPr lang="en-US"/>
        </a:p>
      </dgm:t>
    </dgm:pt>
    <dgm:pt modelId="{7960412B-0F57-4AC6-81F4-1C6412A1E94E}" type="parTrans" cxnId="{B9FEBC9C-BA21-4BF0-8D79-D9439C9C2E0E}">
      <dgm:prSet/>
      <dgm:spPr/>
      <dgm:t>
        <a:bodyPr/>
        <a:lstStyle/>
        <a:p>
          <a:endParaRPr lang="en-US"/>
        </a:p>
      </dgm:t>
    </dgm:pt>
    <dgm:pt modelId="{285717A5-F14C-4D10-B995-A1E894CC4218}" type="sibTrans" cxnId="{B9FEBC9C-BA21-4BF0-8D79-D9439C9C2E0E}">
      <dgm:prSet/>
      <dgm:spPr/>
      <dgm:t>
        <a:bodyPr/>
        <a:lstStyle/>
        <a:p>
          <a:endParaRPr lang="en-US"/>
        </a:p>
      </dgm:t>
    </dgm:pt>
    <dgm:pt modelId="{AA6A1F43-0BB0-49B4-9D9F-6ED7520D405B}">
      <dgm:prSet/>
      <dgm:spPr/>
      <dgm:t>
        <a:bodyPr/>
        <a:lstStyle/>
        <a:p>
          <a:pPr rtl="0"/>
          <a:r>
            <a:rPr lang="en-US" smtClean="0"/>
            <a:t>Available over cloud and can be tracked</a:t>
          </a:r>
          <a:endParaRPr lang="en-US"/>
        </a:p>
      </dgm:t>
    </dgm:pt>
    <dgm:pt modelId="{C9C35B89-0FB3-4B7F-B9E9-768BE6A7F6E6}" type="parTrans" cxnId="{3E8D840B-12F5-4300-BA80-8ADFDC756A55}">
      <dgm:prSet/>
      <dgm:spPr/>
      <dgm:t>
        <a:bodyPr/>
        <a:lstStyle/>
        <a:p>
          <a:endParaRPr lang="en-US"/>
        </a:p>
      </dgm:t>
    </dgm:pt>
    <dgm:pt modelId="{463F091E-38A1-4874-BCFC-20DF77B792AB}" type="sibTrans" cxnId="{3E8D840B-12F5-4300-BA80-8ADFDC756A55}">
      <dgm:prSet/>
      <dgm:spPr/>
      <dgm:t>
        <a:bodyPr/>
        <a:lstStyle/>
        <a:p>
          <a:endParaRPr lang="en-US"/>
        </a:p>
      </dgm:t>
    </dgm:pt>
    <dgm:pt modelId="{49B1E39B-925B-4ACE-B928-7DB47DAFFC8D}" type="pres">
      <dgm:prSet presAssocID="{87D0D5B7-63AA-4FE1-9D61-EC5B60C2EA5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02593A5-AC4F-4ACF-BB0E-086A4E0F5AA5}" type="pres">
      <dgm:prSet presAssocID="{87D0D5B7-63AA-4FE1-9D61-EC5B60C2EA50}" presName="pyramid" presStyleLbl="node1" presStyleIdx="0" presStyleCnt="1"/>
      <dgm:spPr/>
      <dgm:t>
        <a:bodyPr/>
        <a:lstStyle/>
        <a:p>
          <a:endParaRPr lang="en-US"/>
        </a:p>
      </dgm:t>
    </dgm:pt>
    <dgm:pt modelId="{3A8180D8-47CC-4FA9-8DBA-315D0261E7EF}" type="pres">
      <dgm:prSet presAssocID="{87D0D5B7-63AA-4FE1-9D61-EC5B60C2EA50}" presName="theList" presStyleCnt="0"/>
      <dgm:spPr/>
      <dgm:t>
        <a:bodyPr/>
        <a:lstStyle/>
        <a:p>
          <a:endParaRPr lang="en-US"/>
        </a:p>
      </dgm:t>
    </dgm:pt>
    <dgm:pt modelId="{E3886E40-CAF8-4694-A91D-A1D21E005C05}" type="pres">
      <dgm:prSet presAssocID="{4768B232-E458-4DAE-829A-7E104BD0830E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05F9C-B65F-40EF-A230-89F695426AA9}" type="pres">
      <dgm:prSet presAssocID="{4768B232-E458-4DAE-829A-7E104BD0830E}" presName="aSpace" presStyleCnt="0"/>
      <dgm:spPr/>
      <dgm:t>
        <a:bodyPr/>
        <a:lstStyle/>
        <a:p>
          <a:endParaRPr lang="en-US"/>
        </a:p>
      </dgm:t>
    </dgm:pt>
    <dgm:pt modelId="{F425FC7D-170C-42A0-9FEA-68C61CA7C186}" type="pres">
      <dgm:prSet presAssocID="{39EE9BB6-9F16-4C80-93E7-BC7E7C2BE631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56F9C-071D-4D5C-A49C-BD28C55EAED0}" type="pres">
      <dgm:prSet presAssocID="{39EE9BB6-9F16-4C80-93E7-BC7E7C2BE631}" presName="aSpace" presStyleCnt="0"/>
      <dgm:spPr/>
      <dgm:t>
        <a:bodyPr/>
        <a:lstStyle/>
        <a:p>
          <a:endParaRPr lang="en-US"/>
        </a:p>
      </dgm:t>
    </dgm:pt>
    <dgm:pt modelId="{9509FAF9-47E2-4FB6-97AE-E2CEE7465681}" type="pres">
      <dgm:prSet presAssocID="{B103DA7E-6074-4119-AA6C-F9960F3E5A5F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98814B-1D15-4E99-ABF3-17602FD2F4B9}" type="pres">
      <dgm:prSet presAssocID="{B103DA7E-6074-4119-AA6C-F9960F3E5A5F}" presName="aSpace" presStyleCnt="0"/>
      <dgm:spPr/>
      <dgm:t>
        <a:bodyPr/>
        <a:lstStyle/>
        <a:p>
          <a:endParaRPr lang="en-US"/>
        </a:p>
      </dgm:t>
    </dgm:pt>
    <dgm:pt modelId="{17707C3D-B6BA-4BA3-B5A3-F26D6DC5489D}" type="pres">
      <dgm:prSet presAssocID="{7423E11F-C513-4303-8CCC-9CD3100F87D5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CE691-F1EB-4AFF-BF12-DFAA318E5505}" type="pres">
      <dgm:prSet presAssocID="{7423E11F-C513-4303-8CCC-9CD3100F87D5}" presName="aSpace" presStyleCnt="0"/>
      <dgm:spPr/>
      <dgm:t>
        <a:bodyPr/>
        <a:lstStyle/>
        <a:p>
          <a:endParaRPr lang="en-US"/>
        </a:p>
      </dgm:t>
    </dgm:pt>
    <dgm:pt modelId="{A8914418-7B59-4839-8155-F34E35ACF768}" type="pres">
      <dgm:prSet presAssocID="{AA6A1F43-0BB0-49B4-9D9F-6ED7520D405B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34797-E983-4D2B-AA7A-03076D834BF0}" type="pres">
      <dgm:prSet presAssocID="{AA6A1F43-0BB0-49B4-9D9F-6ED7520D405B}" presName="aSpace" presStyleCnt="0"/>
      <dgm:spPr/>
      <dgm:t>
        <a:bodyPr/>
        <a:lstStyle/>
        <a:p>
          <a:endParaRPr lang="en-US"/>
        </a:p>
      </dgm:t>
    </dgm:pt>
  </dgm:ptLst>
  <dgm:cxnLst>
    <dgm:cxn modelId="{2A3B9812-4D0B-4B32-822E-513CD87EE169}" type="presOf" srcId="{AA6A1F43-0BB0-49B4-9D9F-6ED7520D405B}" destId="{A8914418-7B59-4839-8155-F34E35ACF768}" srcOrd="0" destOrd="0" presId="urn:microsoft.com/office/officeart/2005/8/layout/pyramid2"/>
    <dgm:cxn modelId="{B9FEBC9C-BA21-4BF0-8D79-D9439C9C2E0E}" srcId="{87D0D5B7-63AA-4FE1-9D61-EC5B60C2EA50}" destId="{7423E11F-C513-4303-8CCC-9CD3100F87D5}" srcOrd="3" destOrd="0" parTransId="{7960412B-0F57-4AC6-81F4-1C6412A1E94E}" sibTransId="{285717A5-F14C-4D10-B995-A1E894CC4218}"/>
    <dgm:cxn modelId="{B5ADF00C-3AAC-44A4-909B-E5574C845CBD}" srcId="{87D0D5B7-63AA-4FE1-9D61-EC5B60C2EA50}" destId="{4768B232-E458-4DAE-829A-7E104BD0830E}" srcOrd="0" destOrd="0" parTransId="{065DC061-971E-4A69-9763-443A1445619B}" sibTransId="{BEDBB459-7FB0-4134-A71A-2F46F662DCAD}"/>
    <dgm:cxn modelId="{36797E5F-8E4E-469B-ABA1-25B5DD8D9C96}" type="presOf" srcId="{87D0D5B7-63AA-4FE1-9D61-EC5B60C2EA50}" destId="{49B1E39B-925B-4ACE-B928-7DB47DAFFC8D}" srcOrd="0" destOrd="0" presId="urn:microsoft.com/office/officeart/2005/8/layout/pyramid2"/>
    <dgm:cxn modelId="{794FC884-F929-4959-A28D-0D07546BE151}" type="presOf" srcId="{39EE9BB6-9F16-4C80-93E7-BC7E7C2BE631}" destId="{F425FC7D-170C-42A0-9FEA-68C61CA7C186}" srcOrd="0" destOrd="0" presId="urn:microsoft.com/office/officeart/2005/8/layout/pyramid2"/>
    <dgm:cxn modelId="{F003CBC0-4EEB-4794-BFD2-51B315A7D119}" srcId="{87D0D5B7-63AA-4FE1-9D61-EC5B60C2EA50}" destId="{39EE9BB6-9F16-4C80-93E7-BC7E7C2BE631}" srcOrd="1" destOrd="0" parTransId="{C12A6A04-DD26-4D07-8CD0-5D092EB8BC4A}" sibTransId="{07A81B66-F6E7-4E53-9F31-DF9F75E602E9}"/>
    <dgm:cxn modelId="{7D5F28D6-64F9-4BD5-9C7B-ADD352E2EB4B}" type="presOf" srcId="{B103DA7E-6074-4119-AA6C-F9960F3E5A5F}" destId="{9509FAF9-47E2-4FB6-97AE-E2CEE7465681}" srcOrd="0" destOrd="0" presId="urn:microsoft.com/office/officeart/2005/8/layout/pyramid2"/>
    <dgm:cxn modelId="{3E8D840B-12F5-4300-BA80-8ADFDC756A55}" srcId="{87D0D5B7-63AA-4FE1-9D61-EC5B60C2EA50}" destId="{AA6A1F43-0BB0-49B4-9D9F-6ED7520D405B}" srcOrd="4" destOrd="0" parTransId="{C9C35B89-0FB3-4B7F-B9E9-768BE6A7F6E6}" sibTransId="{463F091E-38A1-4874-BCFC-20DF77B792AB}"/>
    <dgm:cxn modelId="{ED6E9E52-7B90-465C-9E4E-B163F082EAB5}" type="presOf" srcId="{4768B232-E458-4DAE-829A-7E104BD0830E}" destId="{E3886E40-CAF8-4694-A91D-A1D21E005C05}" srcOrd="0" destOrd="0" presId="urn:microsoft.com/office/officeart/2005/8/layout/pyramid2"/>
    <dgm:cxn modelId="{1A13FF77-8B40-4CC9-AB5B-A30B5089971F}" type="presOf" srcId="{7423E11F-C513-4303-8CCC-9CD3100F87D5}" destId="{17707C3D-B6BA-4BA3-B5A3-F26D6DC5489D}" srcOrd="0" destOrd="0" presId="urn:microsoft.com/office/officeart/2005/8/layout/pyramid2"/>
    <dgm:cxn modelId="{69D36266-2168-45E0-B74E-24EA8E592BA5}" srcId="{87D0D5B7-63AA-4FE1-9D61-EC5B60C2EA50}" destId="{B103DA7E-6074-4119-AA6C-F9960F3E5A5F}" srcOrd="2" destOrd="0" parTransId="{73D6D144-3C36-4061-956E-4544F77A9FC5}" sibTransId="{2E6D0439-EFA2-48E6-B8CA-BD908C5CE3A8}"/>
    <dgm:cxn modelId="{0A6A94AB-8583-4A27-BCF6-8E44CFDA51E9}" type="presParOf" srcId="{49B1E39B-925B-4ACE-B928-7DB47DAFFC8D}" destId="{C02593A5-AC4F-4ACF-BB0E-086A4E0F5AA5}" srcOrd="0" destOrd="0" presId="urn:microsoft.com/office/officeart/2005/8/layout/pyramid2"/>
    <dgm:cxn modelId="{88B9B867-FD30-461B-AEDA-287DCA43B199}" type="presParOf" srcId="{49B1E39B-925B-4ACE-B928-7DB47DAFFC8D}" destId="{3A8180D8-47CC-4FA9-8DBA-315D0261E7EF}" srcOrd="1" destOrd="0" presId="urn:microsoft.com/office/officeart/2005/8/layout/pyramid2"/>
    <dgm:cxn modelId="{14DE7072-4C69-4E6B-BFCA-AE9359AE87EC}" type="presParOf" srcId="{3A8180D8-47CC-4FA9-8DBA-315D0261E7EF}" destId="{E3886E40-CAF8-4694-A91D-A1D21E005C05}" srcOrd="0" destOrd="0" presId="urn:microsoft.com/office/officeart/2005/8/layout/pyramid2"/>
    <dgm:cxn modelId="{D4B2CAD0-8395-44A1-9815-01752DCF5DCC}" type="presParOf" srcId="{3A8180D8-47CC-4FA9-8DBA-315D0261E7EF}" destId="{E4A05F9C-B65F-40EF-A230-89F695426AA9}" srcOrd="1" destOrd="0" presId="urn:microsoft.com/office/officeart/2005/8/layout/pyramid2"/>
    <dgm:cxn modelId="{0EB0ACD0-F4DB-43C2-A396-EAFAFF87A143}" type="presParOf" srcId="{3A8180D8-47CC-4FA9-8DBA-315D0261E7EF}" destId="{F425FC7D-170C-42A0-9FEA-68C61CA7C186}" srcOrd="2" destOrd="0" presId="urn:microsoft.com/office/officeart/2005/8/layout/pyramid2"/>
    <dgm:cxn modelId="{51946739-96CC-4084-AE0E-7C4C358631EA}" type="presParOf" srcId="{3A8180D8-47CC-4FA9-8DBA-315D0261E7EF}" destId="{75C56F9C-071D-4D5C-A49C-BD28C55EAED0}" srcOrd="3" destOrd="0" presId="urn:microsoft.com/office/officeart/2005/8/layout/pyramid2"/>
    <dgm:cxn modelId="{DE553E56-08C5-4047-9E22-5A787E09E1AC}" type="presParOf" srcId="{3A8180D8-47CC-4FA9-8DBA-315D0261E7EF}" destId="{9509FAF9-47E2-4FB6-97AE-E2CEE7465681}" srcOrd="4" destOrd="0" presId="urn:microsoft.com/office/officeart/2005/8/layout/pyramid2"/>
    <dgm:cxn modelId="{02B404F5-39A7-4513-9758-9E8F17B2A244}" type="presParOf" srcId="{3A8180D8-47CC-4FA9-8DBA-315D0261E7EF}" destId="{3B98814B-1D15-4E99-ABF3-17602FD2F4B9}" srcOrd="5" destOrd="0" presId="urn:microsoft.com/office/officeart/2005/8/layout/pyramid2"/>
    <dgm:cxn modelId="{AD6C1DBF-7A50-4CFD-850B-3397D0811B0F}" type="presParOf" srcId="{3A8180D8-47CC-4FA9-8DBA-315D0261E7EF}" destId="{17707C3D-B6BA-4BA3-B5A3-F26D6DC5489D}" srcOrd="6" destOrd="0" presId="urn:microsoft.com/office/officeart/2005/8/layout/pyramid2"/>
    <dgm:cxn modelId="{322F8C08-61C3-417D-B501-5AD6FB3FDB17}" type="presParOf" srcId="{3A8180D8-47CC-4FA9-8DBA-315D0261E7EF}" destId="{FA0CE691-F1EB-4AFF-BF12-DFAA318E5505}" srcOrd="7" destOrd="0" presId="urn:microsoft.com/office/officeart/2005/8/layout/pyramid2"/>
    <dgm:cxn modelId="{EFBCF291-7BDD-4143-ADD2-70235B8108C4}" type="presParOf" srcId="{3A8180D8-47CC-4FA9-8DBA-315D0261E7EF}" destId="{A8914418-7B59-4839-8155-F34E35ACF768}" srcOrd="8" destOrd="0" presId="urn:microsoft.com/office/officeart/2005/8/layout/pyramid2"/>
    <dgm:cxn modelId="{7DCE77D6-3C3A-47B6-B57A-AFC740BEF937}" type="presParOf" srcId="{3A8180D8-47CC-4FA9-8DBA-315D0261E7EF}" destId="{76134797-E983-4D2B-AA7A-03076D834BF0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E15FCD-B516-4A71-B719-852CDC7A34F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8BEA15-0D14-4324-A653-A0CBCC703919}">
      <dgm:prSet/>
      <dgm:spPr/>
      <dgm:t>
        <a:bodyPr/>
        <a:lstStyle/>
        <a:p>
          <a:pPr rtl="0"/>
          <a:r>
            <a:rPr lang="en-US" smtClean="0"/>
            <a:t>Data security in Cloud</a:t>
          </a:r>
          <a:endParaRPr lang="en-US"/>
        </a:p>
      </dgm:t>
    </dgm:pt>
    <dgm:pt modelId="{86946807-32FB-4A85-A0B5-ECB40E8039FE}" type="parTrans" cxnId="{6CACBBBF-23E7-4E62-88E0-BDF8C5911CFC}">
      <dgm:prSet/>
      <dgm:spPr/>
      <dgm:t>
        <a:bodyPr/>
        <a:lstStyle/>
        <a:p>
          <a:endParaRPr lang="en-US"/>
        </a:p>
      </dgm:t>
    </dgm:pt>
    <dgm:pt modelId="{B0A34FD6-5EAB-4D1C-A9B6-64682A18F904}" type="sibTrans" cxnId="{6CACBBBF-23E7-4E62-88E0-BDF8C5911CFC}">
      <dgm:prSet/>
      <dgm:spPr/>
      <dgm:t>
        <a:bodyPr/>
        <a:lstStyle/>
        <a:p>
          <a:endParaRPr lang="en-US"/>
        </a:p>
      </dgm:t>
    </dgm:pt>
    <dgm:pt modelId="{84E2211B-BC3D-4723-829E-A1798CE97729}">
      <dgm:prSet/>
      <dgm:spPr/>
      <dgm:t>
        <a:bodyPr/>
        <a:lstStyle/>
        <a:p>
          <a:pPr rtl="0"/>
          <a:r>
            <a:rPr lang="en-US" smtClean="0"/>
            <a:t>Metadata is easily readable format</a:t>
          </a:r>
          <a:endParaRPr lang="en-US"/>
        </a:p>
      </dgm:t>
    </dgm:pt>
    <dgm:pt modelId="{7BCDEDE7-37CC-4A8F-8772-0147629E2D84}" type="parTrans" cxnId="{C988431B-E35A-4544-9E79-DE893B8882A9}">
      <dgm:prSet/>
      <dgm:spPr/>
      <dgm:t>
        <a:bodyPr/>
        <a:lstStyle/>
        <a:p>
          <a:endParaRPr lang="en-US"/>
        </a:p>
      </dgm:t>
    </dgm:pt>
    <dgm:pt modelId="{1F915351-7930-43D3-B20E-BBFA3CAB63AC}" type="sibTrans" cxnId="{C988431B-E35A-4544-9E79-DE893B8882A9}">
      <dgm:prSet/>
      <dgm:spPr/>
      <dgm:t>
        <a:bodyPr/>
        <a:lstStyle/>
        <a:p>
          <a:endParaRPr lang="en-US"/>
        </a:p>
      </dgm:t>
    </dgm:pt>
    <dgm:pt modelId="{69F8CD60-BDEB-48C6-941B-10CBF489F081}">
      <dgm:prSet/>
      <dgm:spPr/>
      <dgm:t>
        <a:bodyPr/>
        <a:lstStyle/>
        <a:p>
          <a:pPr rtl="0"/>
          <a:r>
            <a:rPr lang="en-US" smtClean="0"/>
            <a:t>Transparent output on achievable Vs not-achievable</a:t>
          </a:r>
          <a:endParaRPr lang="en-US"/>
        </a:p>
      </dgm:t>
    </dgm:pt>
    <dgm:pt modelId="{5E1181EF-8310-44A0-8ACD-C3E110D2E629}" type="parTrans" cxnId="{906D077F-B04E-416A-95E5-4D8F885C1919}">
      <dgm:prSet/>
      <dgm:spPr/>
      <dgm:t>
        <a:bodyPr/>
        <a:lstStyle/>
        <a:p>
          <a:endParaRPr lang="en-US"/>
        </a:p>
      </dgm:t>
    </dgm:pt>
    <dgm:pt modelId="{78F59818-583A-4E55-8FB7-2748FC3490DF}" type="sibTrans" cxnId="{906D077F-B04E-416A-95E5-4D8F885C1919}">
      <dgm:prSet/>
      <dgm:spPr/>
      <dgm:t>
        <a:bodyPr/>
        <a:lstStyle/>
        <a:p>
          <a:endParaRPr lang="en-US"/>
        </a:p>
      </dgm:t>
    </dgm:pt>
    <dgm:pt modelId="{DD26A24B-1356-4EC1-849F-0FF765683C9C}">
      <dgm:prSet/>
      <dgm:spPr/>
      <dgm:t>
        <a:bodyPr/>
        <a:lstStyle/>
        <a:p>
          <a:pPr rtl="0"/>
          <a:r>
            <a:rPr lang="en-US" smtClean="0"/>
            <a:t>Highlight dependencies in the objects</a:t>
          </a:r>
          <a:endParaRPr lang="en-US"/>
        </a:p>
      </dgm:t>
    </dgm:pt>
    <dgm:pt modelId="{7CC3756F-3945-4297-96DD-F9DC0C789F5A}" type="parTrans" cxnId="{A154C1A5-6CE0-40D6-8F6E-4E22FA6C6CF4}">
      <dgm:prSet/>
      <dgm:spPr/>
      <dgm:t>
        <a:bodyPr/>
        <a:lstStyle/>
        <a:p>
          <a:endParaRPr lang="en-US"/>
        </a:p>
      </dgm:t>
    </dgm:pt>
    <dgm:pt modelId="{8490C8E8-A6C2-4E35-AC35-DF6EA4BB3331}" type="sibTrans" cxnId="{A154C1A5-6CE0-40D6-8F6E-4E22FA6C6CF4}">
      <dgm:prSet/>
      <dgm:spPr/>
      <dgm:t>
        <a:bodyPr/>
        <a:lstStyle/>
        <a:p>
          <a:endParaRPr lang="en-US"/>
        </a:p>
      </dgm:t>
    </dgm:pt>
    <dgm:pt modelId="{4B90E365-4546-4BCE-8018-CD3FA93D23FA}" type="pres">
      <dgm:prSet presAssocID="{91E15FCD-B516-4A71-B719-852CDC7A34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51C86F-3FB6-4302-BCE0-423F7F467FF0}" type="pres">
      <dgm:prSet presAssocID="{618BEA15-0D14-4324-A653-A0CBCC70391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308F1-200A-4EF1-8C7C-3048F61CA41C}" type="pres">
      <dgm:prSet presAssocID="{B0A34FD6-5EAB-4D1C-A9B6-64682A18F90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7F71B949-4A45-4362-B83A-36FCE19A07C7}" type="pres">
      <dgm:prSet presAssocID="{B0A34FD6-5EAB-4D1C-A9B6-64682A18F90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F730AB5-3DF9-40F2-BF78-AE35F42C857E}" type="pres">
      <dgm:prSet presAssocID="{84E2211B-BC3D-4723-829E-A1798CE9772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6D9A9F-C341-45AD-AD9E-6A71B72E65C5}" type="pres">
      <dgm:prSet presAssocID="{1F915351-7930-43D3-B20E-BBFA3CAB63A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91873941-692D-4C5D-86D8-25C25DE3D163}" type="pres">
      <dgm:prSet presAssocID="{1F915351-7930-43D3-B20E-BBFA3CAB63AC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FECDE00-A4F8-43A1-8055-A5C62853F1A2}" type="pres">
      <dgm:prSet presAssocID="{69F8CD60-BDEB-48C6-941B-10CBF489F08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747D28-5371-4BDD-8225-606A2E90C3AA}" type="pres">
      <dgm:prSet presAssocID="{78F59818-583A-4E55-8FB7-2748FC3490D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188C338-E274-4082-A916-D3BDA3DBD942}" type="pres">
      <dgm:prSet presAssocID="{78F59818-583A-4E55-8FB7-2748FC3490D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E56E21BC-5522-47B6-8B83-B3BBF344D991}" type="pres">
      <dgm:prSet presAssocID="{DD26A24B-1356-4EC1-849F-0FF765683C9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1972E-5140-4D5C-87EA-5E3270CAC547}" type="pres">
      <dgm:prSet presAssocID="{8490C8E8-A6C2-4E35-AC35-DF6EA4BB3331}" presName="sibTrans" presStyleLbl="sibTrans2D1" presStyleIdx="3" presStyleCnt="4"/>
      <dgm:spPr/>
      <dgm:t>
        <a:bodyPr/>
        <a:lstStyle/>
        <a:p>
          <a:endParaRPr lang="en-US"/>
        </a:p>
      </dgm:t>
    </dgm:pt>
    <dgm:pt modelId="{98714AB5-2FC8-4C9C-92B4-8FE4CCEFB5C2}" type="pres">
      <dgm:prSet presAssocID="{8490C8E8-A6C2-4E35-AC35-DF6EA4BB3331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E4F1AB5-62CC-4214-8860-EF33EF6C7BEE}" type="presOf" srcId="{84E2211B-BC3D-4723-829E-A1798CE97729}" destId="{1F730AB5-3DF9-40F2-BF78-AE35F42C857E}" srcOrd="0" destOrd="0" presId="urn:microsoft.com/office/officeart/2005/8/layout/cycle2"/>
    <dgm:cxn modelId="{C91ADAB3-77C4-4CA3-AE82-C27495797091}" type="presOf" srcId="{1F915351-7930-43D3-B20E-BBFA3CAB63AC}" destId="{91873941-692D-4C5D-86D8-25C25DE3D163}" srcOrd="1" destOrd="0" presId="urn:microsoft.com/office/officeart/2005/8/layout/cycle2"/>
    <dgm:cxn modelId="{5B4728BA-1562-4106-802C-6F05F4DA3AD9}" type="presOf" srcId="{B0A34FD6-5EAB-4D1C-A9B6-64682A18F904}" destId="{7F71B949-4A45-4362-B83A-36FCE19A07C7}" srcOrd="1" destOrd="0" presId="urn:microsoft.com/office/officeart/2005/8/layout/cycle2"/>
    <dgm:cxn modelId="{D3F5228C-9A87-4DAB-BEA8-CCC66233E748}" type="presOf" srcId="{8490C8E8-A6C2-4E35-AC35-DF6EA4BB3331}" destId="{C341972E-5140-4D5C-87EA-5E3270CAC547}" srcOrd="0" destOrd="0" presId="urn:microsoft.com/office/officeart/2005/8/layout/cycle2"/>
    <dgm:cxn modelId="{DA700172-EF50-48B2-A240-F9126AFEC6C6}" type="presOf" srcId="{1F915351-7930-43D3-B20E-BBFA3CAB63AC}" destId="{8E6D9A9F-C341-45AD-AD9E-6A71B72E65C5}" srcOrd="0" destOrd="0" presId="urn:microsoft.com/office/officeart/2005/8/layout/cycle2"/>
    <dgm:cxn modelId="{E8239E21-96CE-4705-AAE0-F2F920A0BC6E}" type="presOf" srcId="{618BEA15-0D14-4324-A653-A0CBCC703919}" destId="{E051C86F-3FB6-4302-BCE0-423F7F467FF0}" srcOrd="0" destOrd="0" presId="urn:microsoft.com/office/officeart/2005/8/layout/cycle2"/>
    <dgm:cxn modelId="{1C191CF5-2738-4B3B-9DF5-4608F93DF83E}" type="presOf" srcId="{B0A34FD6-5EAB-4D1C-A9B6-64682A18F904}" destId="{8C8308F1-200A-4EF1-8C7C-3048F61CA41C}" srcOrd="0" destOrd="0" presId="urn:microsoft.com/office/officeart/2005/8/layout/cycle2"/>
    <dgm:cxn modelId="{614D2DED-FBFF-4D3C-AFD7-23008B9F5D04}" type="presOf" srcId="{69F8CD60-BDEB-48C6-941B-10CBF489F081}" destId="{7FECDE00-A4F8-43A1-8055-A5C62853F1A2}" srcOrd="0" destOrd="0" presId="urn:microsoft.com/office/officeart/2005/8/layout/cycle2"/>
    <dgm:cxn modelId="{7AD18B0B-B442-4AE7-A8A2-60526FBC7212}" type="presOf" srcId="{DD26A24B-1356-4EC1-849F-0FF765683C9C}" destId="{E56E21BC-5522-47B6-8B83-B3BBF344D991}" srcOrd="0" destOrd="0" presId="urn:microsoft.com/office/officeart/2005/8/layout/cycle2"/>
    <dgm:cxn modelId="{BC567428-557F-497C-BA05-96A984FB570D}" type="presOf" srcId="{8490C8E8-A6C2-4E35-AC35-DF6EA4BB3331}" destId="{98714AB5-2FC8-4C9C-92B4-8FE4CCEFB5C2}" srcOrd="1" destOrd="0" presId="urn:microsoft.com/office/officeart/2005/8/layout/cycle2"/>
    <dgm:cxn modelId="{2FCDBD85-89F7-47C2-A8C4-FA7BCBE9EB3F}" type="presOf" srcId="{78F59818-583A-4E55-8FB7-2748FC3490DF}" destId="{5188C338-E274-4082-A916-D3BDA3DBD942}" srcOrd="1" destOrd="0" presId="urn:microsoft.com/office/officeart/2005/8/layout/cycle2"/>
    <dgm:cxn modelId="{6CACBBBF-23E7-4E62-88E0-BDF8C5911CFC}" srcId="{91E15FCD-B516-4A71-B719-852CDC7A34F6}" destId="{618BEA15-0D14-4324-A653-A0CBCC703919}" srcOrd="0" destOrd="0" parTransId="{86946807-32FB-4A85-A0B5-ECB40E8039FE}" sibTransId="{B0A34FD6-5EAB-4D1C-A9B6-64682A18F904}"/>
    <dgm:cxn modelId="{761E1AD8-C7E2-4BEE-946D-889EBF07EE31}" type="presOf" srcId="{78F59818-583A-4E55-8FB7-2748FC3490DF}" destId="{C4747D28-5371-4BDD-8225-606A2E90C3AA}" srcOrd="0" destOrd="0" presId="urn:microsoft.com/office/officeart/2005/8/layout/cycle2"/>
    <dgm:cxn modelId="{A154C1A5-6CE0-40D6-8F6E-4E22FA6C6CF4}" srcId="{91E15FCD-B516-4A71-B719-852CDC7A34F6}" destId="{DD26A24B-1356-4EC1-849F-0FF765683C9C}" srcOrd="3" destOrd="0" parTransId="{7CC3756F-3945-4297-96DD-F9DC0C789F5A}" sibTransId="{8490C8E8-A6C2-4E35-AC35-DF6EA4BB3331}"/>
    <dgm:cxn modelId="{C988431B-E35A-4544-9E79-DE893B8882A9}" srcId="{91E15FCD-B516-4A71-B719-852CDC7A34F6}" destId="{84E2211B-BC3D-4723-829E-A1798CE97729}" srcOrd="1" destOrd="0" parTransId="{7BCDEDE7-37CC-4A8F-8772-0147629E2D84}" sibTransId="{1F915351-7930-43D3-B20E-BBFA3CAB63AC}"/>
    <dgm:cxn modelId="{BD79164B-CBAA-4EF6-9607-F8F57FBE630E}" type="presOf" srcId="{91E15FCD-B516-4A71-B719-852CDC7A34F6}" destId="{4B90E365-4546-4BCE-8018-CD3FA93D23FA}" srcOrd="0" destOrd="0" presId="urn:microsoft.com/office/officeart/2005/8/layout/cycle2"/>
    <dgm:cxn modelId="{906D077F-B04E-416A-95E5-4D8F885C1919}" srcId="{91E15FCD-B516-4A71-B719-852CDC7A34F6}" destId="{69F8CD60-BDEB-48C6-941B-10CBF489F081}" srcOrd="2" destOrd="0" parTransId="{5E1181EF-8310-44A0-8ACD-C3E110D2E629}" sibTransId="{78F59818-583A-4E55-8FB7-2748FC3490DF}"/>
    <dgm:cxn modelId="{9855035D-3BF9-437D-8057-2E66EC3139A1}" type="presParOf" srcId="{4B90E365-4546-4BCE-8018-CD3FA93D23FA}" destId="{E051C86F-3FB6-4302-BCE0-423F7F467FF0}" srcOrd="0" destOrd="0" presId="urn:microsoft.com/office/officeart/2005/8/layout/cycle2"/>
    <dgm:cxn modelId="{E455AC76-D3CA-44F8-9405-156F3F78EB11}" type="presParOf" srcId="{4B90E365-4546-4BCE-8018-CD3FA93D23FA}" destId="{8C8308F1-200A-4EF1-8C7C-3048F61CA41C}" srcOrd="1" destOrd="0" presId="urn:microsoft.com/office/officeart/2005/8/layout/cycle2"/>
    <dgm:cxn modelId="{3305EA8D-CE37-427D-8FF1-AF539E56C7F3}" type="presParOf" srcId="{8C8308F1-200A-4EF1-8C7C-3048F61CA41C}" destId="{7F71B949-4A45-4362-B83A-36FCE19A07C7}" srcOrd="0" destOrd="0" presId="urn:microsoft.com/office/officeart/2005/8/layout/cycle2"/>
    <dgm:cxn modelId="{A1454E2D-58A4-46AB-B81E-56F98FADE8E7}" type="presParOf" srcId="{4B90E365-4546-4BCE-8018-CD3FA93D23FA}" destId="{1F730AB5-3DF9-40F2-BF78-AE35F42C857E}" srcOrd="2" destOrd="0" presId="urn:microsoft.com/office/officeart/2005/8/layout/cycle2"/>
    <dgm:cxn modelId="{F39D7472-CA51-4C43-A7EE-7C6A34A38AD3}" type="presParOf" srcId="{4B90E365-4546-4BCE-8018-CD3FA93D23FA}" destId="{8E6D9A9F-C341-45AD-AD9E-6A71B72E65C5}" srcOrd="3" destOrd="0" presId="urn:microsoft.com/office/officeart/2005/8/layout/cycle2"/>
    <dgm:cxn modelId="{0FBE5931-B920-42CF-99FA-4A395B134BA1}" type="presParOf" srcId="{8E6D9A9F-C341-45AD-AD9E-6A71B72E65C5}" destId="{91873941-692D-4C5D-86D8-25C25DE3D163}" srcOrd="0" destOrd="0" presId="urn:microsoft.com/office/officeart/2005/8/layout/cycle2"/>
    <dgm:cxn modelId="{DFBA3567-75D2-4C64-84B2-E2D8F3893E7F}" type="presParOf" srcId="{4B90E365-4546-4BCE-8018-CD3FA93D23FA}" destId="{7FECDE00-A4F8-43A1-8055-A5C62853F1A2}" srcOrd="4" destOrd="0" presId="urn:microsoft.com/office/officeart/2005/8/layout/cycle2"/>
    <dgm:cxn modelId="{66A000B6-1561-4E82-BDAF-954F68375D34}" type="presParOf" srcId="{4B90E365-4546-4BCE-8018-CD3FA93D23FA}" destId="{C4747D28-5371-4BDD-8225-606A2E90C3AA}" srcOrd="5" destOrd="0" presId="urn:microsoft.com/office/officeart/2005/8/layout/cycle2"/>
    <dgm:cxn modelId="{83D899B8-71E8-439F-A916-F3B80A414246}" type="presParOf" srcId="{C4747D28-5371-4BDD-8225-606A2E90C3AA}" destId="{5188C338-E274-4082-A916-D3BDA3DBD942}" srcOrd="0" destOrd="0" presId="urn:microsoft.com/office/officeart/2005/8/layout/cycle2"/>
    <dgm:cxn modelId="{15794CCD-5171-4C8F-99CE-8127CA5F9F1B}" type="presParOf" srcId="{4B90E365-4546-4BCE-8018-CD3FA93D23FA}" destId="{E56E21BC-5522-47B6-8B83-B3BBF344D991}" srcOrd="6" destOrd="0" presId="urn:microsoft.com/office/officeart/2005/8/layout/cycle2"/>
    <dgm:cxn modelId="{F8E001F6-4FC3-4A2B-8764-5D6758B49A93}" type="presParOf" srcId="{4B90E365-4546-4BCE-8018-CD3FA93D23FA}" destId="{C341972E-5140-4D5C-87EA-5E3270CAC547}" srcOrd="7" destOrd="0" presId="urn:microsoft.com/office/officeart/2005/8/layout/cycle2"/>
    <dgm:cxn modelId="{23F5D49D-4B9F-4CC6-932A-5ED86E4422CA}" type="presParOf" srcId="{C341972E-5140-4D5C-87EA-5E3270CAC547}" destId="{98714AB5-2FC8-4C9C-92B4-8FE4CCEFB5C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E6A02D-2F74-4DFE-9085-62AA9B597E2C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EDB41D-099B-4634-8864-5AE71796E035}">
      <dgm:prSet/>
      <dgm:spPr/>
      <dgm:t>
        <a:bodyPr/>
        <a:lstStyle/>
        <a:p>
          <a:pPr rtl="0"/>
          <a:r>
            <a:rPr lang="en-US" smtClean="0"/>
            <a:t>Identifying Customization</a:t>
          </a:r>
          <a:endParaRPr lang="en-US"/>
        </a:p>
      </dgm:t>
    </dgm:pt>
    <dgm:pt modelId="{47372C79-22DB-4051-959E-0780464D1902}" type="parTrans" cxnId="{D53E7F7D-0615-4C88-AD89-4AAC5DA4461C}">
      <dgm:prSet/>
      <dgm:spPr/>
      <dgm:t>
        <a:bodyPr/>
        <a:lstStyle/>
        <a:p>
          <a:endParaRPr lang="en-US"/>
        </a:p>
      </dgm:t>
    </dgm:pt>
    <dgm:pt modelId="{C0EF167A-6A98-4EA0-926E-2A783E59B950}" type="sibTrans" cxnId="{D53E7F7D-0615-4C88-AD89-4AAC5DA4461C}">
      <dgm:prSet/>
      <dgm:spPr/>
      <dgm:t>
        <a:bodyPr/>
        <a:lstStyle/>
        <a:p>
          <a:endParaRPr lang="en-US"/>
        </a:p>
      </dgm:t>
    </dgm:pt>
    <dgm:pt modelId="{C2854341-8AAD-4C3C-8795-90B9B6EDC2A4}">
      <dgm:prSet/>
      <dgm:spPr/>
      <dgm:t>
        <a:bodyPr/>
        <a:lstStyle/>
        <a:p>
          <a:pPr rtl="0"/>
          <a:r>
            <a:rPr lang="en-US" smtClean="0"/>
            <a:t>Integrations &amp; Compatibility</a:t>
          </a:r>
          <a:endParaRPr lang="en-US"/>
        </a:p>
      </dgm:t>
    </dgm:pt>
    <dgm:pt modelId="{CF69E6A0-8070-484F-824A-B022FC4B2E93}" type="parTrans" cxnId="{9FE2D438-878B-4F96-8610-CCB0EA1D2910}">
      <dgm:prSet/>
      <dgm:spPr/>
      <dgm:t>
        <a:bodyPr/>
        <a:lstStyle/>
        <a:p>
          <a:endParaRPr lang="en-US"/>
        </a:p>
      </dgm:t>
    </dgm:pt>
    <dgm:pt modelId="{929182C6-DF3E-4A90-B0D1-098370675817}" type="sibTrans" cxnId="{9FE2D438-878B-4F96-8610-CCB0EA1D2910}">
      <dgm:prSet/>
      <dgm:spPr/>
      <dgm:t>
        <a:bodyPr/>
        <a:lstStyle/>
        <a:p>
          <a:endParaRPr lang="en-US"/>
        </a:p>
      </dgm:t>
    </dgm:pt>
    <dgm:pt modelId="{E99DE731-2D26-4D06-9E9B-DE928956C2BC}">
      <dgm:prSet/>
      <dgm:spPr/>
      <dgm:t>
        <a:bodyPr/>
        <a:lstStyle/>
        <a:p>
          <a:pPr rtl="0"/>
          <a:r>
            <a:rPr lang="en-US" smtClean="0"/>
            <a:t>Impact &amp; Dependencies</a:t>
          </a:r>
          <a:endParaRPr lang="en-US"/>
        </a:p>
      </dgm:t>
    </dgm:pt>
    <dgm:pt modelId="{1BD6A110-76AE-414C-B923-B83E7902AE52}" type="parTrans" cxnId="{31687B46-D894-4A76-8EB7-3C3965A97845}">
      <dgm:prSet/>
      <dgm:spPr/>
      <dgm:t>
        <a:bodyPr/>
        <a:lstStyle/>
        <a:p>
          <a:endParaRPr lang="en-US"/>
        </a:p>
      </dgm:t>
    </dgm:pt>
    <dgm:pt modelId="{936A0213-A840-45E8-933B-8AAB86910CC6}" type="sibTrans" cxnId="{31687B46-D894-4A76-8EB7-3C3965A97845}">
      <dgm:prSet/>
      <dgm:spPr/>
      <dgm:t>
        <a:bodyPr/>
        <a:lstStyle/>
        <a:p>
          <a:endParaRPr lang="en-US"/>
        </a:p>
      </dgm:t>
    </dgm:pt>
    <dgm:pt modelId="{6CD6A211-729B-46D7-A71C-C575D978C7B3}">
      <dgm:prSet/>
      <dgm:spPr/>
      <dgm:t>
        <a:bodyPr/>
        <a:lstStyle/>
        <a:p>
          <a:pPr rtl="0"/>
          <a:r>
            <a:rPr lang="en-US" smtClean="0"/>
            <a:t>Re-implementation Strategy</a:t>
          </a:r>
          <a:endParaRPr lang="en-US"/>
        </a:p>
      </dgm:t>
    </dgm:pt>
    <dgm:pt modelId="{55DE1F85-B726-4B6C-ADBE-4E0561EFB300}" type="parTrans" cxnId="{DEB20333-CF71-49A8-92DE-5732AFA22B85}">
      <dgm:prSet/>
      <dgm:spPr/>
      <dgm:t>
        <a:bodyPr/>
        <a:lstStyle/>
        <a:p>
          <a:endParaRPr lang="en-US"/>
        </a:p>
      </dgm:t>
    </dgm:pt>
    <dgm:pt modelId="{222CD5A9-10C0-440F-97FD-648529FCF613}" type="sibTrans" cxnId="{DEB20333-CF71-49A8-92DE-5732AFA22B85}">
      <dgm:prSet/>
      <dgm:spPr/>
      <dgm:t>
        <a:bodyPr/>
        <a:lstStyle/>
        <a:p>
          <a:endParaRPr lang="en-US"/>
        </a:p>
      </dgm:t>
    </dgm:pt>
    <dgm:pt modelId="{34083300-530E-4A07-8824-06D3CD9D0290}">
      <dgm:prSet/>
      <dgm:spPr/>
      <dgm:t>
        <a:bodyPr/>
        <a:lstStyle/>
        <a:p>
          <a:pPr rtl="0"/>
          <a:r>
            <a:rPr lang="en-US" smtClean="0"/>
            <a:t>Awareness of new features in new version</a:t>
          </a:r>
          <a:endParaRPr lang="en-US"/>
        </a:p>
      </dgm:t>
    </dgm:pt>
    <dgm:pt modelId="{2AB95E6B-A097-4EB6-9FD8-409F5DE1CD7C}" type="parTrans" cxnId="{7F88005C-4C7F-4A50-B85C-19619572A2F5}">
      <dgm:prSet/>
      <dgm:spPr/>
      <dgm:t>
        <a:bodyPr/>
        <a:lstStyle/>
        <a:p>
          <a:endParaRPr lang="en-US"/>
        </a:p>
      </dgm:t>
    </dgm:pt>
    <dgm:pt modelId="{7EA102B7-70FE-464D-A785-7F6190470B0A}" type="sibTrans" cxnId="{7F88005C-4C7F-4A50-B85C-19619572A2F5}">
      <dgm:prSet/>
      <dgm:spPr/>
      <dgm:t>
        <a:bodyPr/>
        <a:lstStyle/>
        <a:p>
          <a:endParaRPr lang="en-US"/>
        </a:p>
      </dgm:t>
    </dgm:pt>
    <dgm:pt modelId="{D2A696B4-8789-45AB-8D5D-B4F7953ADDDC}" type="pres">
      <dgm:prSet presAssocID="{71E6A02D-2F74-4DFE-9085-62AA9B597E2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26A156-FEFA-41D7-AA86-1313F2728DE5}" type="pres">
      <dgm:prSet presAssocID="{71E6A02D-2F74-4DFE-9085-62AA9B597E2C}" presName="arrow" presStyleLbl="bgShp" presStyleIdx="0" presStyleCnt="1"/>
      <dgm:spPr/>
    </dgm:pt>
    <dgm:pt modelId="{9B723FE6-2237-435B-91C3-30BF5E0267AE}" type="pres">
      <dgm:prSet presAssocID="{71E6A02D-2F74-4DFE-9085-62AA9B597E2C}" presName="linearProcess" presStyleCnt="0"/>
      <dgm:spPr/>
    </dgm:pt>
    <dgm:pt modelId="{281D49CF-4C88-443C-A3BD-FB02FA70C940}" type="pres">
      <dgm:prSet presAssocID="{C7EDB41D-099B-4634-8864-5AE71796E035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A038D7-F92E-4D66-881B-6123274D85A3}" type="pres">
      <dgm:prSet presAssocID="{C0EF167A-6A98-4EA0-926E-2A783E59B950}" presName="sibTrans" presStyleCnt="0"/>
      <dgm:spPr/>
    </dgm:pt>
    <dgm:pt modelId="{AF5A67FD-8860-44FA-A837-4181CB820A3F}" type="pres">
      <dgm:prSet presAssocID="{C2854341-8AAD-4C3C-8795-90B9B6EDC2A4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FF9E5-C631-4009-9176-16A8A7776534}" type="pres">
      <dgm:prSet presAssocID="{929182C6-DF3E-4A90-B0D1-098370675817}" presName="sibTrans" presStyleCnt="0"/>
      <dgm:spPr/>
    </dgm:pt>
    <dgm:pt modelId="{081065CF-9714-4279-B183-3E8126A2FD63}" type="pres">
      <dgm:prSet presAssocID="{E99DE731-2D26-4D06-9E9B-DE928956C2BC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1692B-9F16-44BB-AB75-E8D3AE91ED2A}" type="pres">
      <dgm:prSet presAssocID="{936A0213-A840-45E8-933B-8AAB86910CC6}" presName="sibTrans" presStyleCnt="0"/>
      <dgm:spPr/>
    </dgm:pt>
    <dgm:pt modelId="{44E7E12F-F9F6-4736-8E1D-F8FD0A46F568}" type="pres">
      <dgm:prSet presAssocID="{6CD6A211-729B-46D7-A71C-C575D978C7B3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D00FE-4228-45CC-8DCC-06F8E0E4A592}" type="pres">
      <dgm:prSet presAssocID="{222CD5A9-10C0-440F-97FD-648529FCF613}" presName="sibTrans" presStyleCnt="0"/>
      <dgm:spPr/>
    </dgm:pt>
    <dgm:pt modelId="{6B75F12C-4C5B-4B8A-AD7C-C6783C95C59E}" type="pres">
      <dgm:prSet presAssocID="{34083300-530E-4A07-8824-06D3CD9D0290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278F20-021C-4E06-81A3-B24EE7D9DF91}" type="presOf" srcId="{E99DE731-2D26-4D06-9E9B-DE928956C2BC}" destId="{081065CF-9714-4279-B183-3E8126A2FD63}" srcOrd="0" destOrd="0" presId="urn:microsoft.com/office/officeart/2005/8/layout/hProcess9"/>
    <dgm:cxn modelId="{D53E7F7D-0615-4C88-AD89-4AAC5DA4461C}" srcId="{71E6A02D-2F74-4DFE-9085-62AA9B597E2C}" destId="{C7EDB41D-099B-4634-8864-5AE71796E035}" srcOrd="0" destOrd="0" parTransId="{47372C79-22DB-4051-959E-0780464D1902}" sibTransId="{C0EF167A-6A98-4EA0-926E-2A783E59B950}"/>
    <dgm:cxn modelId="{1CB40E8C-D6EE-4594-B8D2-CA586D3B4589}" type="presOf" srcId="{34083300-530E-4A07-8824-06D3CD9D0290}" destId="{6B75F12C-4C5B-4B8A-AD7C-C6783C95C59E}" srcOrd="0" destOrd="0" presId="urn:microsoft.com/office/officeart/2005/8/layout/hProcess9"/>
    <dgm:cxn modelId="{7F88005C-4C7F-4A50-B85C-19619572A2F5}" srcId="{71E6A02D-2F74-4DFE-9085-62AA9B597E2C}" destId="{34083300-530E-4A07-8824-06D3CD9D0290}" srcOrd="4" destOrd="0" parTransId="{2AB95E6B-A097-4EB6-9FD8-409F5DE1CD7C}" sibTransId="{7EA102B7-70FE-464D-A785-7F6190470B0A}"/>
    <dgm:cxn modelId="{4CF12B53-2C4D-4B19-943B-CD963EDA6377}" type="presOf" srcId="{C7EDB41D-099B-4634-8864-5AE71796E035}" destId="{281D49CF-4C88-443C-A3BD-FB02FA70C940}" srcOrd="0" destOrd="0" presId="urn:microsoft.com/office/officeart/2005/8/layout/hProcess9"/>
    <dgm:cxn modelId="{DEB20333-CF71-49A8-92DE-5732AFA22B85}" srcId="{71E6A02D-2F74-4DFE-9085-62AA9B597E2C}" destId="{6CD6A211-729B-46D7-A71C-C575D978C7B3}" srcOrd="3" destOrd="0" parTransId="{55DE1F85-B726-4B6C-ADBE-4E0561EFB300}" sibTransId="{222CD5A9-10C0-440F-97FD-648529FCF613}"/>
    <dgm:cxn modelId="{FA5A70C9-4948-4711-AAB7-534DE03E3008}" type="presOf" srcId="{71E6A02D-2F74-4DFE-9085-62AA9B597E2C}" destId="{D2A696B4-8789-45AB-8D5D-B4F7953ADDDC}" srcOrd="0" destOrd="0" presId="urn:microsoft.com/office/officeart/2005/8/layout/hProcess9"/>
    <dgm:cxn modelId="{2A740B27-FA21-4078-A95B-48102BD4104C}" type="presOf" srcId="{6CD6A211-729B-46D7-A71C-C575D978C7B3}" destId="{44E7E12F-F9F6-4736-8E1D-F8FD0A46F568}" srcOrd="0" destOrd="0" presId="urn:microsoft.com/office/officeart/2005/8/layout/hProcess9"/>
    <dgm:cxn modelId="{31687B46-D894-4A76-8EB7-3C3965A97845}" srcId="{71E6A02D-2F74-4DFE-9085-62AA9B597E2C}" destId="{E99DE731-2D26-4D06-9E9B-DE928956C2BC}" srcOrd="2" destOrd="0" parTransId="{1BD6A110-76AE-414C-B923-B83E7902AE52}" sibTransId="{936A0213-A840-45E8-933B-8AAB86910CC6}"/>
    <dgm:cxn modelId="{B0FC2C2B-C5C6-4982-B8F5-28D39F89C823}" type="presOf" srcId="{C2854341-8AAD-4C3C-8795-90B9B6EDC2A4}" destId="{AF5A67FD-8860-44FA-A837-4181CB820A3F}" srcOrd="0" destOrd="0" presId="urn:microsoft.com/office/officeart/2005/8/layout/hProcess9"/>
    <dgm:cxn modelId="{9FE2D438-878B-4F96-8610-CCB0EA1D2910}" srcId="{71E6A02D-2F74-4DFE-9085-62AA9B597E2C}" destId="{C2854341-8AAD-4C3C-8795-90B9B6EDC2A4}" srcOrd="1" destOrd="0" parTransId="{CF69E6A0-8070-484F-824A-B022FC4B2E93}" sibTransId="{929182C6-DF3E-4A90-B0D1-098370675817}"/>
    <dgm:cxn modelId="{6C9B9ADF-8A4D-4F14-A821-BFA9CA9D5C75}" type="presParOf" srcId="{D2A696B4-8789-45AB-8D5D-B4F7953ADDDC}" destId="{8026A156-FEFA-41D7-AA86-1313F2728DE5}" srcOrd="0" destOrd="0" presId="urn:microsoft.com/office/officeart/2005/8/layout/hProcess9"/>
    <dgm:cxn modelId="{6F96D2C7-EF05-4A24-87A0-12C74752D6F6}" type="presParOf" srcId="{D2A696B4-8789-45AB-8D5D-B4F7953ADDDC}" destId="{9B723FE6-2237-435B-91C3-30BF5E0267AE}" srcOrd="1" destOrd="0" presId="urn:microsoft.com/office/officeart/2005/8/layout/hProcess9"/>
    <dgm:cxn modelId="{28F3FD41-A998-4FCB-82D3-6C6E7C766CB2}" type="presParOf" srcId="{9B723FE6-2237-435B-91C3-30BF5E0267AE}" destId="{281D49CF-4C88-443C-A3BD-FB02FA70C940}" srcOrd="0" destOrd="0" presId="urn:microsoft.com/office/officeart/2005/8/layout/hProcess9"/>
    <dgm:cxn modelId="{34337E82-DBE0-4066-AF66-C0BBB8DB9E26}" type="presParOf" srcId="{9B723FE6-2237-435B-91C3-30BF5E0267AE}" destId="{13A038D7-F92E-4D66-881B-6123274D85A3}" srcOrd="1" destOrd="0" presId="urn:microsoft.com/office/officeart/2005/8/layout/hProcess9"/>
    <dgm:cxn modelId="{CC91B967-FC5A-49B6-80FB-19952DBA9D95}" type="presParOf" srcId="{9B723FE6-2237-435B-91C3-30BF5E0267AE}" destId="{AF5A67FD-8860-44FA-A837-4181CB820A3F}" srcOrd="2" destOrd="0" presId="urn:microsoft.com/office/officeart/2005/8/layout/hProcess9"/>
    <dgm:cxn modelId="{557AA478-539E-4394-8420-0ABCDC505580}" type="presParOf" srcId="{9B723FE6-2237-435B-91C3-30BF5E0267AE}" destId="{463FF9E5-C631-4009-9176-16A8A7776534}" srcOrd="3" destOrd="0" presId="urn:microsoft.com/office/officeart/2005/8/layout/hProcess9"/>
    <dgm:cxn modelId="{6F662DAA-057A-4D53-BCDA-135A1A22C676}" type="presParOf" srcId="{9B723FE6-2237-435B-91C3-30BF5E0267AE}" destId="{081065CF-9714-4279-B183-3E8126A2FD63}" srcOrd="4" destOrd="0" presId="urn:microsoft.com/office/officeart/2005/8/layout/hProcess9"/>
    <dgm:cxn modelId="{B895E8FE-2429-47CC-BB79-0776CFFBF3D9}" type="presParOf" srcId="{9B723FE6-2237-435B-91C3-30BF5E0267AE}" destId="{8E11692B-9F16-44BB-AB75-E8D3AE91ED2A}" srcOrd="5" destOrd="0" presId="urn:microsoft.com/office/officeart/2005/8/layout/hProcess9"/>
    <dgm:cxn modelId="{0D9A851A-4286-4D3B-BB31-5DE53CA00C41}" type="presParOf" srcId="{9B723FE6-2237-435B-91C3-30BF5E0267AE}" destId="{44E7E12F-F9F6-4736-8E1D-F8FD0A46F568}" srcOrd="6" destOrd="0" presId="urn:microsoft.com/office/officeart/2005/8/layout/hProcess9"/>
    <dgm:cxn modelId="{8EAEBEC5-C5FF-48DF-B4C0-6FE957FE3D16}" type="presParOf" srcId="{9B723FE6-2237-435B-91C3-30BF5E0267AE}" destId="{BC8D00FE-4228-45CC-8DCC-06F8E0E4A592}" srcOrd="7" destOrd="0" presId="urn:microsoft.com/office/officeart/2005/8/layout/hProcess9"/>
    <dgm:cxn modelId="{97327F77-412E-4E21-84C1-7FCECA91776F}" type="presParOf" srcId="{9B723FE6-2237-435B-91C3-30BF5E0267AE}" destId="{6B75F12C-4C5B-4B8A-AD7C-C6783C95C59E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206D49-E0D6-4FDD-B3D1-E256CE4A6D35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4E035E-2184-4B56-A26B-D53AAA09F34C}">
      <dgm:prSet/>
      <dgm:spPr/>
      <dgm:t>
        <a:bodyPr/>
        <a:lstStyle/>
        <a:p>
          <a:pPr rtl="0"/>
          <a:r>
            <a:rPr lang="en-US" dirty="0" smtClean="0"/>
            <a:t>CEMLI Report</a:t>
          </a:r>
          <a:endParaRPr lang="en-US" dirty="0"/>
        </a:p>
      </dgm:t>
    </dgm:pt>
    <dgm:pt modelId="{D891787C-5EA7-4967-9E6E-3728D9B41A4F}" type="parTrans" cxnId="{F556D6C5-2F9D-41AA-A6E9-859B2E2C1271}">
      <dgm:prSet/>
      <dgm:spPr/>
      <dgm:t>
        <a:bodyPr/>
        <a:lstStyle/>
        <a:p>
          <a:endParaRPr lang="en-US"/>
        </a:p>
      </dgm:t>
    </dgm:pt>
    <dgm:pt modelId="{27316E45-CEF1-4A5B-8CF1-2D897590B6A4}" type="sibTrans" cxnId="{F556D6C5-2F9D-41AA-A6E9-859B2E2C1271}">
      <dgm:prSet/>
      <dgm:spPr/>
      <dgm:t>
        <a:bodyPr/>
        <a:lstStyle/>
        <a:p>
          <a:endParaRPr lang="en-US"/>
        </a:p>
      </dgm:t>
    </dgm:pt>
    <dgm:pt modelId="{B7D632AF-B291-4051-AABF-84CF95509FFF}">
      <dgm:prSet/>
      <dgm:spPr/>
      <dgm:t>
        <a:bodyPr/>
        <a:lstStyle/>
        <a:p>
          <a:pPr rtl="0"/>
          <a:r>
            <a:rPr lang="en-US" smtClean="0"/>
            <a:t>Types of Objects</a:t>
          </a:r>
          <a:endParaRPr lang="en-US"/>
        </a:p>
      </dgm:t>
    </dgm:pt>
    <dgm:pt modelId="{9B9DBB03-6311-4797-83AC-7E7516D31EFE}" type="parTrans" cxnId="{3FD60EFE-B5E5-489B-9318-A996C3817687}">
      <dgm:prSet/>
      <dgm:spPr/>
      <dgm:t>
        <a:bodyPr/>
        <a:lstStyle/>
        <a:p>
          <a:endParaRPr lang="en-US"/>
        </a:p>
      </dgm:t>
    </dgm:pt>
    <dgm:pt modelId="{F054E81B-AF88-4047-9377-1997B81D5473}" type="sibTrans" cxnId="{3FD60EFE-B5E5-489B-9318-A996C3817687}">
      <dgm:prSet/>
      <dgm:spPr/>
      <dgm:t>
        <a:bodyPr/>
        <a:lstStyle/>
        <a:p>
          <a:endParaRPr lang="en-US"/>
        </a:p>
      </dgm:t>
    </dgm:pt>
    <dgm:pt modelId="{EDB00E4E-2A4A-4056-B682-6BCB68E9D1A6}">
      <dgm:prSet/>
      <dgm:spPr/>
      <dgm:t>
        <a:bodyPr/>
        <a:lstStyle/>
        <a:p>
          <a:pPr rtl="0"/>
          <a:r>
            <a:rPr lang="en-US" dirty="0" smtClean="0"/>
            <a:t>Compare with Metadata</a:t>
          </a:r>
          <a:endParaRPr lang="en-US" dirty="0"/>
        </a:p>
      </dgm:t>
    </dgm:pt>
    <dgm:pt modelId="{43F93D45-A023-488A-B5F2-5B5530D8F15D}" type="parTrans" cxnId="{7B818031-A094-4593-933D-822AD6A9130A}">
      <dgm:prSet/>
      <dgm:spPr/>
      <dgm:t>
        <a:bodyPr/>
        <a:lstStyle/>
        <a:p>
          <a:endParaRPr lang="en-US"/>
        </a:p>
      </dgm:t>
    </dgm:pt>
    <dgm:pt modelId="{8DD42DC9-3989-4379-9A9D-013763A7EB34}" type="sibTrans" cxnId="{7B818031-A094-4593-933D-822AD6A9130A}">
      <dgm:prSet/>
      <dgm:spPr/>
      <dgm:t>
        <a:bodyPr/>
        <a:lstStyle/>
        <a:p>
          <a:endParaRPr lang="en-US"/>
        </a:p>
      </dgm:t>
    </dgm:pt>
    <dgm:pt modelId="{43343419-A748-4918-9C52-DD1A9AF96B82}">
      <dgm:prSet/>
      <dgm:spPr/>
      <dgm:t>
        <a:bodyPr/>
        <a:lstStyle/>
        <a:p>
          <a:pPr rtl="0"/>
          <a:r>
            <a:rPr lang="en-US" smtClean="0"/>
            <a:t>Download to Excel</a:t>
          </a:r>
          <a:endParaRPr lang="en-US"/>
        </a:p>
      </dgm:t>
    </dgm:pt>
    <dgm:pt modelId="{C0037EAC-997F-41E8-928E-3D012FCFA5FF}" type="parTrans" cxnId="{86218D2E-6020-4CC4-A6AF-1A82A0192BFB}">
      <dgm:prSet/>
      <dgm:spPr/>
      <dgm:t>
        <a:bodyPr/>
        <a:lstStyle/>
        <a:p>
          <a:endParaRPr lang="en-US"/>
        </a:p>
      </dgm:t>
    </dgm:pt>
    <dgm:pt modelId="{DA07F122-959A-4439-8AC5-8E675E48A050}" type="sibTrans" cxnId="{86218D2E-6020-4CC4-A6AF-1A82A0192BFB}">
      <dgm:prSet/>
      <dgm:spPr/>
      <dgm:t>
        <a:bodyPr/>
        <a:lstStyle/>
        <a:p>
          <a:endParaRPr lang="en-US"/>
        </a:p>
      </dgm:t>
    </dgm:pt>
    <dgm:pt modelId="{092B024D-E862-4C7B-88EA-5A47FD006646}" type="pres">
      <dgm:prSet presAssocID="{48206D49-E0D6-4FDD-B3D1-E256CE4A6D35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4AB840-1A40-40D0-856B-5B99F6517C93}" type="pres">
      <dgm:prSet presAssocID="{48206D49-E0D6-4FDD-B3D1-E256CE4A6D35}" presName="cycle" presStyleCnt="0"/>
      <dgm:spPr/>
    </dgm:pt>
    <dgm:pt modelId="{C85F8558-88CA-46A5-8EB1-20F6434F0B7E}" type="pres">
      <dgm:prSet presAssocID="{48206D49-E0D6-4FDD-B3D1-E256CE4A6D35}" presName="centerShape" presStyleCnt="0"/>
      <dgm:spPr/>
    </dgm:pt>
    <dgm:pt modelId="{6F47BCBD-5197-4939-98FF-4D81C3544BEC}" type="pres">
      <dgm:prSet presAssocID="{48206D49-E0D6-4FDD-B3D1-E256CE4A6D35}" presName="connSite" presStyleLbl="node1" presStyleIdx="0" presStyleCnt="5"/>
      <dgm:spPr/>
    </dgm:pt>
    <dgm:pt modelId="{E535553E-9A09-4480-A39A-6DBF22EE72DC}" type="pres">
      <dgm:prSet presAssocID="{48206D49-E0D6-4FDD-B3D1-E256CE4A6D35}" presName="visible" presStyleLbl="node1" presStyleIdx="0" presStyleCnt="5"/>
      <dgm:spPr/>
    </dgm:pt>
    <dgm:pt modelId="{3A108C35-EA72-4760-8994-528697526A2C}" type="pres">
      <dgm:prSet presAssocID="{D891787C-5EA7-4967-9E6E-3728D9B41A4F}" presName="Name25" presStyleLbl="parChTrans1D1" presStyleIdx="0" presStyleCnt="4"/>
      <dgm:spPr/>
      <dgm:t>
        <a:bodyPr/>
        <a:lstStyle/>
        <a:p>
          <a:endParaRPr lang="en-US"/>
        </a:p>
      </dgm:t>
    </dgm:pt>
    <dgm:pt modelId="{1A7AAC18-ABEA-4159-B80D-1F16E63FB01E}" type="pres">
      <dgm:prSet presAssocID="{654E035E-2184-4B56-A26B-D53AAA09F34C}" presName="node" presStyleCnt="0"/>
      <dgm:spPr/>
    </dgm:pt>
    <dgm:pt modelId="{B7FB5BE3-98D5-4EE5-9D92-8AE63ABA1510}" type="pres">
      <dgm:prSet presAssocID="{654E035E-2184-4B56-A26B-D53AAA09F34C}" presName="parentNode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368555-C1F9-40B2-9921-64704F00E2D0}" type="pres">
      <dgm:prSet presAssocID="{654E035E-2184-4B56-A26B-D53AAA09F34C}" presName="childNode" presStyleLbl="revTx" presStyleIdx="0" presStyleCnt="0">
        <dgm:presLayoutVars>
          <dgm:bulletEnabled val="1"/>
        </dgm:presLayoutVars>
      </dgm:prSet>
      <dgm:spPr/>
    </dgm:pt>
    <dgm:pt modelId="{C07E012E-F904-407E-96FA-A73966961464}" type="pres">
      <dgm:prSet presAssocID="{9B9DBB03-6311-4797-83AC-7E7516D31EFE}" presName="Name25" presStyleLbl="parChTrans1D1" presStyleIdx="1" presStyleCnt="4"/>
      <dgm:spPr/>
      <dgm:t>
        <a:bodyPr/>
        <a:lstStyle/>
        <a:p>
          <a:endParaRPr lang="en-US"/>
        </a:p>
      </dgm:t>
    </dgm:pt>
    <dgm:pt modelId="{8A7AC223-BDE7-4BEF-91C5-7C057542461A}" type="pres">
      <dgm:prSet presAssocID="{B7D632AF-B291-4051-AABF-84CF95509FFF}" presName="node" presStyleCnt="0"/>
      <dgm:spPr/>
    </dgm:pt>
    <dgm:pt modelId="{7B2522B8-402A-4D88-81DF-02BC27B956CB}" type="pres">
      <dgm:prSet presAssocID="{B7D632AF-B291-4051-AABF-84CF95509FFF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0F0A7-19FB-4B8C-8316-FB66BCFCF1AE}" type="pres">
      <dgm:prSet presAssocID="{B7D632AF-B291-4051-AABF-84CF95509FFF}" presName="childNode" presStyleLbl="revTx" presStyleIdx="0" presStyleCnt="0">
        <dgm:presLayoutVars>
          <dgm:bulletEnabled val="1"/>
        </dgm:presLayoutVars>
      </dgm:prSet>
      <dgm:spPr/>
    </dgm:pt>
    <dgm:pt modelId="{D464B1CA-3402-437D-AF5A-D42DD6F6A088}" type="pres">
      <dgm:prSet presAssocID="{43F93D45-A023-488A-B5F2-5B5530D8F15D}" presName="Name25" presStyleLbl="parChTrans1D1" presStyleIdx="2" presStyleCnt="4"/>
      <dgm:spPr/>
      <dgm:t>
        <a:bodyPr/>
        <a:lstStyle/>
        <a:p>
          <a:endParaRPr lang="en-US"/>
        </a:p>
      </dgm:t>
    </dgm:pt>
    <dgm:pt modelId="{4BC82C00-C499-48F0-B9B9-DF6569D9B354}" type="pres">
      <dgm:prSet presAssocID="{EDB00E4E-2A4A-4056-B682-6BCB68E9D1A6}" presName="node" presStyleCnt="0"/>
      <dgm:spPr/>
    </dgm:pt>
    <dgm:pt modelId="{0BF9B9E6-D2E7-4A54-9094-65E729959608}" type="pres">
      <dgm:prSet presAssocID="{EDB00E4E-2A4A-4056-B682-6BCB68E9D1A6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71FF4-858F-48E7-B5D3-BE0F38CC53D6}" type="pres">
      <dgm:prSet presAssocID="{EDB00E4E-2A4A-4056-B682-6BCB68E9D1A6}" presName="childNode" presStyleLbl="revTx" presStyleIdx="0" presStyleCnt="0">
        <dgm:presLayoutVars>
          <dgm:bulletEnabled val="1"/>
        </dgm:presLayoutVars>
      </dgm:prSet>
      <dgm:spPr/>
    </dgm:pt>
    <dgm:pt modelId="{30C35319-92A8-46AC-AC34-5FC9344C03A0}" type="pres">
      <dgm:prSet presAssocID="{C0037EAC-997F-41E8-928E-3D012FCFA5FF}" presName="Name25" presStyleLbl="parChTrans1D1" presStyleIdx="3" presStyleCnt="4"/>
      <dgm:spPr/>
      <dgm:t>
        <a:bodyPr/>
        <a:lstStyle/>
        <a:p>
          <a:endParaRPr lang="en-US"/>
        </a:p>
      </dgm:t>
    </dgm:pt>
    <dgm:pt modelId="{BBD607BD-EE72-4C9E-A14A-C05AB0DB1FCD}" type="pres">
      <dgm:prSet presAssocID="{43343419-A748-4918-9C52-DD1A9AF96B82}" presName="node" presStyleCnt="0"/>
      <dgm:spPr/>
    </dgm:pt>
    <dgm:pt modelId="{B9CA48F7-B4C1-4CEE-82AE-49C17927C1CA}" type="pres">
      <dgm:prSet presAssocID="{43343419-A748-4918-9C52-DD1A9AF96B82}" presName="parentNode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64B00-C17D-41B5-8A16-C3B05F9673EF}" type="pres">
      <dgm:prSet presAssocID="{43343419-A748-4918-9C52-DD1A9AF96B82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22DBFD76-ED65-414F-AB17-13044C535A5C}" type="presOf" srcId="{43F93D45-A023-488A-B5F2-5B5530D8F15D}" destId="{D464B1CA-3402-437D-AF5A-D42DD6F6A088}" srcOrd="0" destOrd="0" presId="urn:microsoft.com/office/officeart/2005/8/layout/radial2"/>
    <dgm:cxn modelId="{F556D6C5-2F9D-41AA-A6E9-859B2E2C1271}" srcId="{48206D49-E0D6-4FDD-B3D1-E256CE4A6D35}" destId="{654E035E-2184-4B56-A26B-D53AAA09F34C}" srcOrd="0" destOrd="0" parTransId="{D891787C-5EA7-4967-9E6E-3728D9B41A4F}" sibTransId="{27316E45-CEF1-4A5B-8CF1-2D897590B6A4}"/>
    <dgm:cxn modelId="{5AD3CAF7-80B3-450D-818D-653F9F3DD980}" type="presOf" srcId="{C0037EAC-997F-41E8-928E-3D012FCFA5FF}" destId="{30C35319-92A8-46AC-AC34-5FC9344C03A0}" srcOrd="0" destOrd="0" presId="urn:microsoft.com/office/officeart/2005/8/layout/radial2"/>
    <dgm:cxn modelId="{8190E4EC-3C6A-4282-9E80-D25C4117C81F}" type="presOf" srcId="{43343419-A748-4918-9C52-DD1A9AF96B82}" destId="{B9CA48F7-B4C1-4CEE-82AE-49C17927C1CA}" srcOrd="0" destOrd="0" presId="urn:microsoft.com/office/officeart/2005/8/layout/radial2"/>
    <dgm:cxn modelId="{7B818031-A094-4593-933D-822AD6A9130A}" srcId="{48206D49-E0D6-4FDD-B3D1-E256CE4A6D35}" destId="{EDB00E4E-2A4A-4056-B682-6BCB68E9D1A6}" srcOrd="2" destOrd="0" parTransId="{43F93D45-A023-488A-B5F2-5B5530D8F15D}" sibTransId="{8DD42DC9-3989-4379-9A9D-013763A7EB34}"/>
    <dgm:cxn modelId="{3EF413AE-6BB3-423F-816C-86295FB80EF7}" type="presOf" srcId="{9B9DBB03-6311-4797-83AC-7E7516D31EFE}" destId="{C07E012E-F904-407E-96FA-A73966961464}" srcOrd="0" destOrd="0" presId="urn:microsoft.com/office/officeart/2005/8/layout/radial2"/>
    <dgm:cxn modelId="{3FD60EFE-B5E5-489B-9318-A996C3817687}" srcId="{48206D49-E0D6-4FDD-B3D1-E256CE4A6D35}" destId="{B7D632AF-B291-4051-AABF-84CF95509FFF}" srcOrd="1" destOrd="0" parTransId="{9B9DBB03-6311-4797-83AC-7E7516D31EFE}" sibTransId="{F054E81B-AF88-4047-9377-1997B81D5473}"/>
    <dgm:cxn modelId="{86218D2E-6020-4CC4-A6AF-1A82A0192BFB}" srcId="{48206D49-E0D6-4FDD-B3D1-E256CE4A6D35}" destId="{43343419-A748-4918-9C52-DD1A9AF96B82}" srcOrd="3" destOrd="0" parTransId="{C0037EAC-997F-41E8-928E-3D012FCFA5FF}" sibTransId="{DA07F122-959A-4439-8AC5-8E675E48A050}"/>
    <dgm:cxn modelId="{C7500F54-7698-4174-A089-B79A13335DAA}" type="presOf" srcId="{B7D632AF-B291-4051-AABF-84CF95509FFF}" destId="{7B2522B8-402A-4D88-81DF-02BC27B956CB}" srcOrd="0" destOrd="0" presId="urn:microsoft.com/office/officeart/2005/8/layout/radial2"/>
    <dgm:cxn modelId="{88965B90-64D8-45A3-A51B-55E839AA7140}" type="presOf" srcId="{48206D49-E0D6-4FDD-B3D1-E256CE4A6D35}" destId="{092B024D-E862-4C7B-88EA-5A47FD006646}" srcOrd="0" destOrd="0" presId="urn:microsoft.com/office/officeart/2005/8/layout/radial2"/>
    <dgm:cxn modelId="{669E6D5B-D016-4344-8FDA-DBB83021DD1C}" type="presOf" srcId="{654E035E-2184-4B56-A26B-D53AAA09F34C}" destId="{B7FB5BE3-98D5-4EE5-9D92-8AE63ABA1510}" srcOrd="0" destOrd="0" presId="urn:microsoft.com/office/officeart/2005/8/layout/radial2"/>
    <dgm:cxn modelId="{B94CB9CE-E9F5-42F8-B90A-120827D4BE91}" type="presOf" srcId="{D891787C-5EA7-4967-9E6E-3728D9B41A4F}" destId="{3A108C35-EA72-4760-8994-528697526A2C}" srcOrd="0" destOrd="0" presId="urn:microsoft.com/office/officeart/2005/8/layout/radial2"/>
    <dgm:cxn modelId="{8420C7A2-3470-4D04-B7E7-58EC5B9FFDC5}" type="presOf" srcId="{EDB00E4E-2A4A-4056-B682-6BCB68E9D1A6}" destId="{0BF9B9E6-D2E7-4A54-9094-65E729959608}" srcOrd="0" destOrd="0" presId="urn:microsoft.com/office/officeart/2005/8/layout/radial2"/>
    <dgm:cxn modelId="{C900A8D8-87AA-4F08-A9DB-A6007123FD18}" type="presParOf" srcId="{092B024D-E862-4C7B-88EA-5A47FD006646}" destId="{B14AB840-1A40-40D0-856B-5B99F6517C93}" srcOrd="0" destOrd="0" presId="urn:microsoft.com/office/officeart/2005/8/layout/radial2"/>
    <dgm:cxn modelId="{57F72AD1-30E7-46C2-9F23-413831CFA24D}" type="presParOf" srcId="{B14AB840-1A40-40D0-856B-5B99F6517C93}" destId="{C85F8558-88CA-46A5-8EB1-20F6434F0B7E}" srcOrd="0" destOrd="0" presId="urn:microsoft.com/office/officeart/2005/8/layout/radial2"/>
    <dgm:cxn modelId="{DC71960C-F514-4B38-A450-44004FECDEFA}" type="presParOf" srcId="{C85F8558-88CA-46A5-8EB1-20F6434F0B7E}" destId="{6F47BCBD-5197-4939-98FF-4D81C3544BEC}" srcOrd="0" destOrd="0" presId="urn:microsoft.com/office/officeart/2005/8/layout/radial2"/>
    <dgm:cxn modelId="{232C804D-3892-483F-A701-98460C99BD82}" type="presParOf" srcId="{C85F8558-88CA-46A5-8EB1-20F6434F0B7E}" destId="{E535553E-9A09-4480-A39A-6DBF22EE72DC}" srcOrd="1" destOrd="0" presId="urn:microsoft.com/office/officeart/2005/8/layout/radial2"/>
    <dgm:cxn modelId="{9AA1B297-7DDD-4636-84DA-3BC6385CBD4A}" type="presParOf" srcId="{B14AB840-1A40-40D0-856B-5B99F6517C93}" destId="{3A108C35-EA72-4760-8994-528697526A2C}" srcOrd="1" destOrd="0" presId="urn:microsoft.com/office/officeart/2005/8/layout/radial2"/>
    <dgm:cxn modelId="{E32990E8-32FF-4DBA-8082-A9B31E8F4BEA}" type="presParOf" srcId="{B14AB840-1A40-40D0-856B-5B99F6517C93}" destId="{1A7AAC18-ABEA-4159-B80D-1F16E63FB01E}" srcOrd="2" destOrd="0" presId="urn:microsoft.com/office/officeart/2005/8/layout/radial2"/>
    <dgm:cxn modelId="{1F77FD64-6E4C-47C1-BE74-624287D88DD2}" type="presParOf" srcId="{1A7AAC18-ABEA-4159-B80D-1F16E63FB01E}" destId="{B7FB5BE3-98D5-4EE5-9D92-8AE63ABA1510}" srcOrd="0" destOrd="0" presId="urn:microsoft.com/office/officeart/2005/8/layout/radial2"/>
    <dgm:cxn modelId="{A6DCC524-027E-460B-8FD6-A67F2EB2C710}" type="presParOf" srcId="{1A7AAC18-ABEA-4159-B80D-1F16E63FB01E}" destId="{58368555-C1F9-40B2-9921-64704F00E2D0}" srcOrd="1" destOrd="0" presId="urn:microsoft.com/office/officeart/2005/8/layout/radial2"/>
    <dgm:cxn modelId="{F7C50E08-DF58-4247-A08F-4DD1453D3234}" type="presParOf" srcId="{B14AB840-1A40-40D0-856B-5B99F6517C93}" destId="{C07E012E-F904-407E-96FA-A73966961464}" srcOrd="3" destOrd="0" presId="urn:microsoft.com/office/officeart/2005/8/layout/radial2"/>
    <dgm:cxn modelId="{A7DD2F16-4805-47E2-A066-C65E07EE3DFB}" type="presParOf" srcId="{B14AB840-1A40-40D0-856B-5B99F6517C93}" destId="{8A7AC223-BDE7-4BEF-91C5-7C057542461A}" srcOrd="4" destOrd="0" presId="urn:microsoft.com/office/officeart/2005/8/layout/radial2"/>
    <dgm:cxn modelId="{1E061C21-A5C7-4A23-8856-34175384FD32}" type="presParOf" srcId="{8A7AC223-BDE7-4BEF-91C5-7C057542461A}" destId="{7B2522B8-402A-4D88-81DF-02BC27B956CB}" srcOrd="0" destOrd="0" presId="urn:microsoft.com/office/officeart/2005/8/layout/radial2"/>
    <dgm:cxn modelId="{446B4581-2AD9-43CB-AB74-A20E7A6E8EA2}" type="presParOf" srcId="{8A7AC223-BDE7-4BEF-91C5-7C057542461A}" destId="{5CB0F0A7-19FB-4B8C-8316-FB66BCFCF1AE}" srcOrd="1" destOrd="0" presId="urn:microsoft.com/office/officeart/2005/8/layout/radial2"/>
    <dgm:cxn modelId="{49936B66-AD02-4A2B-991C-858DED73ECB2}" type="presParOf" srcId="{B14AB840-1A40-40D0-856B-5B99F6517C93}" destId="{D464B1CA-3402-437D-AF5A-D42DD6F6A088}" srcOrd="5" destOrd="0" presId="urn:microsoft.com/office/officeart/2005/8/layout/radial2"/>
    <dgm:cxn modelId="{061F484D-11DA-4FC7-B2A8-0962DC271CF3}" type="presParOf" srcId="{B14AB840-1A40-40D0-856B-5B99F6517C93}" destId="{4BC82C00-C499-48F0-B9B9-DF6569D9B354}" srcOrd="6" destOrd="0" presId="urn:microsoft.com/office/officeart/2005/8/layout/radial2"/>
    <dgm:cxn modelId="{1C1797A6-E083-44FA-AE4E-54ECB7E8AABF}" type="presParOf" srcId="{4BC82C00-C499-48F0-B9B9-DF6569D9B354}" destId="{0BF9B9E6-D2E7-4A54-9094-65E729959608}" srcOrd="0" destOrd="0" presId="urn:microsoft.com/office/officeart/2005/8/layout/radial2"/>
    <dgm:cxn modelId="{8A8F23F2-1AF4-40BF-B2E8-446394930941}" type="presParOf" srcId="{4BC82C00-C499-48F0-B9B9-DF6569D9B354}" destId="{E6F71FF4-858F-48E7-B5D3-BE0F38CC53D6}" srcOrd="1" destOrd="0" presId="urn:microsoft.com/office/officeart/2005/8/layout/radial2"/>
    <dgm:cxn modelId="{0472ECC5-A372-4373-A243-97EFD9D905A8}" type="presParOf" srcId="{B14AB840-1A40-40D0-856B-5B99F6517C93}" destId="{30C35319-92A8-46AC-AC34-5FC9344C03A0}" srcOrd="7" destOrd="0" presId="urn:microsoft.com/office/officeart/2005/8/layout/radial2"/>
    <dgm:cxn modelId="{6B7E0C0A-DD30-49C4-9FEA-93149FABEF37}" type="presParOf" srcId="{B14AB840-1A40-40D0-856B-5B99F6517C93}" destId="{BBD607BD-EE72-4C9E-A14A-C05AB0DB1FCD}" srcOrd="8" destOrd="0" presId="urn:microsoft.com/office/officeart/2005/8/layout/radial2"/>
    <dgm:cxn modelId="{BB692EEB-21D2-4D60-B733-6B012F0D4939}" type="presParOf" srcId="{BBD607BD-EE72-4C9E-A14A-C05AB0DB1FCD}" destId="{B9CA48F7-B4C1-4CEE-82AE-49C17927C1CA}" srcOrd="0" destOrd="0" presId="urn:microsoft.com/office/officeart/2005/8/layout/radial2"/>
    <dgm:cxn modelId="{82368A29-A0DA-4626-B776-8F0F9A95DBB4}" type="presParOf" srcId="{BBD607BD-EE72-4C9E-A14A-C05AB0DB1FCD}" destId="{5BB64B00-C17D-41B5-8A16-C3B05F9673E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B1C79B-FF46-4D60-96A1-4251C812D89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E2B848-7B50-4B77-A816-90C3373B2F50}">
      <dgm:prSet/>
      <dgm:spPr/>
      <dgm:t>
        <a:bodyPr/>
        <a:lstStyle/>
        <a:p>
          <a:pPr rtl="0"/>
          <a:r>
            <a:rPr lang="en-US" dirty="0" smtClean="0"/>
            <a:t>Intelligent system to identify impact</a:t>
          </a:r>
          <a:endParaRPr lang="en-US" dirty="0"/>
        </a:p>
      </dgm:t>
    </dgm:pt>
    <dgm:pt modelId="{BB3696AE-C725-4F77-88E4-55A1D11546C0}" type="parTrans" cxnId="{AE37BCC7-70FC-417D-8F3A-4A31C5CBDA81}">
      <dgm:prSet/>
      <dgm:spPr/>
      <dgm:t>
        <a:bodyPr/>
        <a:lstStyle/>
        <a:p>
          <a:endParaRPr lang="en-US"/>
        </a:p>
      </dgm:t>
    </dgm:pt>
    <dgm:pt modelId="{879B07CE-F01D-42C2-BB8B-2CC284111995}" type="sibTrans" cxnId="{AE37BCC7-70FC-417D-8F3A-4A31C5CBDA81}">
      <dgm:prSet/>
      <dgm:spPr/>
      <dgm:t>
        <a:bodyPr/>
        <a:lstStyle/>
        <a:p>
          <a:endParaRPr lang="en-US"/>
        </a:p>
      </dgm:t>
    </dgm:pt>
    <dgm:pt modelId="{A4C87606-8C0B-4577-A5A0-4D09A5B55D80}">
      <dgm:prSet/>
      <dgm:spPr/>
      <dgm:t>
        <a:bodyPr/>
        <a:lstStyle/>
        <a:p>
          <a:pPr rtl="0"/>
          <a:r>
            <a:rPr lang="en-US" smtClean="0"/>
            <a:t>Distinguish Impacted and Non-Impacted objects</a:t>
          </a:r>
          <a:endParaRPr lang="en-US"/>
        </a:p>
      </dgm:t>
    </dgm:pt>
    <dgm:pt modelId="{48CF460B-2A37-4D0D-9C40-BC3C63C01D73}" type="parTrans" cxnId="{08BFA23E-FA4B-40BA-8CEB-EA1BDABC4944}">
      <dgm:prSet/>
      <dgm:spPr/>
      <dgm:t>
        <a:bodyPr/>
        <a:lstStyle/>
        <a:p>
          <a:endParaRPr lang="en-US"/>
        </a:p>
      </dgm:t>
    </dgm:pt>
    <dgm:pt modelId="{C02122D2-1930-4C53-B3CF-818DB360B556}" type="sibTrans" cxnId="{08BFA23E-FA4B-40BA-8CEB-EA1BDABC4944}">
      <dgm:prSet/>
      <dgm:spPr/>
      <dgm:t>
        <a:bodyPr/>
        <a:lstStyle/>
        <a:p>
          <a:endParaRPr lang="en-US"/>
        </a:p>
      </dgm:t>
    </dgm:pt>
    <dgm:pt modelId="{448C7695-A076-475C-AA2F-59F5E0A0BB1D}">
      <dgm:prSet/>
      <dgm:spPr/>
      <dgm:t>
        <a:bodyPr/>
        <a:lstStyle/>
        <a:p>
          <a:pPr rtl="0"/>
          <a:r>
            <a:rPr lang="en-US" smtClean="0"/>
            <a:t>Graphical representation with drilldown</a:t>
          </a:r>
          <a:endParaRPr lang="en-US"/>
        </a:p>
      </dgm:t>
    </dgm:pt>
    <dgm:pt modelId="{284A1A4F-9C4C-4991-8D39-D46D202DDD24}" type="parTrans" cxnId="{42071F9C-1528-4390-8F8F-59065D79076B}">
      <dgm:prSet/>
      <dgm:spPr/>
      <dgm:t>
        <a:bodyPr/>
        <a:lstStyle/>
        <a:p>
          <a:endParaRPr lang="en-US"/>
        </a:p>
      </dgm:t>
    </dgm:pt>
    <dgm:pt modelId="{297D7BD4-D917-4B74-80DA-BA127615766D}" type="sibTrans" cxnId="{42071F9C-1528-4390-8F8F-59065D79076B}">
      <dgm:prSet/>
      <dgm:spPr/>
      <dgm:t>
        <a:bodyPr/>
        <a:lstStyle/>
        <a:p>
          <a:endParaRPr lang="en-US"/>
        </a:p>
      </dgm:t>
    </dgm:pt>
    <dgm:pt modelId="{9F897D97-4A67-4C6E-B86C-19D1EE204039}" type="pres">
      <dgm:prSet presAssocID="{8BB1C79B-FF46-4D60-96A1-4251C812D8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3BF5FC-001A-43F3-9CFA-AC097C0AEC04}" type="pres">
      <dgm:prSet presAssocID="{AFE2B848-7B50-4B77-A816-90C3373B2F50}" presName="linNode" presStyleCnt="0"/>
      <dgm:spPr/>
    </dgm:pt>
    <dgm:pt modelId="{CFF89D1D-AFBC-4A83-AE90-2493E63392CA}" type="pres">
      <dgm:prSet presAssocID="{AFE2B848-7B50-4B77-A816-90C3373B2F50}" presName="parentText" presStyleLbl="node1" presStyleIdx="0" presStyleCnt="3" custScaleX="1644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124C2-DFA3-4CDC-88A3-88220E0B6F95}" type="pres">
      <dgm:prSet presAssocID="{879B07CE-F01D-42C2-BB8B-2CC284111995}" presName="sp" presStyleCnt="0"/>
      <dgm:spPr/>
    </dgm:pt>
    <dgm:pt modelId="{280D00F0-AF60-43EA-9E93-806C925D3A52}" type="pres">
      <dgm:prSet presAssocID="{A4C87606-8C0B-4577-A5A0-4D09A5B55D80}" presName="linNode" presStyleCnt="0"/>
      <dgm:spPr/>
    </dgm:pt>
    <dgm:pt modelId="{5C5C87AE-8554-497B-8CD8-CC6CA05B9E33}" type="pres">
      <dgm:prSet presAssocID="{A4C87606-8C0B-4577-A5A0-4D09A5B55D80}" presName="parentText" presStyleLbl="node1" presStyleIdx="1" presStyleCnt="3" custScaleX="1644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F2F3F-3EEC-4D93-B9E6-2D29F60CEA53}" type="pres">
      <dgm:prSet presAssocID="{C02122D2-1930-4C53-B3CF-818DB360B556}" presName="sp" presStyleCnt="0"/>
      <dgm:spPr/>
    </dgm:pt>
    <dgm:pt modelId="{8EDC642D-311F-4381-9727-01087DE0FA0A}" type="pres">
      <dgm:prSet presAssocID="{448C7695-A076-475C-AA2F-59F5E0A0BB1D}" presName="linNode" presStyleCnt="0"/>
      <dgm:spPr/>
    </dgm:pt>
    <dgm:pt modelId="{9B455799-156B-477D-B6AB-28DB4003F507}" type="pres">
      <dgm:prSet presAssocID="{448C7695-A076-475C-AA2F-59F5E0A0BB1D}" presName="parentText" presStyleLbl="node1" presStyleIdx="2" presStyleCnt="3" custScaleX="1644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117140-5188-4C6C-BA3A-99F8E827B7BD}" type="presOf" srcId="{448C7695-A076-475C-AA2F-59F5E0A0BB1D}" destId="{9B455799-156B-477D-B6AB-28DB4003F507}" srcOrd="0" destOrd="0" presId="urn:microsoft.com/office/officeart/2005/8/layout/vList5"/>
    <dgm:cxn modelId="{E3C8D9E1-4BA8-4D08-997F-21DBBDA0E637}" type="presOf" srcId="{8BB1C79B-FF46-4D60-96A1-4251C812D89E}" destId="{9F897D97-4A67-4C6E-B86C-19D1EE204039}" srcOrd="0" destOrd="0" presId="urn:microsoft.com/office/officeart/2005/8/layout/vList5"/>
    <dgm:cxn modelId="{5D049D18-3CEC-4799-AC69-C2B7AC679ABB}" type="presOf" srcId="{AFE2B848-7B50-4B77-A816-90C3373B2F50}" destId="{CFF89D1D-AFBC-4A83-AE90-2493E63392CA}" srcOrd="0" destOrd="0" presId="urn:microsoft.com/office/officeart/2005/8/layout/vList5"/>
    <dgm:cxn modelId="{08BFA23E-FA4B-40BA-8CEB-EA1BDABC4944}" srcId="{8BB1C79B-FF46-4D60-96A1-4251C812D89E}" destId="{A4C87606-8C0B-4577-A5A0-4D09A5B55D80}" srcOrd="1" destOrd="0" parTransId="{48CF460B-2A37-4D0D-9C40-BC3C63C01D73}" sibTransId="{C02122D2-1930-4C53-B3CF-818DB360B556}"/>
    <dgm:cxn modelId="{42071F9C-1528-4390-8F8F-59065D79076B}" srcId="{8BB1C79B-FF46-4D60-96A1-4251C812D89E}" destId="{448C7695-A076-475C-AA2F-59F5E0A0BB1D}" srcOrd="2" destOrd="0" parTransId="{284A1A4F-9C4C-4991-8D39-D46D202DDD24}" sibTransId="{297D7BD4-D917-4B74-80DA-BA127615766D}"/>
    <dgm:cxn modelId="{AE37BCC7-70FC-417D-8F3A-4A31C5CBDA81}" srcId="{8BB1C79B-FF46-4D60-96A1-4251C812D89E}" destId="{AFE2B848-7B50-4B77-A816-90C3373B2F50}" srcOrd="0" destOrd="0" parTransId="{BB3696AE-C725-4F77-88E4-55A1D11546C0}" sibTransId="{879B07CE-F01D-42C2-BB8B-2CC284111995}"/>
    <dgm:cxn modelId="{022CCDC9-7C12-4695-8D90-835DD742AB2E}" type="presOf" srcId="{A4C87606-8C0B-4577-A5A0-4D09A5B55D80}" destId="{5C5C87AE-8554-497B-8CD8-CC6CA05B9E33}" srcOrd="0" destOrd="0" presId="urn:microsoft.com/office/officeart/2005/8/layout/vList5"/>
    <dgm:cxn modelId="{FD9DB48A-3B4E-456B-BB02-8CB52D45BB1A}" type="presParOf" srcId="{9F897D97-4A67-4C6E-B86C-19D1EE204039}" destId="{0A3BF5FC-001A-43F3-9CFA-AC097C0AEC04}" srcOrd="0" destOrd="0" presId="urn:microsoft.com/office/officeart/2005/8/layout/vList5"/>
    <dgm:cxn modelId="{FA068C85-8E80-4D87-8FCD-84DBE267765B}" type="presParOf" srcId="{0A3BF5FC-001A-43F3-9CFA-AC097C0AEC04}" destId="{CFF89D1D-AFBC-4A83-AE90-2493E63392CA}" srcOrd="0" destOrd="0" presId="urn:microsoft.com/office/officeart/2005/8/layout/vList5"/>
    <dgm:cxn modelId="{C463D74A-396C-4D5E-A5DF-AEDE02EBF323}" type="presParOf" srcId="{9F897D97-4A67-4C6E-B86C-19D1EE204039}" destId="{3FB124C2-DFA3-4CDC-88A3-88220E0B6F95}" srcOrd="1" destOrd="0" presId="urn:microsoft.com/office/officeart/2005/8/layout/vList5"/>
    <dgm:cxn modelId="{CAAD34DC-D35A-40C8-A2FA-FFB1C3257437}" type="presParOf" srcId="{9F897D97-4A67-4C6E-B86C-19D1EE204039}" destId="{280D00F0-AF60-43EA-9E93-806C925D3A52}" srcOrd="2" destOrd="0" presId="urn:microsoft.com/office/officeart/2005/8/layout/vList5"/>
    <dgm:cxn modelId="{6FF9ABB2-A0FA-462C-AC72-A915CC129ADB}" type="presParOf" srcId="{280D00F0-AF60-43EA-9E93-806C925D3A52}" destId="{5C5C87AE-8554-497B-8CD8-CC6CA05B9E33}" srcOrd="0" destOrd="0" presId="urn:microsoft.com/office/officeart/2005/8/layout/vList5"/>
    <dgm:cxn modelId="{EAFE1E9B-2978-4024-ADB9-F10BC4B17AE0}" type="presParOf" srcId="{9F897D97-4A67-4C6E-B86C-19D1EE204039}" destId="{8DCF2F3F-3EEC-4D93-B9E6-2D29F60CEA53}" srcOrd="3" destOrd="0" presId="urn:microsoft.com/office/officeart/2005/8/layout/vList5"/>
    <dgm:cxn modelId="{35B29712-D026-43A3-AC85-42638480553E}" type="presParOf" srcId="{9F897D97-4A67-4C6E-B86C-19D1EE204039}" destId="{8EDC642D-311F-4381-9727-01087DE0FA0A}" srcOrd="4" destOrd="0" presId="urn:microsoft.com/office/officeart/2005/8/layout/vList5"/>
    <dgm:cxn modelId="{B989A16B-8D67-4909-B88F-4F9D52132A05}" type="presParOf" srcId="{8EDC642D-311F-4381-9727-01087DE0FA0A}" destId="{9B455799-156B-477D-B6AB-28DB4003F5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D5A119-D84E-4A46-9541-02BC22F02F4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9669BF-9E85-4BC9-8C9F-721D2EA95B95}">
      <dgm:prSet/>
      <dgm:spPr/>
      <dgm:t>
        <a:bodyPr/>
        <a:lstStyle/>
        <a:p>
          <a:pPr rtl="0"/>
          <a:r>
            <a:rPr lang="en-US" smtClean="0"/>
            <a:t>Classify objects based on IMPACT</a:t>
          </a:r>
          <a:endParaRPr lang="en-US"/>
        </a:p>
      </dgm:t>
    </dgm:pt>
    <dgm:pt modelId="{13B4B5A3-26DC-4B7F-9A27-2AC7ED17FA43}" type="parTrans" cxnId="{063D28B7-3832-4A25-B65F-F17B12E12760}">
      <dgm:prSet/>
      <dgm:spPr/>
      <dgm:t>
        <a:bodyPr/>
        <a:lstStyle/>
        <a:p>
          <a:endParaRPr lang="en-US"/>
        </a:p>
      </dgm:t>
    </dgm:pt>
    <dgm:pt modelId="{F7B1B801-E817-4FEF-8663-8F5FD992C3BA}" type="sibTrans" cxnId="{063D28B7-3832-4A25-B65F-F17B12E12760}">
      <dgm:prSet/>
      <dgm:spPr/>
      <dgm:t>
        <a:bodyPr/>
        <a:lstStyle/>
        <a:p>
          <a:endParaRPr lang="en-US"/>
        </a:p>
      </dgm:t>
    </dgm:pt>
    <dgm:pt modelId="{2C944674-BE35-4B83-8704-E3924AE05DF0}">
      <dgm:prSet/>
      <dgm:spPr/>
      <dgm:t>
        <a:bodyPr/>
        <a:lstStyle/>
        <a:p>
          <a:pPr rtl="0"/>
          <a:r>
            <a:rPr lang="en-US" smtClean="0"/>
            <a:t>Includes database objects and Application objects</a:t>
          </a:r>
          <a:endParaRPr lang="en-US"/>
        </a:p>
      </dgm:t>
    </dgm:pt>
    <dgm:pt modelId="{4FE5EA12-8FED-45E8-9B06-E3852B5B78D9}" type="parTrans" cxnId="{D779CF05-E903-492D-A57D-C468BB15DD2A}">
      <dgm:prSet/>
      <dgm:spPr/>
      <dgm:t>
        <a:bodyPr/>
        <a:lstStyle/>
        <a:p>
          <a:endParaRPr lang="en-US"/>
        </a:p>
      </dgm:t>
    </dgm:pt>
    <dgm:pt modelId="{6B8F853B-8C15-45B0-A669-37F03AE30397}" type="sibTrans" cxnId="{D779CF05-E903-492D-A57D-C468BB15DD2A}">
      <dgm:prSet/>
      <dgm:spPr/>
      <dgm:t>
        <a:bodyPr/>
        <a:lstStyle/>
        <a:p>
          <a:endParaRPr lang="en-US"/>
        </a:p>
      </dgm:t>
    </dgm:pt>
    <dgm:pt modelId="{2AF70DE4-C89F-4C15-8D7C-3AD2831B6FFD}">
      <dgm:prSet/>
      <dgm:spPr/>
      <dgm:t>
        <a:bodyPr/>
        <a:lstStyle/>
        <a:p>
          <a:pPr rtl="0"/>
          <a:r>
            <a:rPr lang="en-US" smtClean="0"/>
            <a:t>Download to EXCEL</a:t>
          </a:r>
          <a:endParaRPr lang="en-US"/>
        </a:p>
      </dgm:t>
    </dgm:pt>
    <dgm:pt modelId="{8F1A229F-359F-4F27-A4B0-5B22C02C18E6}" type="parTrans" cxnId="{6AD9B725-F9D5-4FD8-B388-64E6CB539AA9}">
      <dgm:prSet/>
      <dgm:spPr/>
      <dgm:t>
        <a:bodyPr/>
        <a:lstStyle/>
        <a:p>
          <a:endParaRPr lang="en-US"/>
        </a:p>
      </dgm:t>
    </dgm:pt>
    <dgm:pt modelId="{56659E5B-40D9-4058-AFDD-1D05EAB5D5FC}" type="sibTrans" cxnId="{6AD9B725-F9D5-4FD8-B388-64E6CB539AA9}">
      <dgm:prSet/>
      <dgm:spPr/>
      <dgm:t>
        <a:bodyPr/>
        <a:lstStyle/>
        <a:p>
          <a:endParaRPr lang="en-US"/>
        </a:p>
      </dgm:t>
    </dgm:pt>
    <dgm:pt modelId="{A2E5C884-97CA-46CB-B5B6-BD9B6740A058}" type="pres">
      <dgm:prSet presAssocID="{CFD5A119-D84E-4A46-9541-02BC22F02F4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913920-9751-455A-BA19-57B51B0F7B7E}" type="pres">
      <dgm:prSet presAssocID="{8B9669BF-9E85-4BC9-8C9F-721D2EA95B9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0859F-1C91-44C9-821F-015CC7984612}" type="pres">
      <dgm:prSet presAssocID="{F7B1B801-E817-4FEF-8663-8F5FD992C3B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39A47DEC-94DB-449C-804C-F56BA60E21C8}" type="pres">
      <dgm:prSet presAssocID="{F7B1B801-E817-4FEF-8663-8F5FD992C3B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0B4B0DD-F31D-4F04-A7F1-8776E0077F38}" type="pres">
      <dgm:prSet presAssocID="{2C944674-BE35-4B83-8704-E3924AE05DF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A57CC6-0F35-4F09-AE8D-67AD15116DF5}" type="pres">
      <dgm:prSet presAssocID="{6B8F853B-8C15-45B0-A669-37F03AE3039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66DD371-8212-4806-8C92-C327BD7CDA92}" type="pres">
      <dgm:prSet presAssocID="{6B8F853B-8C15-45B0-A669-37F03AE3039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19D24D0-5A75-44EC-A5ED-161631F3DB1C}" type="pres">
      <dgm:prSet presAssocID="{2AF70DE4-C89F-4C15-8D7C-3AD2831B6F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04CA0-E2F6-473F-974A-236FDCF0E2F6}" type="presOf" srcId="{8B9669BF-9E85-4BC9-8C9F-721D2EA95B95}" destId="{7B913920-9751-455A-BA19-57B51B0F7B7E}" srcOrd="0" destOrd="0" presId="urn:microsoft.com/office/officeart/2005/8/layout/process1"/>
    <dgm:cxn modelId="{B6C976FE-F229-49F1-8F6C-28E9FD57270B}" type="presOf" srcId="{F7B1B801-E817-4FEF-8663-8F5FD992C3BA}" destId="{CCC0859F-1C91-44C9-821F-015CC7984612}" srcOrd="0" destOrd="0" presId="urn:microsoft.com/office/officeart/2005/8/layout/process1"/>
    <dgm:cxn modelId="{C3A9A418-C254-4BEA-B0AB-D8245D0107F8}" type="presOf" srcId="{6B8F853B-8C15-45B0-A669-37F03AE30397}" destId="{D66DD371-8212-4806-8C92-C327BD7CDA92}" srcOrd="1" destOrd="0" presId="urn:microsoft.com/office/officeart/2005/8/layout/process1"/>
    <dgm:cxn modelId="{32690D72-8F0D-45A9-A75E-E7342D11DE2F}" type="presOf" srcId="{2AF70DE4-C89F-4C15-8D7C-3AD2831B6FFD}" destId="{A19D24D0-5A75-44EC-A5ED-161631F3DB1C}" srcOrd="0" destOrd="0" presId="urn:microsoft.com/office/officeart/2005/8/layout/process1"/>
    <dgm:cxn modelId="{8ACC2B0D-4B91-4320-BFB5-AB2DEAD309BD}" type="presOf" srcId="{F7B1B801-E817-4FEF-8663-8F5FD992C3BA}" destId="{39A47DEC-94DB-449C-804C-F56BA60E21C8}" srcOrd="1" destOrd="0" presId="urn:microsoft.com/office/officeart/2005/8/layout/process1"/>
    <dgm:cxn modelId="{86299470-D3EC-42EA-9413-A2FB4DCFB767}" type="presOf" srcId="{6B8F853B-8C15-45B0-A669-37F03AE30397}" destId="{95A57CC6-0F35-4F09-AE8D-67AD15116DF5}" srcOrd="0" destOrd="0" presId="urn:microsoft.com/office/officeart/2005/8/layout/process1"/>
    <dgm:cxn modelId="{29F0EB7F-2B8B-44AC-8444-047876916E21}" type="presOf" srcId="{CFD5A119-D84E-4A46-9541-02BC22F02F47}" destId="{A2E5C884-97CA-46CB-B5B6-BD9B6740A058}" srcOrd="0" destOrd="0" presId="urn:microsoft.com/office/officeart/2005/8/layout/process1"/>
    <dgm:cxn modelId="{D779CF05-E903-492D-A57D-C468BB15DD2A}" srcId="{CFD5A119-D84E-4A46-9541-02BC22F02F47}" destId="{2C944674-BE35-4B83-8704-E3924AE05DF0}" srcOrd="1" destOrd="0" parTransId="{4FE5EA12-8FED-45E8-9B06-E3852B5B78D9}" sibTransId="{6B8F853B-8C15-45B0-A669-37F03AE30397}"/>
    <dgm:cxn modelId="{6AD9B725-F9D5-4FD8-B388-64E6CB539AA9}" srcId="{CFD5A119-D84E-4A46-9541-02BC22F02F47}" destId="{2AF70DE4-C89F-4C15-8D7C-3AD2831B6FFD}" srcOrd="2" destOrd="0" parTransId="{8F1A229F-359F-4F27-A4B0-5B22C02C18E6}" sibTransId="{56659E5B-40D9-4058-AFDD-1D05EAB5D5FC}"/>
    <dgm:cxn modelId="{6AAAF0A8-B4C7-4E34-A03E-90CB0D1E249D}" type="presOf" srcId="{2C944674-BE35-4B83-8704-E3924AE05DF0}" destId="{00B4B0DD-F31D-4F04-A7F1-8776E0077F38}" srcOrd="0" destOrd="0" presId="urn:microsoft.com/office/officeart/2005/8/layout/process1"/>
    <dgm:cxn modelId="{063D28B7-3832-4A25-B65F-F17B12E12760}" srcId="{CFD5A119-D84E-4A46-9541-02BC22F02F47}" destId="{8B9669BF-9E85-4BC9-8C9F-721D2EA95B95}" srcOrd="0" destOrd="0" parTransId="{13B4B5A3-26DC-4B7F-9A27-2AC7ED17FA43}" sibTransId="{F7B1B801-E817-4FEF-8663-8F5FD992C3BA}"/>
    <dgm:cxn modelId="{C70C9CA4-3AAD-4788-BE6C-4EE16ACEB996}" type="presParOf" srcId="{A2E5C884-97CA-46CB-B5B6-BD9B6740A058}" destId="{7B913920-9751-455A-BA19-57B51B0F7B7E}" srcOrd="0" destOrd="0" presId="urn:microsoft.com/office/officeart/2005/8/layout/process1"/>
    <dgm:cxn modelId="{5472A6CF-B8AC-458E-ABA8-977F7092470F}" type="presParOf" srcId="{A2E5C884-97CA-46CB-B5B6-BD9B6740A058}" destId="{CCC0859F-1C91-44C9-821F-015CC7984612}" srcOrd="1" destOrd="0" presId="urn:microsoft.com/office/officeart/2005/8/layout/process1"/>
    <dgm:cxn modelId="{CB4355BB-09B9-41C5-BB43-4A92BE9EE032}" type="presParOf" srcId="{CCC0859F-1C91-44C9-821F-015CC7984612}" destId="{39A47DEC-94DB-449C-804C-F56BA60E21C8}" srcOrd="0" destOrd="0" presId="urn:microsoft.com/office/officeart/2005/8/layout/process1"/>
    <dgm:cxn modelId="{3EC73757-E725-44C1-BF5C-F52B99097DB2}" type="presParOf" srcId="{A2E5C884-97CA-46CB-B5B6-BD9B6740A058}" destId="{00B4B0DD-F31D-4F04-A7F1-8776E0077F38}" srcOrd="2" destOrd="0" presId="urn:microsoft.com/office/officeart/2005/8/layout/process1"/>
    <dgm:cxn modelId="{75621505-E955-4EC4-B470-4CB0F0EDB4E6}" type="presParOf" srcId="{A2E5C884-97CA-46CB-B5B6-BD9B6740A058}" destId="{95A57CC6-0F35-4F09-AE8D-67AD15116DF5}" srcOrd="3" destOrd="0" presId="urn:microsoft.com/office/officeart/2005/8/layout/process1"/>
    <dgm:cxn modelId="{2A5B3FCE-BD62-475C-BEAA-16C3ABC6F3A4}" type="presParOf" srcId="{95A57CC6-0F35-4F09-AE8D-67AD15116DF5}" destId="{D66DD371-8212-4806-8C92-C327BD7CDA92}" srcOrd="0" destOrd="0" presId="urn:microsoft.com/office/officeart/2005/8/layout/process1"/>
    <dgm:cxn modelId="{8EB4E7CB-C062-4A5A-9437-36332B7E08FF}" type="presParOf" srcId="{A2E5C884-97CA-46CB-B5B6-BD9B6740A058}" destId="{A19D24D0-5A75-44EC-A5ED-161631F3DB1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EE2D360-6627-4949-9D43-2C43D0891B7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5C22E1-13AC-49DF-A608-1B5CCE088A8A}">
      <dgm:prSet/>
      <dgm:spPr/>
      <dgm:t>
        <a:bodyPr/>
        <a:lstStyle/>
        <a:p>
          <a:pPr rtl="0"/>
          <a:r>
            <a:rPr lang="en-US" smtClean="0"/>
            <a:t>Adhoc file processing</a:t>
          </a:r>
          <a:endParaRPr lang="en-US"/>
        </a:p>
      </dgm:t>
    </dgm:pt>
    <dgm:pt modelId="{F62A337D-9366-493F-A54A-07740ED66EAE}" type="parTrans" cxnId="{E8B07523-338A-46D6-8866-7242375495CF}">
      <dgm:prSet/>
      <dgm:spPr/>
      <dgm:t>
        <a:bodyPr/>
        <a:lstStyle/>
        <a:p>
          <a:endParaRPr lang="en-US"/>
        </a:p>
      </dgm:t>
    </dgm:pt>
    <dgm:pt modelId="{FFA5AFC1-6BB2-4E59-AB95-DD6EDFBC7AFF}" type="sibTrans" cxnId="{E8B07523-338A-46D6-8866-7242375495CF}">
      <dgm:prSet/>
      <dgm:spPr/>
      <dgm:t>
        <a:bodyPr/>
        <a:lstStyle/>
        <a:p>
          <a:endParaRPr lang="en-US"/>
        </a:p>
      </dgm:t>
    </dgm:pt>
    <dgm:pt modelId="{DDF41DBE-1D77-4FF0-A7A6-3746C3B47BCB}">
      <dgm:prSet/>
      <dgm:spPr/>
      <dgm:t>
        <a:bodyPr/>
        <a:lstStyle/>
        <a:p>
          <a:pPr rtl="0"/>
          <a:r>
            <a:rPr lang="en-US" smtClean="0"/>
            <a:t>Impact assessment for single files</a:t>
          </a:r>
          <a:endParaRPr lang="en-US"/>
        </a:p>
      </dgm:t>
    </dgm:pt>
    <dgm:pt modelId="{5B2EB1DC-3D7D-41AF-97D5-1B92D2C19304}" type="parTrans" cxnId="{1580CCDD-08D6-4035-B595-E8B8815E9086}">
      <dgm:prSet/>
      <dgm:spPr/>
      <dgm:t>
        <a:bodyPr/>
        <a:lstStyle/>
        <a:p>
          <a:endParaRPr lang="en-US"/>
        </a:p>
      </dgm:t>
    </dgm:pt>
    <dgm:pt modelId="{4DDE2BEE-36FA-48E3-89CA-FD04C845F30D}" type="sibTrans" cxnId="{1580CCDD-08D6-4035-B595-E8B8815E9086}">
      <dgm:prSet/>
      <dgm:spPr/>
      <dgm:t>
        <a:bodyPr/>
        <a:lstStyle/>
        <a:p>
          <a:endParaRPr lang="en-US"/>
        </a:p>
      </dgm:t>
    </dgm:pt>
    <dgm:pt modelId="{FF2E3C77-F655-4EBD-9D3E-CD058F11B21B}">
      <dgm:prSet/>
      <dgm:spPr/>
      <dgm:t>
        <a:bodyPr/>
        <a:lstStyle/>
        <a:p>
          <a:pPr rtl="0"/>
          <a:r>
            <a:rPr lang="en-US" smtClean="0"/>
            <a:t>Database or application objects</a:t>
          </a:r>
          <a:endParaRPr lang="en-US"/>
        </a:p>
      </dgm:t>
    </dgm:pt>
    <dgm:pt modelId="{18CF2486-8DCE-402C-AC52-3DB4E0F8E250}" type="parTrans" cxnId="{362AAE99-CD33-4DCE-9039-2665F8075312}">
      <dgm:prSet/>
      <dgm:spPr/>
      <dgm:t>
        <a:bodyPr/>
        <a:lstStyle/>
        <a:p>
          <a:endParaRPr lang="en-US"/>
        </a:p>
      </dgm:t>
    </dgm:pt>
    <dgm:pt modelId="{4D3C36F7-FBEF-4485-9950-0C15C8DDB3E7}" type="sibTrans" cxnId="{362AAE99-CD33-4DCE-9039-2665F8075312}">
      <dgm:prSet/>
      <dgm:spPr/>
      <dgm:t>
        <a:bodyPr/>
        <a:lstStyle/>
        <a:p>
          <a:endParaRPr lang="en-US"/>
        </a:p>
      </dgm:t>
    </dgm:pt>
    <dgm:pt modelId="{8C1BF30A-D6BA-4394-8DFD-2C271BD50E53}" type="pres">
      <dgm:prSet presAssocID="{2EE2D360-6627-4949-9D43-2C43D0891B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468AC5-2B8C-4A07-B839-388A2DD97F6A}" type="pres">
      <dgm:prSet presAssocID="{185C22E1-13AC-49DF-A608-1B5CCE088A8A}" presName="node" presStyleLbl="node1" presStyleIdx="0" presStyleCnt="3" custScaleX="161136" custScaleY="306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A1B93-66F6-4119-A131-82E237129938}" type="pres">
      <dgm:prSet presAssocID="{FFA5AFC1-6BB2-4E59-AB95-DD6EDFBC7AF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F62FA00-73E4-4983-BA4F-BD88863C317B}" type="pres">
      <dgm:prSet presAssocID="{FFA5AFC1-6BB2-4E59-AB95-DD6EDFBC7AFF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7A45884-3F66-4B8B-8D23-383FD3755F4A}" type="pres">
      <dgm:prSet presAssocID="{DDF41DBE-1D77-4FF0-A7A6-3746C3B47BCB}" presName="node" presStyleLbl="node1" presStyleIdx="1" presStyleCnt="3" custScaleX="161136" custScaleY="306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A76E9-6B7F-4DB9-B09D-4D9FE0CA29A2}" type="pres">
      <dgm:prSet presAssocID="{4DDE2BEE-36FA-48E3-89CA-FD04C845F30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5CA5B20-C3DE-4FC1-819C-8DFE503DE4A2}" type="pres">
      <dgm:prSet presAssocID="{4DDE2BEE-36FA-48E3-89CA-FD04C845F30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C34BB06-CE3C-45DA-B909-415058670E59}" type="pres">
      <dgm:prSet presAssocID="{FF2E3C77-F655-4EBD-9D3E-CD058F11B21B}" presName="node" presStyleLbl="node1" presStyleIdx="2" presStyleCnt="3" custScaleX="161136" custScaleY="306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7F80AC-DC7D-4A0C-8B41-6E8E4F3365AE}" type="presOf" srcId="{185C22E1-13AC-49DF-A608-1B5CCE088A8A}" destId="{C0468AC5-2B8C-4A07-B839-388A2DD97F6A}" srcOrd="0" destOrd="0" presId="urn:microsoft.com/office/officeart/2005/8/layout/process1"/>
    <dgm:cxn modelId="{C2F4A387-B519-49FC-9234-7EA43D10929D}" type="presOf" srcId="{DDF41DBE-1D77-4FF0-A7A6-3746C3B47BCB}" destId="{B7A45884-3F66-4B8B-8D23-383FD3755F4A}" srcOrd="0" destOrd="0" presId="urn:microsoft.com/office/officeart/2005/8/layout/process1"/>
    <dgm:cxn modelId="{B1FCDCFF-D652-47AF-B1E6-580A48B1EAF0}" type="presOf" srcId="{FFA5AFC1-6BB2-4E59-AB95-DD6EDFBC7AFF}" destId="{9A0A1B93-66F6-4119-A131-82E237129938}" srcOrd="0" destOrd="0" presId="urn:microsoft.com/office/officeart/2005/8/layout/process1"/>
    <dgm:cxn modelId="{CF4A0863-6025-45DF-931D-6CD6B46754FF}" type="presOf" srcId="{4DDE2BEE-36FA-48E3-89CA-FD04C845F30D}" destId="{DCDA76E9-6B7F-4DB9-B09D-4D9FE0CA29A2}" srcOrd="0" destOrd="0" presId="urn:microsoft.com/office/officeart/2005/8/layout/process1"/>
    <dgm:cxn modelId="{362AAE99-CD33-4DCE-9039-2665F8075312}" srcId="{2EE2D360-6627-4949-9D43-2C43D0891B72}" destId="{FF2E3C77-F655-4EBD-9D3E-CD058F11B21B}" srcOrd="2" destOrd="0" parTransId="{18CF2486-8DCE-402C-AC52-3DB4E0F8E250}" sibTransId="{4D3C36F7-FBEF-4485-9950-0C15C8DDB3E7}"/>
    <dgm:cxn modelId="{E8B07523-338A-46D6-8866-7242375495CF}" srcId="{2EE2D360-6627-4949-9D43-2C43D0891B72}" destId="{185C22E1-13AC-49DF-A608-1B5CCE088A8A}" srcOrd="0" destOrd="0" parTransId="{F62A337D-9366-493F-A54A-07740ED66EAE}" sibTransId="{FFA5AFC1-6BB2-4E59-AB95-DD6EDFBC7AFF}"/>
    <dgm:cxn modelId="{1580CCDD-08D6-4035-B595-E8B8815E9086}" srcId="{2EE2D360-6627-4949-9D43-2C43D0891B72}" destId="{DDF41DBE-1D77-4FF0-A7A6-3746C3B47BCB}" srcOrd="1" destOrd="0" parTransId="{5B2EB1DC-3D7D-41AF-97D5-1B92D2C19304}" sibTransId="{4DDE2BEE-36FA-48E3-89CA-FD04C845F30D}"/>
    <dgm:cxn modelId="{57B8D71F-E784-42FC-B472-9F30A3042140}" type="presOf" srcId="{2EE2D360-6627-4949-9D43-2C43D0891B72}" destId="{8C1BF30A-D6BA-4394-8DFD-2C271BD50E53}" srcOrd="0" destOrd="0" presId="urn:microsoft.com/office/officeart/2005/8/layout/process1"/>
    <dgm:cxn modelId="{03DC725A-01AD-4541-9D6F-1BD71954E278}" type="presOf" srcId="{FF2E3C77-F655-4EBD-9D3E-CD058F11B21B}" destId="{6C34BB06-CE3C-45DA-B909-415058670E59}" srcOrd="0" destOrd="0" presId="urn:microsoft.com/office/officeart/2005/8/layout/process1"/>
    <dgm:cxn modelId="{639196FD-E64A-49F2-A371-EAA0BC9386E0}" type="presOf" srcId="{FFA5AFC1-6BB2-4E59-AB95-DD6EDFBC7AFF}" destId="{BF62FA00-73E4-4983-BA4F-BD88863C317B}" srcOrd="1" destOrd="0" presId="urn:microsoft.com/office/officeart/2005/8/layout/process1"/>
    <dgm:cxn modelId="{675B892D-00C7-433D-8900-37F1E04941F0}" type="presOf" srcId="{4DDE2BEE-36FA-48E3-89CA-FD04C845F30D}" destId="{D5CA5B20-C3DE-4FC1-819C-8DFE503DE4A2}" srcOrd="1" destOrd="0" presId="urn:microsoft.com/office/officeart/2005/8/layout/process1"/>
    <dgm:cxn modelId="{60D79777-8C2F-482B-93C5-6388726F1BAE}" type="presParOf" srcId="{8C1BF30A-D6BA-4394-8DFD-2C271BD50E53}" destId="{C0468AC5-2B8C-4A07-B839-388A2DD97F6A}" srcOrd="0" destOrd="0" presId="urn:microsoft.com/office/officeart/2005/8/layout/process1"/>
    <dgm:cxn modelId="{CB921115-3583-4207-B875-16767FEE03E4}" type="presParOf" srcId="{8C1BF30A-D6BA-4394-8DFD-2C271BD50E53}" destId="{9A0A1B93-66F6-4119-A131-82E237129938}" srcOrd="1" destOrd="0" presId="urn:microsoft.com/office/officeart/2005/8/layout/process1"/>
    <dgm:cxn modelId="{D42B78DD-6467-4F08-98AE-CBD8A3AB256C}" type="presParOf" srcId="{9A0A1B93-66F6-4119-A131-82E237129938}" destId="{BF62FA00-73E4-4983-BA4F-BD88863C317B}" srcOrd="0" destOrd="0" presId="urn:microsoft.com/office/officeart/2005/8/layout/process1"/>
    <dgm:cxn modelId="{AC1DFF4D-6C4B-41E4-96B5-880F4C03FE04}" type="presParOf" srcId="{8C1BF30A-D6BA-4394-8DFD-2C271BD50E53}" destId="{B7A45884-3F66-4B8B-8D23-383FD3755F4A}" srcOrd="2" destOrd="0" presId="urn:microsoft.com/office/officeart/2005/8/layout/process1"/>
    <dgm:cxn modelId="{15DCE870-8201-45C5-A5F9-0090CF050EA3}" type="presParOf" srcId="{8C1BF30A-D6BA-4394-8DFD-2C271BD50E53}" destId="{DCDA76E9-6B7F-4DB9-B09D-4D9FE0CA29A2}" srcOrd="3" destOrd="0" presId="urn:microsoft.com/office/officeart/2005/8/layout/process1"/>
    <dgm:cxn modelId="{FAE6C9A9-9AE7-4DFD-B393-A943E042120C}" type="presParOf" srcId="{DCDA76E9-6B7F-4DB9-B09D-4D9FE0CA29A2}" destId="{D5CA5B20-C3DE-4FC1-819C-8DFE503DE4A2}" srcOrd="0" destOrd="0" presId="urn:microsoft.com/office/officeart/2005/8/layout/process1"/>
    <dgm:cxn modelId="{84F24A77-BFB9-43E3-B70C-2E07196DAD0B}" type="presParOf" srcId="{8C1BF30A-D6BA-4394-8DFD-2C271BD50E53}" destId="{6C34BB06-CE3C-45DA-B909-415058670E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AF7D061-4B7C-4C4E-8A0E-FF0BCB981F5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4A5A22-288F-49C4-914F-8A6943C4C16E}">
      <dgm:prSet/>
      <dgm:spPr/>
      <dgm:t>
        <a:bodyPr/>
        <a:lstStyle/>
        <a:p>
          <a:pPr rtl="0"/>
          <a:r>
            <a:rPr lang="en-US" smtClean="0"/>
            <a:t>Estimate objects with different levels of impact</a:t>
          </a:r>
          <a:endParaRPr lang="en-US"/>
        </a:p>
      </dgm:t>
    </dgm:pt>
    <dgm:pt modelId="{5A9B97DB-362E-4080-9E1D-F4EE9DE33F1E}" type="parTrans" cxnId="{1E9E3414-4A6F-48DE-9EF5-4FB5AF9EBD9D}">
      <dgm:prSet/>
      <dgm:spPr/>
      <dgm:t>
        <a:bodyPr/>
        <a:lstStyle/>
        <a:p>
          <a:endParaRPr lang="en-US"/>
        </a:p>
      </dgm:t>
    </dgm:pt>
    <dgm:pt modelId="{4B8CC99E-AC75-4C01-BA6F-434BCC894E6B}" type="sibTrans" cxnId="{1E9E3414-4A6F-48DE-9EF5-4FB5AF9EBD9D}">
      <dgm:prSet/>
      <dgm:spPr/>
      <dgm:t>
        <a:bodyPr/>
        <a:lstStyle/>
        <a:p>
          <a:endParaRPr lang="en-US"/>
        </a:p>
      </dgm:t>
    </dgm:pt>
    <dgm:pt modelId="{70142F75-159D-4ED9-BD9B-751A3549E493}">
      <dgm:prSet/>
      <dgm:spPr/>
      <dgm:t>
        <a:bodyPr/>
        <a:lstStyle/>
        <a:p>
          <a:pPr rtl="0"/>
          <a:r>
            <a:rPr lang="en-US" smtClean="0"/>
            <a:t>Framework to break down activities involved</a:t>
          </a:r>
          <a:endParaRPr lang="en-US"/>
        </a:p>
      </dgm:t>
    </dgm:pt>
    <dgm:pt modelId="{CFB417EB-02A4-4BA2-BB70-0C3A6DEB3A13}" type="parTrans" cxnId="{FAF0E2BC-498E-4DB0-8C59-3776605DC540}">
      <dgm:prSet/>
      <dgm:spPr/>
      <dgm:t>
        <a:bodyPr/>
        <a:lstStyle/>
        <a:p>
          <a:endParaRPr lang="en-US"/>
        </a:p>
      </dgm:t>
    </dgm:pt>
    <dgm:pt modelId="{2F7CC0E5-056D-4B9F-9818-3DE4DEB99FA6}" type="sibTrans" cxnId="{FAF0E2BC-498E-4DB0-8C59-3776605DC540}">
      <dgm:prSet/>
      <dgm:spPr/>
      <dgm:t>
        <a:bodyPr/>
        <a:lstStyle/>
        <a:p>
          <a:endParaRPr lang="en-US"/>
        </a:p>
      </dgm:t>
    </dgm:pt>
    <dgm:pt modelId="{D398A0D5-5543-4E06-822C-D0019111AF37}">
      <dgm:prSet/>
      <dgm:spPr/>
      <dgm:t>
        <a:bodyPr/>
        <a:lstStyle/>
        <a:p>
          <a:pPr rtl="0"/>
          <a:r>
            <a:rPr lang="en-US" smtClean="0"/>
            <a:t>Automatic reports and dashboards based on impact</a:t>
          </a:r>
          <a:endParaRPr lang="en-US"/>
        </a:p>
      </dgm:t>
    </dgm:pt>
    <dgm:pt modelId="{19661487-B8B4-4912-8313-EA10D8653F34}" type="parTrans" cxnId="{057824CE-7006-449B-B166-47227B7060A9}">
      <dgm:prSet/>
      <dgm:spPr/>
      <dgm:t>
        <a:bodyPr/>
        <a:lstStyle/>
        <a:p>
          <a:endParaRPr lang="en-US"/>
        </a:p>
      </dgm:t>
    </dgm:pt>
    <dgm:pt modelId="{74367727-856C-46F2-B7E8-6DEFD1EAE0EB}" type="sibTrans" cxnId="{057824CE-7006-449B-B166-47227B7060A9}">
      <dgm:prSet/>
      <dgm:spPr/>
      <dgm:t>
        <a:bodyPr/>
        <a:lstStyle/>
        <a:p>
          <a:endParaRPr lang="en-US"/>
        </a:p>
      </dgm:t>
    </dgm:pt>
    <dgm:pt modelId="{85DAD1AB-F705-496F-BA35-78C8456356E6}">
      <dgm:prSet/>
      <dgm:spPr/>
      <dgm:t>
        <a:bodyPr/>
        <a:lstStyle/>
        <a:p>
          <a:pPr rtl="0"/>
          <a:r>
            <a:rPr lang="en-US" smtClean="0"/>
            <a:t>Arrive at effort in man days</a:t>
          </a:r>
          <a:endParaRPr lang="en-US"/>
        </a:p>
      </dgm:t>
    </dgm:pt>
    <dgm:pt modelId="{D22B7F4D-AFA4-41B1-A88A-2407A826C224}" type="parTrans" cxnId="{A0ADAF67-8A14-49EE-A31F-7687144BC6FC}">
      <dgm:prSet/>
      <dgm:spPr/>
      <dgm:t>
        <a:bodyPr/>
        <a:lstStyle/>
        <a:p>
          <a:endParaRPr lang="en-US"/>
        </a:p>
      </dgm:t>
    </dgm:pt>
    <dgm:pt modelId="{F5D79249-D043-4D83-843B-338F4BB91807}" type="sibTrans" cxnId="{A0ADAF67-8A14-49EE-A31F-7687144BC6FC}">
      <dgm:prSet/>
      <dgm:spPr/>
      <dgm:t>
        <a:bodyPr/>
        <a:lstStyle/>
        <a:p>
          <a:endParaRPr lang="en-US"/>
        </a:p>
      </dgm:t>
    </dgm:pt>
    <dgm:pt modelId="{06E93E44-207C-4D41-866D-39A1253D3E9C}">
      <dgm:prSet/>
      <dgm:spPr/>
      <dgm:t>
        <a:bodyPr/>
        <a:lstStyle/>
        <a:p>
          <a:pPr rtl="0"/>
          <a:r>
            <a:rPr lang="en-US" smtClean="0"/>
            <a:t>Input to Project Management</a:t>
          </a:r>
          <a:endParaRPr lang="en-US"/>
        </a:p>
      </dgm:t>
    </dgm:pt>
    <dgm:pt modelId="{3F1F2250-2BB2-4C10-9345-6C71F6256DFE}" type="parTrans" cxnId="{EC5F1E24-5676-49BE-A95A-8CB6A5B32480}">
      <dgm:prSet/>
      <dgm:spPr/>
      <dgm:t>
        <a:bodyPr/>
        <a:lstStyle/>
        <a:p>
          <a:endParaRPr lang="en-US"/>
        </a:p>
      </dgm:t>
    </dgm:pt>
    <dgm:pt modelId="{AAAAE85F-75A8-41D2-B4D0-812D4AC24056}" type="sibTrans" cxnId="{EC5F1E24-5676-49BE-A95A-8CB6A5B32480}">
      <dgm:prSet/>
      <dgm:spPr/>
      <dgm:t>
        <a:bodyPr/>
        <a:lstStyle/>
        <a:p>
          <a:endParaRPr lang="en-US"/>
        </a:p>
      </dgm:t>
    </dgm:pt>
    <dgm:pt modelId="{D66FF7E5-8FF9-45E9-B15F-76B6B3C0A457}" type="pres">
      <dgm:prSet presAssocID="{1AF7D061-4B7C-4C4E-8A0E-FF0BCB981F5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C72F7F-8A34-4580-801D-D16DCDADD27B}" type="pres">
      <dgm:prSet presAssocID="{454A5A22-288F-49C4-914F-8A6943C4C16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98D6C-5A71-41C0-AA68-A7154D25DC98}" type="pres">
      <dgm:prSet presAssocID="{4B8CC99E-AC75-4C01-BA6F-434BCC894E6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0848984-9E56-444B-8C83-CC054B24BD52}" type="pres">
      <dgm:prSet presAssocID="{4B8CC99E-AC75-4C01-BA6F-434BCC894E6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6DE4923-7F1D-4DC8-AAC4-18EA3EF1929E}" type="pres">
      <dgm:prSet presAssocID="{70142F75-159D-4ED9-BD9B-751A3549E49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D48EC-29FA-486C-A073-7BB4FBA342D5}" type="pres">
      <dgm:prSet presAssocID="{2F7CC0E5-056D-4B9F-9818-3DE4DEB99FA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BC845CFF-B47F-4FAA-A402-0897B743EC23}" type="pres">
      <dgm:prSet presAssocID="{2F7CC0E5-056D-4B9F-9818-3DE4DEB99FA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94C7237-4B2A-434A-8EBD-199FBDD3498E}" type="pres">
      <dgm:prSet presAssocID="{D398A0D5-5543-4E06-822C-D0019111AF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BA5DF-C6AB-4C46-8A8D-83E6D7717A76}" type="pres">
      <dgm:prSet presAssocID="{74367727-856C-46F2-B7E8-6DEFD1EAE0EB}" presName="sibTrans" presStyleLbl="sibTrans2D1" presStyleIdx="2" presStyleCnt="5"/>
      <dgm:spPr/>
      <dgm:t>
        <a:bodyPr/>
        <a:lstStyle/>
        <a:p>
          <a:endParaRPr lang="en-US"/>
        </a:p>
      </dgm:t>
    </dgm:pt>
    <dgm:pt modelId="{1ADDFA13-FD95-43F9-951C-B3DABD0F2089}" type="pres">
      <dgm:prSet presAssocID="{74367727-856C-46F2-B7E8-6DEFD1EAE0EB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E2676DC-766C-4128-B1CE-BB1C2A4F157C}" type="pres">
      <dgm:prSet presAssocID="{85DAD1AB-F705-496F-BA35-78C8456356E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FA12A-61B5-46C7-890E-E1EBFE919816}" type="pres">
      <dgm:prSet presAssocID="{F5D79249-D043-4D83-843B-338F4BB9180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4FC7627-6C41-4269-A746-A912B900E682}" type="pres">
      <dgm:prSet presAssocID="{F5D79249-D043-4D83-843B-338F4BB9180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FDB73DFA-3AE7-4862-9D05-0CF3C57F47AA}" type="pres">
      <dgm:prSet presAssocID="{06E93E44-207C-4D41-866D-39A1253D3E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F298F-3FE8-4C49-841A-56114FB7F53F}" type="pres">
      <dgm:prSet presAssocID="{AAAAE85F-75A8-41D2-B4D0-812D4AC24056}" presName="sibTrans" presStyleLbl="sibTrans2D1" presStyleIdx="4" presStyleCnt="5"/>
      <dgm:spPr/>
      <dgm:t>
        <a:bodyPr/>
        <a:lstStyle/>
        <a:p>
          <a:endParaRPr lang="en-US"/>
        </a:p>
      </dgm:t>
    </dgm:pt>
    <dgm:pt modelId="{3003EE5D-5195-4991-89E7-EFA12BDB0A22}" type="pres">
      <dgm:prSet presAssocID="{AAAAE85F-75A8-41D2-B4D0-812D4AC24056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302937F-6333-4380-B9E3-93F67B49C4EF}" type="presOf" srcId="{F5D79249-D043-4D83-843B-338F4BB91807}" destId="{628FA12A-61B5-46C7-890E-E1EBFE919816}" srcOrd="0" destOrd="0" presId="urn:microsoft.com/office/officeart/2005/8/layout/cycle2"/>
    <dgm:cxn modelId="{CBF07A61-71FB-461B-AE86-842136FBFC97}" type="presOf" srcId="{85DAD1AB-F705-496F-BA35-78C8456356E6}" destId="{AE2676DC-766C-4128-B1CE-BB1C2A4F157C}" srcOrd="0" destOrd="0" presId="urn:microsoft.com/office/officeart/2005/8/layout/cycle2"/>
    <dgm:cxn modelId="{1E9E3414-4A6F-48DE-9EF5-4FB5AF9EBD9D}" srcId="{1AF7D061-4B7C-4C4E-8A0E-FF0BCB981F51}" destId="{454A5A22-288F-49C4-914F-8A6943C4C16E}" srcOrd="0" destOrd="0" parTransId="{5A9B97DB-362E-4080-9E1D-F4EE9DE33F1E}" sibTransId="{4B8CC99E-AC75-4C01-BA6F-434BCC894E6B}"/>
    <dgm:cxn modelId="{BB41E519-1E1E-427E-A35E-4315D4F09829}" type="presOf" srcId="{74367727-856C-46F2-B7E8-6DEFD1EAE0EB}" destId="{1ADDFA13-FD95-43F9-951C-B3DABD0F2089}" srcOrd="1" destOrd="0" presId="urn:microsoft.com/office/officeart/2005/8/layout/cycle2"/>
    <dgm:cxn modelId="{D6F41995-529D-45D8-BE4D-4CED8F971211}" type="presOf" srcId="{4B8CC99E-AC75-4C01-BA6F-434BCC894E6B}" destId="{D0848984-9E56-444B-8C83-CC054B24BD52}" srcOrd="1" destOrd="0" presId="urn:microsoft.com/office/officeart/2005/8/layout/cycle2"/>
    <dgm:cxn modelId="{D58E1A7A-C605-4EB0-8E17-BF4CD03F2DC6}" type="presOf" srcId="{74367727-856C-46F2-B7E8-6DEFD1EAE0EB}" destId="{1FBBA5DF-C6AB-4C46-8A8D-83E6D7717A76}" srcOrd="0" destOrd="0" presId="urn:microsoft.com/office/officeart/2005/8/layout/cycle2"/>
    <dgm:cxn modelId="{8BE21E98-4443-4C74-9F3A-78A4D5EAAFCF}" type="presOf" srcId="{F5D79249-D043-4D83-843B-338F4BB91807}" destId="{A4FC7627-6C41-4269-A746-A912B900E682}" srcOrd="1" destOrd="0" presId="urn:microsoft.com/office/officeart/2005/8/layout/cycle2"/>
    <dgm:cxn modelId="{F9177682-9AE7-4222-8D69-E10B6EDE5E03}" type="presOf" srcId="{4B8CC99E-AC75-4C01-BA6F-434BCC894E6B}" destId="{6CA98D6C-5A71-41C0-AA68-A7154D25DC98}" srcOrd="0" destOrd="0" presId="urn:microsoft.com/office/officeart/2005/8/layout/cycle2"/>
    <dgm:cxn modelId="{2A2A2E11-9555-4601-B3F2-0CB583D96CF1}" type="presOf" srcId="{1AF7D061-4B7C-4C4E-8A0E-FF0BCB981F51}" destId="{D66FF7E5-8FF9-45E9-B15F-76B6B3C0A457}" srcOrd="0" destOrd="0" presId="urn:microsoft.com/office/officeart/2005/8/layout/cycle2"/>
    <dgm:cxn modelId="{057824CE-7006-449B-B166-47227B7060A9}" srcId="{1AF7D061-4B7C-4C4E-8A0E-FF0BCB981F51}" destId="{D398A0D5-5543-4E06-822C-D0019111AF37}" srcOrd="2" destOrd="0" parTransId="{19661487-B8B4-4912-8313-EA10D8653F34}" sibTransId="{74367727-856C-46F2-B7E8-6DEFD1EAE0EB}"/>
    <dgm:cxn modelId="{EC5F1E24-5676-49BE-A95A-8CB6A5B32480}" srcId="{1AF7D061-4B7C-4C4E-8A0E-FF0BCB981F51}" destId="{06E93E44-207C-4D41-866D-39A1253D3E9C}" srcOrd="4" destOrd="0" parTransId="{3F1F2250-2BB2-4C10-9345-6C71F6256DFE}" sibTransId="{AAAAE85F-75A8-41D2-B4D0-812D4AC24056}"/>
    <dgm:cxn modelId="{34F82854-C38C-47C9-948A-009DD3C9002D}" type="presOf" srcId="{2F7CC0E5-056D-4B9F-9818-3DE4DEB99FA6}" destId="{BC845CFF-B47F-4FAA-A402-0897B743EC23}" srcOrd="1" destOrd="0" presId="urn:microsoft.com/office/officeart/2005/8/layout/cycle2"/>
    <dgm:cxn modelId="{0C546674-98B4-4631-8F6F-9885A3F5B7F4}" type="presOf" srcId="{70142F75-159D-4ED9-BD9B-751A3549E493}" destId="{F6DE4923-7F1D-4DC8-AAC4-18EA3EF1929E}" srcOrd="0" destOrd="0" presId="urn:microsoft.com/office/officeart/2005/8/layout/cycle2"/>
    <dgm:cxn modelId="{49B4A4D7-5F94-4DC7-BFB3-8F41DBA8C394}" type="presOf" srcId="{06E93E44-207C-4D41-866D-39A1253D3E9C}" destId="{FDB73DFA-3AE7-4862-9D05-0CF3C57F47AA}" srcOrd="0" destOrd="0" presId="urn:microsoft.com/office/officeart/2005/8/layout/cycle2"/>
    <dgm:cxn modelId="{A0ADAF67-8A14-49EE-A31F-7687144BC6FC}" srcId="{1AF7D061-4B7C-4C4E-8A0E-FF0BCB981F51}" destId="{85DAD1AB-F705-496F-BA35-78C8456356E6}" srcOrd="3" destOrd="0" parTransId="{D22B7F4D-AFA4-41B1-A88A-2407A826C224}" sibTransId="{F5D79249-D043-4D83-843B-338F4BB91807}"/>
    <dgm:cxn modelId="{BF446291-634F-4975-A32C-FF051EED7005}" type="presOf" srcId="{2F7CC0E5-056D-4B9F-9818-3DE4DEB99FA6}" destId="{698D48EC-29FA-486C-A073-7BB4FBA342D5}" srcOrd="0" destOrd="0" presId="urn:microsoft.com/office/officeart/2005/8/layout/cycle2"/>
    <dgm:cxn modelId="{FAF0E2BC-498E-4DB0-8C59-3776605DC540}" srcId="{1AF7D061-4B7C-4C4E-8A0E-FF0BCB981F51}" destId="{70142F75-159D-4ED9-BD9B-751A3549E493}" srcOrd="1" destOrd="0" parTransId="{CFB417EB-02A4-4BA2-BB70-0C3A6DEB3A13}" sibTransId="{2F7CC0E5-056D-4B9F-9818-3DE4DEB99FA6}"/>
    <dgm:cxn modelId="{9F3F3E0C-745C-45A0-BAB1-942FD812D754}" type="presOf" srcId="{AAAAE85F-75A8-41D2-B4D0-812D4AC24056}" destId="{FCEF298F-3FE8-4C49-841A-56114FB7F53F}" srcOrd="0" destOrd="0" presId="urn:microsoft.com/office/officeart/2005/8/layout/cycle2"/>
    <dgm:cxn modelId="{FA57453E-EE26-4DE3-94C4-30C66ED06EA9}" type="presOf" srcId="{D398A0D5-5543-4E06-822C-D0019111AF37}" destId="{894C7237-4B2A-434A-8EBD-199FBDD3498E}" srcOrd="0" destOrd="0" presId="urn:microsoft.com/office/officeart/2005/8/layout/cycle2"/>
    <dgm:cxn modelId="{AFE93507-9BE8-42EB-9796-86807AE51929}" type="presOf" srcId="{AAAAE85F-75A8-41D2-B4D0-812D4AC24056}" destId="{3003EE5D-5195-4991-89E7-EFA12BDB0A22}" srcOrd="1" destOrd="0" presId="urn:microsoft.com/office/officeart/2005/8/layout/cycle2"/>
    <dgm:cxn modelId="{5606706D-7B6D-47E0-8FAC-5A8ADDB6BD25}" type="presOf" srcId="{454A5A22-288F-49C4-914F-8A6943C4C16E}" destId="{BFC72F7F-8A34-4580-801D-D16DCDADD27B}" srcOrd="0" destOrd="0" presId="urn:microsoft.com/office/officeart/2005/8/layout/cycle2"/>
    <dgm:cxn modelId="{DB30299D-2C35-46CD-AD4C-E77CEA453833}" type="presParOf" srcId="{D66FF7E5-8FF9-45E9-B15F-76B6B3C0A457}" destId="{BFC72F7F-8A34-4580-801D-D16DCDADD27B}" srcOrd="0" destOrd="0" presId="urn:microsoft.com/office/officeart/2005/8/layout/cycle2"/>
    <dgm:cxn modelId="{61B4A229-C49C-41E3-97EA-727C820119DB}" type="presParOf" srcId="{D66FF7E5-8FF9-45E9-B15F-76B6B3C0A457}" destId="{6CA98D6C-5A71-41C0-AA68-A7154D25DC98}" srcOrd="1" destOrd="0" presId="urn:microsoft.com/office/officeart/2005/8/layout/cycle2"/>
    <dgm:cxn modelId="{4CE797D4-F97B-43A3-9CC6-3829957F8F5D}" type="presParOf" srcId="{6CA98D6C-5A71-41C0-AA68-A7154D25DC98}" destId="{D0848984-9E56-444B-8C83-CC054B24BD52}" srcOrd="0" destOrd="0" presId="urn:microsoft.com/office/officeart/2005/8/layout/cycle2"/>
    <dgm:cxn modelId="{1718075A-6B37-48D3-9590-D5007797564C}" type="presParOf" srcId="{D66FF7E5-8FF9-45E9-B15F-76B6B3C0A457}" destId="{F6DE4923-7F1D-4DC8-AAC4-18EA3EF1929E}" srcOrd="2" destOrd="0" presId="urn:microsoft.com/office/officeart/2005/8/layout/cycle2"/>
    <dgm:cxn modelId="{155D2ADF-DC1F-462F-B2F5-56A9082F53F2}" type="presParOf" srcId="{D66FF7E5-8FF9-45E9-B15F-76B6B3C0A457}" destId="{698D48EC-29FA-486C-A073-7BB4FBA342D5}" srcOrd="3" destOrd="0" presId="urn:microsoft.com/office/officeart/2005/8/layout/cycle2"/>
    <dgm:cxn modelId="{715790C7-90CE-419A-8B0F-5E1667FEB300}" type="presParOf" srcId="{698D48EC-29FA-486C-A073-7BB4FBA342D5}" destId="{BC845CFF-B47F-4FAA-A402-0897B743EC23}" srcOrd="0" destOrd="0" presId="urn:microsoft.com/office/officeart/2005/8/layout/cycle2"/>
    <dgm:cxn modelId="{D9378DCA-48B3-4663-BDBA-95DF6CCE8E83}" type="presParOf" srcId="{D66FF7E5-8FF9-45E9-B15F-76B6B3C0A457}" destId="{894C7237-4B2A-434A-8EBD-199FBDD3498E}" srcOrd="4" destOrd="0" presId="urn:microsoft.com/office/officeart/2005/8/layout/cycle2"/>
    <dgm:cxn modelId="{46B80194-2BB5-4ADA-B27C-05A38E498664}" type="presParOf" srcId="{D66FF7E5-8FF9-45E9-B15F-76B6B3C0A457}" destId="{1FBBA5DF-C6AB-4C46-8A8D-83E6D7717A76}" srcOrd="5" destOrd="0" presId="urn:microsoft.com/office/officeart/2005/8/layout/cycle2"/>
    <dgm:cxn modelId="{BA2E98B6-965A-45EE-BF57-4B4DAF668744}" type="presParOf" srcId="{1FBBA5DF-C6AB-4C46-8A8D-83E6D7717A76}" destId="{1ADDFA13-FD95-43F9-951C-B3DABD0F2089}" srcOrd="0" destOrd="0" presId="urn:microsoft.com/office/officeart/2005/8/layout/cycle2"/>
    <dgm:cxn modelId="{FE040014-6A60-4BF9-A7A1-094856A43B00}" type="presParOf" srcId="{D66FF7E5-8FF9-45E9-B15F-76B6B3C0A457}" destId="{AE2676DC-766C-4128-B1CE-BB1C2A4F157C}" srcOrd="6" destOrd="0" presId="urn:microsoft.com/office/officeart/2005/8/layout/cycle2"/>
    <dgm:cxn modelId="{8662C060-6F9A-40D2-9869-20445CBB7958}" type="presParOf" srcId="{D66FF7E5-8FF9-45E9-B15F-76B6B3C0A457}" destId="{628FA12A-61B5-46C7-890E-E1EBFE919816}" srcOrd="7" destOrd="0" presId="urn:microsoft.com/office/officeart/2005/8/layout/cycle2"/>
    <dgm:cxn modelId="{2B80FDF9-86B4-4060-953B-CC4C5746A6C3}" type="presParOf" srcId="{628FA12A-61B5-46C7-890E-E1EBFE919816}" destId="{A4FC7627-6C41-4269-A746-A912B900E682}" srcOrd="0" destOrd="0" presId="urn:microsoft.com/office/officeart/2005/8/layout/cycle2"/>
    <dgm:cxn modelId="{BCA92E02-5FB3-431C-B450-A0F48ADCDB14}" type="presParOf" srcId="{D66FF7E5-8FF9-45E9-B15F-76B6B3C0A457}" destId="{FDB73DFA-3AE7-4862-9D05-0CF3C57F47AA}" srcOrd="8" destOrd="0" presId="urn:microsoft.com/office/officeart/2005/8/layout/cycle2"/>
    <dgm:cxn modelId="{AABEEB03-1A67-4B2A-88BD-6C6B5700FB05}" type="presParOf" srcId="{D66FF7E5-8FF9-45E9-B15F-76B6B3C0A457}" destId="{FCEF298F-3FE8-4C49-841A-56114FB7F53F}" srcOrd="9" destOrd="0" presId="urn:microsoft.com/office/officeart/2005/8/layout/cycle2"/>
    <dgm:cxn modelId="{BD6FBC17-BFE1-46EB-BF05-6966BB4FC082}" type="presParOf" srcId="{FCEF298F-3FE8-4C49-841A-56114FB7F53F}" destId="{3003EE5D-5195-4991-89E7-EFA12BDB0A2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153C1E9-2D83-46A5-A6D3-2D324C5684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DA8007C-3559-443F-A1A9-23C3B0D37CD0}">
      <dgm:prSet/>
      <dgm:spPr/>
      <dgm:t>
        <a:bodyPr/>
        <a:lstStyle/>
        <a:p>
          <a:pPr rtl="0"/>
          <a:r>
            <a:rPr lang="en-US" smtClean="0"/>
            <a:t>Framework for defining estimates</a:t>
          </a:r>
          <a:endParaRPr lang="en-US"/>
        </a:p>
      </dgm:t>
    </dgm:pt>
    <dgm:pt modelId="{B06C5C97-18A8-49AE-8087-6A42047F0DF1}" type="parTrans" cxnId="{6AC77E91-B3E9-4A18-A166-BB25DAC35F2C}">
      <dgm:prSet/>
      <dgm:spPr/>
      <dgm:t>
        <a:bodyPr/>
        <a:lstStyle/>
        <a:p>
          <a:endParaRPr lang="en-US"/>
        </a:p>
      </dgm:t>
    </dgm:pt>
    <dgm:pt modelId="{717C666A-EE2F-4551-BF94-84A153CC9D27}" type="sibTrans" cxnId="{6AC77E91-B3E9-4A18-A166-BB25DAC35F2C}">
      <dgm:prSet/>
      <dgm:spPr/>
      <dgm:t>
        <a:bodyPr/>
        <a:lstStyle/>
        <a:p>
          <a:endParaRPr lang="en-US"/>
        </a:p>
      </dgm:t>
    </dgm:pt>
    <dgm:pt modelId="{A37DBAD0-F0C7-401A-84C8-D0C7BF4081CA}">
      <dgm:prSet/>
      <dgm:spPr/>
      <dgm:t>
        <a:bodyPr/>
        <a:lstStyle/>
        <a:p>
          <a:pPr rtl="0"/>
          <a:r>
            <a:rPr lang="en-US" smtClean="0"/>
            <a:t>Break-up of activities involved</a:t>
          </a:r>
          <a:endParaRPr lang="en-US"/>
        </a:p>
      </dgm:t>
    </dgm:pt>
    <dgm:pt modelId="{46348712-246D-4288-8288-1B17F5B80E07}" type="parTrans" cxnId="{699E16A5-5D61-429D-B7F0-BFFF573F16E1}">
      <dgm:prSet/>
      <dgm:spPr/>
      <dgm:t>
        <a:bodyPr/>
        <a:lstStyle/>
        <a:p>
          <a:endParaRPr lang="en-US"/>
        </a:p>
      </dgm:t>
    </dgm:pt>
    <dgm:pt modelId="{B23B978A-2C7F-4CEF-9D94-2F552171B33C}" type="sibTrans" cxnId="{699E16A5-5D61-429D-B7F0-BFFF573F16E1}">
      <dgm:prSet/>
      <dgm:spPr/>
      <dgm:t>
        <a:bodyPr/>
        <a:lstStyle/>
        <a:p>
          <a:endParaRPr lang="en-US"/>
        </a:p>
      </dgm:t>
    </dgm:pt>
    <dgm:pt modelId="{F2D9A2B7-497E-4B5C-9FA1-FE1F32FACEDF}">
      <dgm:prSet/>
      <dgm:spPr/>
      <dgm:t>
        <a:bodyPr/>
        <a:lstStyle/>
        <a:p>
          <a:pPr rtl="0"/>
          <a:r>
            <a:rPr lang="en-US" smtClean="0"/>
            <a:t>Feed to project plan to arrive at schedule based on effort in man-days</a:t>
          </a:r>
          <a:endParaRPr lang="en-US"/>
        </a:p>
      </dgm:t>
    </dgm:pt>
    <dgm:pt modelId="{1C19B20D-534B-461F-8F26-3C6E0EC31814}" type="parTrans" cxnId="{AD5184B9-3FAE-4480-9ED3-0D0BBBBE1EC2}">
      <dgm:prSet/>
      <dgm:spPr/>
      <dgm:t>
        <a:bodyPr/>
        <a:lstStyle/>
        <a:p>
          <a:endParaRPr lang="en-US"/>
        </a:p>
      </dgm:t>
    </dgm:pt>
    <dgm:pt modelId="{68B93FC1-A8DD-44C9-AC0E-AB8402F1A103}" type="sibTrans" cxnId="{AD5184B9-3FAE-4480-9ED3-0D0BBBBE1EC2}">
      <dgm:prSet/>
      <dgm:spPr/>
      <dgm:t>
        <a:bodyPr/>
        <a:lstStyle/>
        <a:p>
          <a:endParaRPr lang="en-US"/>
        </a:p>
      </dgm:t>
    </dgm:pt>
    <dgm:pt modelId="{E1759F11-6EF1-4F85-8B75-0434ECF1104E}" type="pres">
      <dgm:prSet presAssocID="{8153C1E9-2D83-46A5-A6D3-2D324C5684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2930FF-DEBF-4D18-B2A4-50A593AC6AC4}" type="pres">
      <dgm:prSet presAssocID="{CDA8007C-3559-443F-A1A9-23C3B0D37CD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A8AB8-387A-4DDC-A394-E3D23630D5C5}" type="pres">
      <dgm:prSet presAssocID="{717C666A-EE2F-4551-BF94-84A153CC9D27}" presName="spacer" presStyleCnt="0"/>
      <dgm:spPr/>
    </dgm:pt>
    <dgm:pt modelId="{080D57E8-E5FD-47C5-A7E9-B81BA3CC989A}" type="pres">
      <dgm:prSet presAssocID="{A37DBAD0-F0C7-401A-84C8-D0C7BF4081C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D0CFC-7FDC-4F0B-9A63-7D2E862101CF}" type="pres">
      <dgm:prSet presAssocID="{B23B978A-2C7F-4CEF-9D94-2F552171B33C}" presName="spacer" presStyleCnt="0"/>
      <dgm:spPr/>
    </dgm:pt>
    <dgm:pt modelId="{1896CFE0-49F2-4538-A71E-1CCFABC3FBA7}" type="pres">
      <dgm:prSet presAssocID="{F2D9A2B7-497E-4B5C-9FA1-FE1F32FACED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493BFE-9644-46AE-BAC8-734723BCC7E1}" type="presOf" srcId="{CDA8007C-3559-443F-A1A9-23C3B0D37CD0}" destId="{F02930FF-DEBF-4D18-B2A4-50A593AC6AC4}" srcOrd="0" destOrd="0" presId="urn:microsoft.com/office/officeart/2005/8/layout/vList2"/>
    <dgm:cxn modelId="{699E16A5-5D61-429D-B7F0-BFFF573F16E1}" srcId="{8153C1E9-2D83-46A5-A6D3-2D324C568455}" destId="{A37DBAD0-F0C7-401A-84C8-D0C7BF4081CA}" srcOrd="1" destOrd="0" parTransId="{46348712-246D-4288-8288-1B17F5B80E07}" sibTransId="{B23B978A-2C7F-4CEF-9D94-2F552171B33C}"/>
    <dgm:cxn modelId="{BF8968C0-A647-4E35-AFEF-4BC9EFF6DDA9}" type="presOf" srcId="{F2D9A2B7-497E-4B5C-9FA1-FE1F32FACEDF}" destId="{1896CFE0-49F2-4538-A71E-1CCFABC3FBA7}" srcOrd="0" destOrd="0" presId="urn:microsoft.com/office/officeart/2005/8/layout/vList2"/>
    <dgm:cxn modelId="{6EEE7D41-A61C-4203-BA83-92DC6DCE5A8F}" type="presOf" srcId="{8153C1E9-2D83-46A5-A6D3-2D324C568455}" destId="{E1759F11-6EF1-4F85-8B75-0434ECF1104E}" srcOrd="0" destOrd="0" presId="urn:microsoft.com/office/officeart/2005/8/layout/vList2"/>
    <dgm:cxn modelId="{6AC77E91-B3E9-4A18-A166-BB25DAC35F2C}" srcId="{8153C1E9-2D83-46A5-A6D3-2D324C568455}" destId="{CDA8007C-3559-443F-A1A9-23C3B0D37CD0}" srcOrd="0" destOrd="0" parTransId="{B06C5C97-18A8-49AE-8087-6A42047F0DF1}" sibTransId="{717C666A-EE2F-4551-BF94-84A153CC9D27}"/>
    <dgm:cxn modelId="{AD5184B9-3FAE-4480-9ED3-0D0BBBBE1EC2}" srcId="{8153C1E9-2D83-46A5-A6D3-2D324C568455}" destId="{F2D9A2B7-497E-4B5C-9FA1-FE1F32FACEDF}" srcOrd="2" destOrd="0" parTransId="{1C19B20D-534B-461F-8F26-3C6E0EC31814}" sibTransId="{68B93FC1-A8DD-44C9-AC0E-AB8402F1A103}"/>
    <dgm:cxn modelId="{D43AC9FD-4E98-42B8-8C8C-8A7D0110D19E}" type="presOf" srcId="{A37DBAD0-F0C7-401A-84C8-D0C7BF4081CA}" destId="{080D57E8-E5FD-47C5-A7E9-B81BA3CC989A}" srcOrd="0" destOrd="0" presId="urn:microsoft.com/office/officeart/2005/8/layout/vList2"/>
    <dgm:cxn modelId="{2598F70A-EE58-4B41-A08D-B707BAC86A52}" type="presParOf" srcId="{E1759F11-6EF1-4F85-8B75-0434ECF1104E}" destId="{F02930FF-DEBF-4D18-B2A4-50A593AC6AC4}" srcOrd="0" destOrd="0" presId="urn:microsoft.com/office/officeart/2005/8/layout/vList2"/>
    <dgm:cxn modelId="{561218E7-51E6-4BAB-ABCA-5F29D8FD9E86}" type="presParOf" srcId="{E1759F11-6EF1-4F85-8B75-0434ECF1104E}" destId="{470A8AB8-387A-4DDC-A394-E3D23630D5C5}" srcOrd="1" destOrd="0" presId="urn:microsoft.com/office/officeart/2005/8/layout/vList2"/>
    <dgm:cxn modelId="{34EF600E-791B-41F2-86C3-AD4E0C7AAAAF}" type="presParOf" srcId="{E1759F11-6EF1-4F85-8B75-0434ECF1104E}" destId="{080D57E8-E5FD-47C5-A7E9-B81BA3CC989A}" srcOrd="2" destOrd="0" presId="urn:microsoft.com/office/officeart/2005/8/layout/vList2"/>
    <dgm:cxn modelId="{5E2D05AB-2A5F-4A69-A8DB-C2FB386EA900}" type="presParOf" srcId="{E1759F11-6EF1-4F85-8B75-0434ECF1104E}" destId="{29ED0CFC-7FDC-4F0B-9A63-7D2E862101CF}" srcOrd="3" destOrd="0" presId="urn:microsoft.com/office/officeart/2005/8/layout/vList2"/>
    <dgm:cxn modelId="{780FAAF1-F4D5-4F1F-AB17-6EF8CFF21C83}" type="presParOf" srcId="{E1759F11-6EF1-4F85-8B75-0434ECF1104E}" destId="{1896CFE0-49F2-4538-A71E-1CCFABC3FBA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B8C1AEE-6CD6-474E-8183-504767679BD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E9CFA88-80A2-4DCC-A240-C12A4701C136}">
      <dgm:prSet/>
      <dgm:spPr/>
      <dgm:t>
        <a:bodyPr/>
        <a:lstStyle/>
        <a:p>
          <a:pPr rtl="0"/>
          <a:r>
            <a:rPr lang="en-US" smtClean="0"/>
            <a:t>Create users &amp; tasks for activities involved</a:t>
          </a:r>
          <a:endParaRPr lang="en-US"/>
        </a:p>
      </dgm:t>
    </dgm:pt>
    <dgm:pt modelId="{5F4F0E29-9FBD-4BC2-B7BF-F0FC544F5A24}" type="parTrans" cxnId="{E37A0452-89EC-4C82-A9F1-95E10A03CEF9}">
      <dgm:prSet/>
      <dgm:spPr/>
      <dgm:t>
        <a:bodyPr/>
        <a:lstStyle/>
        <a:p>
          <a:endParaRPr lang="en-US"/>
        </a:p>
      </dgm:t>
    </dgm:pt>
    <dgm:pt modelId="{62B014B6-2BEB-44F0-A3A9-FA59BC8EBBD6}" type="sibTrans" cxnId="{E37A0452-89EC-4C82-A9F1-95E10A03CEF9}">
      <dgm:prSet/>
      <dgm:spPr/>
      <dgm:t>
        <a:bodyPr/>
        <a:lstStyle/>
        <a:p>
          <a:endParaRPr lang="en-US"/>
        </a:p>
      </dgm:t>
    </dgm:pt>
    <dgm:pt modelId="{277CA715-CDFA-42A8-B1AB-F67A72D5664A}">
      <dgm:prSet/>
      <dgm:spPr/>
      <dgm:t>
        <a:bodyPr/>
        <a:lstStyle/>
        <a:p>
          <a:pPr rtl="0"/>
          <a:r>
            <a:rPr lang="en-US" smtClean="0"/>
            <a:t>Assign tasks to users and monitor status</a:t>
          </a:r>
          <a:endParaRPr lang="en-US"/>
        </a:p>
      </dgm:t>
    </dgm:pt>
    <dgm:pt modelId="{D8EE0242-8F83-45E4-ACB7-C02FF4C1B83B}" type="parTrans" cxnId="{8AB0942D-BF27-4845-BFA1-5910BF2110EB}">
      <dgm:prSet/>
      <dgm:spPr/>
      <dgm:t>
        <a:bodyPr/>
        <a:lstStyle/>
        <a:p>
          <a:endParaRPr lang="en-US"/>
        </a:p>
      </dgm:t>
    </dgm:pt>
    <dgm:pt modelId="{0F7C63BD-481F-4D74-B109-592D207CA00F}" type="sibTrans" cxnId="{8AB0942D-BF27-4845-BFA1-5910BF2110EB}">
      <dgm:prSet/>
      <dgm:spPr/>
      <dgm:t>
        <a:bodyPr/>
        <a:lstStyle/>
        <a:p>
          <a:endParaRPr lang="en-US"/>
        </a:p>
      </dgm:t>
    </dgm:pt>
    <dgm:pt modelId="{D27BCB98-7356-496C-82B2-9D7C8EBE0D1B}">
      <dgm:prSet/>
      <dgm:spPr/>
      <dgm:t>
        <a:bodyPr/>
        <a:lstStyle/>
        <a:p>
          <a:pPr rtl="0"/>
          <a:r>
            <a:rPr lang="en-US" smtClean="0"/>
            <a:t>Project Management reports on tasks. </a:t>
          </a:r>
          <a:endParaRPr lang="en-US"/>
        </a:p>
      </dgm:t>
    </dgm:pt>
    <dgm:pt modelId="{F354F1CE-6673-4551-9DAE-0ED3F60A7D9B}" type="parTrans" cxnId="{4C3D06E1-822D-4C96-9ADE-02BDD6268299}">
      <dgm:prSet/>
      <dgm:spPr/>
      <dgm:t>
        <a:bodyPr/>
        <a:lstStyle/>
        <a:p>
          <a:endParaRPr lang="en-US"/>
        </a:p>
      </dgm:t>
    </dgm:pt>
    <dgm:pt modelId="{50AF4B10-1CBC-4235-B736-952769F6A82F}" type="sibTrans" cxnId="{4C3D06E1-822D-4C96-9ADE-02BDD6268299}">
      <dgm:prSet/>
      <dgm:spPr/>
      <dgm:t>
        <a:bodyPr/>
        <a:lstStyle/>
        <a:p>
          <a:endParaRPr lang="en-US"/>
        </a:p>
      </dgm:t>
    </dgm:pt>
    <dgm:pt modelId="{594253C4-A1A1-41B7-AFB2-7448B7C402F8}">
      <dgm:prSet/>
      <dgm:spPr/>
      <dgm:t>
        <a:bodyPr/>
        <a:lstStyle/>
        <a:p>
          <a:pPr rtl="0"/>
          <a:r>
            <a:rPr lang="en-US" smtClean="0"/>
            <a:t>Manage through various phases of the project and different statuses till completion</a:t>
          </a:r>
          <a:endParaRPr lang="en-US"/>
        </a:p>
      </dgm:t>
    </dgm:pt>
    <dgm:pt modelId="{EDEECAE5-D5AE-4F67-8042-D2CA7B2E8B5D}" type="parTrans" cxnId="{B817A58B-4782-4B9C-8730-250DEC4E04B6}">
      <dgm:prSet/>
      <dgm:spPr/>
      <dgm:t>
        <a:bodyPr/>
        <a:lstStyle/>
        <a:p>
          <a:endParaRPr lang="en-US"/>
        </a:p>
      </dgm:t>
    </dgm:pt>
    <dgm:pt modelId="{142A789B-0B62-4D00-8044-B502FD4F3EC1}" type="sibTrans" cxnId="{B817A58B-4782-4B9C-8730-250DEC4E04B6}">
      <dgm:prSet/>
      <dgm:spPr/>
      <dgm:t>
        <a:bodyPr/>
        <a:lstStyle/>
        <a:p>
          <a:endParaRPr lang="en-US"/>
        </a:p>
      </dgm:t>
    </dgm:pt>
    <dgm:pt modelId="{44C526AD-E227-4383-A932-5ED640C22EEF}" type="pres">
      <dgm:prSet presAssocID="{9B8C1AEE-6CD6-474E-8183-504767679BD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7DB244-AD6F-4F36-B35E-C72E25D4F3FD}" type="pres">
      <dgm:prSet presAssocID="{9B8C1AEE-6CD6-474E-8183-504767679BDB}" presName="diamond" presStyleLbl="bgShp" presStyleIdx="0" presStyleCnt="1"/>
      <dgm:spPr/>
    </dgm:pt>
    <dgm:pt modelId="{6E3C319B-197F-4893-B1A4-1F2A3D15679E}" type="pres">
      <dgm:prSet presAssocID="{9B8C1AEE-6CD6-474E-8183-504767679BD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587CC-1BD9-4EA4-BC44-C5F273266EE8}" type="pres">
      <dgm:prSet presAssocID="{9B8C1AEE-6CD6-474E-8183-504767679BD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C4EE1-4AF9-4227-9EBD-19F62F2F060A}" type="pres">
      <dgm:prSet presAssocID="{9B8C1AEE-6CD6-474E-8183-504767679BD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35FCD-81A9-41C6-8919-1E7FF8DC6C54}" type="pres">
      <dgm:prSet presAssocID="{9B8C1AEE-6CD6-474E-8183-504767679BD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17A58B-4782-4B9C-8730-250DEC4E04B6}" srcId="{9B8C1AEE-6CD6-474E-8183-504767679BDB}" destId="{594253C4-A1A1-41B7-AFB2-7448B7C402F8}" srcOrd="3" destOrd="0" parTransId="{EDEECAE5-D5AE-4F67-8042-D2CA7B2E8B5D}" sibTransId="{142A789B-0B62-4D00-8044-B502FD4F3EC1}"/>
    <dgm:cxn modelId="{E463D631-C4DD-411F-B5BE-4573260ADD34}" type="presOf" srcId="{594253C4-A1A1-41B7-AFB2-7448B7C402F8}" destId="{03D35FCD-81A9-41C6-8919-1E7FF8DC6C54}" srcOrd="0" destOrd="0" presId="urn:microsoft.com/office/officeart/2005/8/layout/matrix3"/>
    <dgm:cxn modelId="{FC20B45B-6D57-42FB-B22F-90226B1F1CF2}" type="presOf" srcId="{D27BCB98-7356-496C-82B2-9D7C8EBE0D1B}" destId="{AC1C4EE1-4AF9-4227-9EBD-19F62F2F060A}" srcOrd="0" destOrd="0" presId="urn:microsoft.com/office/officeart/2005/8/layout/matrix3"/>
    <dgm:cxn modelId="{23B5DCD2-8C10-47D7-AA67-82D473B3DE1D}" type="presOf" srcId="{277CA715-CDFA-42A8-B1AB-F67A72D5664A}" destId="{42D587CC-1BD9-4EA4-BC44-C5F273266EE8}" srcOrd="0" destOrd="0" presId="urn:microsoft.com/office/officeart/2005/8/layout/matrix3"/>
    <dgm:cxn modelId="{CE8B840D-0C0F-4BC7-89E0-48569B3B357F}" type="presOf" srcId="{9B8C1AEE-6CD6-474E-8183-504767679BDB}" destId="{44C526AD-E227-4383-A932-5ED640C22EEF}" srcOrd="0" destOrd="0" presId="urn:microsoft.com/office/officeart/2005/8/layout/matrix3"/>
    <dgm:cxn modelId="{4C3D06E1-822D-4C96-9ADE-02BDD6268299}" srcId="{9B8C1AEE-6CD6-474E-8183-504767679BDB}" destId="{D27BCB98-7356-496C-82B2-9D7C8EBE0D1B}" srcOrd="2" destOrd="0" parTransId="{F354F1CE-6673-4551-9DAE-0ED3F60A7D9B}" sibTransId="{50AF4B10-1CBC-4235-B736-952769F6A82F}"/>
    <dgm:cxn modelId="{C76E8CE4-9E8A-4AAF-97A5-79A450201635}" type="presOf" srcId="{0E9CFA88-80A2-4DCC-A240-C12A4701C136}" destId="{6E3C319B-197F-4893-B1A4-1F2A3D15679E}" srcOrd="0" destOrd="0" presId="urn:microsoft.com/office/officeart/2005/8/layout/matrix3"/>
    <dgm:cxn modelId="{E37A0452-89EC-4C82-A9F1-95E10A03CEF9}" srcId="{9B8C1AEE-6CD6-474E-8183-504767679BDB}" destId="{0E9CFA88-80A2-4DCC-A240-C12A4701C136}" srcOrd="0" destOrd="0" parTransId="{5F4F0E29-9FBD-4BC2-B7BF-F0FC544F5A24}" sibTransId="{62B014B6-2BEB-44F0-A3A9-FA59BC8EBBD6}"/>
    <dgm:cxn modelId="{8AB0942D-BF27-4845-BFA1-5910BF2110EB}" srcId="{9B8C1AEE-6CD6-474E-8183-504767679BDB}" destId="{277CA715-CDFA-42A8-B1AB-F67A72D5664A}" srcOrd="1" destOrd="0" parTransId="{D8EE0242-8F83-45E4-ACB7-C02FF4C1B83B}" sibTransId="{0F7C63BD-481F-4D74-B109-592D207CA00F}"/>
    <dgm:cxn modelId="{723D7BE3-A2F9-442C-8786-3138246A1EEF}" type="presParOf" srcId="{44C526AD-E227-4383-A932-5ED640C22EEF}" destId="{F47DB244-AD6F-4F36-B35E-C72E25D4F3FD}" srcOrd="0" destOrd="0" presId="urn:microsoft.com/office/officeart/2005/8/layout/matrix3"/>
    <dgm:cxn modelId="{E1BE1A2C-EE61-4456-8A72-591958ED8336}" type="presParOf" srcId="{44C526AD-E227-4383-A932-5ED640C22EEF}" destId="{6E3C319B-197F-4893-B1A4-1F2A3D15679E}" srcOrd="1" destOrd="0" presId="urn:microsoft.com/office/officeart/2005/8/layout/matrix3"/>
    <dgm:cxn modelId="{3D2CAFC1-F4F7-4BC6-90F3-A4AB9E0DBCCA}" type="presParOf" srcId="{44C526AD-E227-4383-A932-5ED640C22EEF}" destId="{42D587CC-1BD9-4EA4-BC44-C5F273266EE8}" srcOrd="2" destOrd="0" presId="urn:microsoft.com/office/officeart/2005/8/layout/matrix3"/>
    <dgm:cxn modelId="{46C87F28-6DCA-44A3-AF80-BD0645984881}" type="presParOf" srcId="{44C526AD-E227-4383-A932-5ED640C22EEF}" destId="{AC1C4EE1-4AF9-4227-9EBD-19F62F2F060A}" srcOrd="3" destOrd="0" presId="urn:microsoft.com/office/officeart/2005/8/layout/matrix3"/>
    <dgm:cxn modelId="{33FF96CD-555D-48BD-9A37-7A9279256020}" type="presParOf" srcId="{44C526AD-E227-4383-A932-5ED640C22EEF}" destId="{03D35FCD-81A9-41C6-8919-1E7FF8DC6C5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04CFA7B-D6B2-4FD9-9F90-A787EB35F15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53BC4D-7539-4A05-A3C9-4C0A3BDBAAB1}">
      <dgm:prSet/>
      <dgm:spPr/>
      <dgm:t>
        <a:bodyPr/>
        <a:lstStyle/>
        <a:p>
          <a:pPr rtl="0"/>
          <a:r>
            <a:rPr lang="en-US" smtClean="0"/>
            <a:t>Introduce New features</a:t>
          </a:r>
          <a:endParaRPr lang="en-US"/>
        </a:p>
      </dgm:t>
    </dgm:pt>
    <dgm:pt modelId="{4E14606F-69BA-4F47-BCEE-A1FFB0816A21}" type="parTrans" cxnId="{4E668C81-1BF5-4087-A346-7C185CAD35FF}">
      <dgm:prSet/>
      <dgm:spPr/>
      <dgm:t>
        <a:bodyPr/>
        <a:lstStyle/>
        <a:p>
          <a:endParaRPr lang="en-US"/>
        </a:p>
      </dgm:t>
    </dgm:pt>
    <dgm:pt modelId="{E21B27F2-BE17-4561-8495-F6000C8B5C6F}" type="sibTrans" cxnId="{4E668C81-1BF5-4087-A346-7C185CAD35FF}">
      <dgm:prSet/>
      <dgm:spPr/>
      <dgm:t>
        <a:bodyPr/>
        <a:lstStyle/>
        <a:p>
          <a:endParaRPr lang="en-US"/>
        </a:p>
      </dgm:t>
    </dgm:pt>
    <dgm:pt modelId="{F54B51F1-47F3-438D-A341-DF9E169D1820}">
      <dgm:prSet/>
      <dgm:spPr/>
      <dgm:t>
        <a:bodyPr/>
        <a:lstStyle/>
        <a:p>
          <a:pPr rtl="0"/>
          <a:r>
            <a:rPr lang="en-US" smtClean="0"/>
            <a:t>Finance modules specific functionality changes</a:t>
          </a:r>
          <a:endParaRPr lang="en-US"/>
        </a:p>
      </dgm:t>
    </dgm:pt>
    <dgm:pt modelId="{3B03A474-6CC6-4C89-8EC0-DC42AF0554EA}" type="parTrans" cxnId="{DF90FB98-E977-44E4-8725-5DF9D1D514DA}">
      <dgm:prSet/>
      <dgm:spPr/>
      <dgm:t>
        <a:bodyPr/>
        <a:lstStyle/>
        <a:p>
          <a:endParaRPr lang="en-US"/>
        </a:p>
      </dgm:t>
    </dgm:pt>
    <dgm:pt modelId="{28B8B182-4C48-4922-9B0B-748B156A05C0}" type="sibTrans" cxnId="{DF90FB98-E977-44E4-8725-5DF9D1D514DA}">
      <dgm:prSet/>
      <dgm:spPr/>
      <dgm:t>
        <a:bodyPr/>
        <a:lstStyle/>
        <a:p>
          <a:endParaRPr lang="en-US"/>
        </a:p>
      </dgm:t>
    </dgm:pt>
    <dgm:pt modelId="{9D5F595F-BA0E-4898-B60F-7FB9BE0D68F1}">
      <dgm:prSet/>
      <dgm:spPr/>
      <dgm:t>
        <a:bodyPr/>
        <a:lstStyle/>
        <a:p>
          <a:pPr rtl="0"/>
          <a:r>
            <a:rPr lang="en-US" smtClean="0"/>
            <a:t>Supply chain modules specific functionality changes</a:t>
          </a:r>
          <a:endParaRPr lang="en-US"/>
        </a:p>
      </dgm:t>
    </dgm:pt>
    <dgm:pt modelId="{C05F3FA0-05C6-4EB6-B0EB-9EA20ED844C0}" type="parTrans" cxnId="{C9478264-F5D1-4B17-A219-CC8CDD02C9BC}">
      <dgm:prSet/>
      <dgm:spPr/>
      <dgm:t>
        <a:bodyPr/>
        <a:lstStyle/>
        <a:p>
          <a:endParaRPr lang="en-US"/>
        </a:p>
      </dgm:t>
    </dgm:pt>
    <dgm:pt modelId="{7F5702C9-8507-46E6-A0D5-D9420A692A55}" type="sibTrans" cxnId="{C9478264-F5D1-4B17-A219-CC8CDD02C9BC}">
      <dgm:prSet/>
      <dgm:spPr/>
      <dgm:t>
        <a:bodyPr/>
        <a:lstStyle/>
        <a:p>
          <a:endParaRPr lang="en-US"/>
        </a:p>
      </dgm:t>
    </dgm:pt>
    <dgm:pt modelId="{E1A14A40-F1E5-46F5-A9E0-3C2807F7C296}">
      <dgm:prSet/>
      <dgm:spPr/>
      <dgm:t>
        <a:bodyPr/>
        <a:lstStyle/>
        <a:p>
          <a:pPr rtl="0"/>
          <a:r>
            <a:rPr lang="en-US" smtClean="0"/>
            <a:t>User Interface Changes</a:t>
          </a:r>
          <a:endParaRPr lang="en-US"/>
        </a:p>
      </dgm:t>
    </dgm:pt>
    <dgm:pt modelId="{C1AA2CFD-1536-4B47-87EE-47789EB90006}" type="parTrans" cxnId="{85885B01-C049-413C-9B02-A2221AFF82F2}">
      <dgm:prSet/>
      <dgm:spPr/>
      <dgm:t>
        <a:bodyPr/>
        <a:lstStyle/>
        <a:p>
          <a:endParaRPr lang="en-US"/>
        </a:p>
      </dgm:t>
    </dgm:pt>
    <dgm:pt modelId="{A901DA38-E6F6-4291-AFF0-A6D221F3BDE4}" type="sibTrans" cxnId="{85885B01-C049-413C-9B02-A2221AFF82F2}">
      <dgm:prSet/>
      <dgm:spPr/>
      <dgm:t>
        <a:bodyPr/>
        <a:lstStyle/>
        <a:p>
          <a:endParaRPr lang="en-US"/>
        </a:p>
      </dgm:t>
    </dgm:pt>
    <dgm:pt modelId="{E8C98F6B-53AE-4251-9109-C393DA50E3BD}">
      <dgm:prSet/>
      <dgm:spPr/>
      <dgm:t>
        <a:bodyPr/>
        <a:lstStyle/>
        <a:p>
          <a:pPr rtl="0"/>
          <a:r>
            <a:rPr lang="en-US" smtClean="0"/>
            <a:t>HTML pages replacing Forms</a:t>
          </a:r>
          <a:endParaRPr lang="en-US"/>
        </a:p>
      </dgm:t>
    </dgm:pt>
    <dgm:pt modelId="{BE05F436-A9DB-4CA0-A90D-587B300ECB55}" type="parTrans" cxnId="{202328E6-F6B2-4488-91EE-793624957F43}">
      <dgm:prSet/>
      <dgm:spPr/>
      <dgm:t>
        <a:bodyPr/>
        <a:lstStyle/>
        <a:p>
          <a:endParaRPr lang="en-US"/>
        </a:p>
      </dgm:t>
    </dgm:pt>
    <dgm:pt modelId="{A9D46199-0F26-4503-8032-C3D4B2BAA9A2}" type="sibTrans" cxnId="{202328E6-F6B2-4488-91EE-793624957F43}">
      <dgm:prSet/>
      <dgm:spPr/>
      <dgm:t>
        <a:bodyPr/>
        <a:lstStyle/>
        <a:p>
          <a:endParaRPr lang="en-US"/>
        </a:p>
      </dgm:t>
    </dgm:pt>
    <dgm:pt modelId="{DAB13AB1-5698-4C89-BEED-0F7BBABD290E}" type="pres">
      <dgm:prSet presAssocID="{A04CFA7B-D6B2-4FD9-9F90-A787EB35F15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DAA4EB9-248C-459F-B3EA-8D7658DB84F8}" type="pres">
      <dgm:prSet presAssocID="{A453BC4D-7539-4A05-A3C9-4C0A3BDBAAB1}" presName="horFlow" presStyleCnt="0"/>
      <dgm:spPr/>
    </dgm:pt>
    <dgm:pt modelId="{489AE94F-145C-4592-9251-A945A122C368}" type="pres">
      <dgm:prSet presAssocID="{A453BC4D-7539-4A05-A3C9-4C0A3BDBAAB1}" presName="bigChev" presStyleLbl="node1" presStyleIdx="0" presStyleCnt="5"/>
      <dgm:spPr/>
      <dgm:t>
        <a:bodyPr/>
        <a:lstStyle/>
        <a:p>
          <a:endParaRPr lang="en-US"/>
        </a:p>
      </dgm:t>
    </dgm:pt>
    <dgm:pt modelId="{CFF1F813-A025-4F6F-A099-549F6C9E7804}" type="pres">
      <dgm:prSet presAssocID="{A453BC4D-7539-4A05-A3C9-4C0A3BDBAAB1}" presName="vSp" presStyleCnt="0"/>
      <dgm:spPr/>
    </dgm:pt>
    <dgm:pt modelId="{A2D46A10-E0D6-4DA6-9274-F08EE77BB12E}" type="pres">
      <dgm:prSet presAssocID="{F54B51F1-47F3-438D-A341-DF9E169D1820}" presName="horFlow" presStyleCnt="0"/>
      <dgm:spPr/>
    </dgm:pt>
    <dgm:pt modelId="{3746EECF-8D54-47FF-BEC2-40C01FEF0A58}" type="pres">
      <dgm:prSet presAssocID="{F54B51F1-47F3-438D-A341-DF9E169D1820}" presName="bigChev" presStyleLbl="node1" presStyleIdx="1" presStyleCnt="5"/>
      <dgm:spPr/>
      <dgm:t>
        <a:bodyPr/>
        <a:lstStyle/>
        <a:p>
          <a:endParaRPr lang="en-US"/>
        </a:p>
      </dgm:t>
    </dgm:pt>
    <dgm:pt modelId="{73F22262-6E96-468B-8B42-CE98170BC03D}" type="pres">
      <dgm:prSet presAssocID="{F54B51F1-47F3-438D-A341-DF9E169D1820}" presName="vSp" presStyleCnt="0"/>
      <dgm:spPr/>
    </dgm:pt>
    <dgm:pt modelId="{F491F9F5-FD73-4902-9064-66C97C663289}" type="pres">
      <dgm:prSet presAssocID="{9D5F595F-BA0E-4898-B60F-7FB9BE0D68F1}" presName="horFlow" presStyleCnt="0"/>
      <dgm:spPr/>
    </dgm:pt>
    <dgm:pt modelId="{723FF3B7-692D-40CC-AA5D-B71B09F0EC44}" type="pres">
      <dgm:prSet presAssocID="{9D5F595F-BA0E-4898-B60F-7FB9BE0D68F1}" presName="bigChev" presStyleLbl="node1" presStyleIdx="2" presStyleCnt="5"/>
      <dgm:spPr/>
      <dgm:t>
        <a:bodyPr/>
        <a:lstStyle/>
        <a:p>
          <a:endParaRPr lang="en-US"/>
        </a:p>
      </dgm:t>
    </dgm:pt>
    <dgm:pt modelId="{5B69D29F-6DDF-4933-AEC7-B456C54BFBD6}" type="pres">
      <dgm:prSet presAssocID="{9D5F595F-BA0E-4898-B60F-7FB9BE0D68F1}" presName="vSp" presStyleCnt="0"/>
      <dgm:spPr/>
    </dgm:pt>
    <dgm:pt modelId="{76B44FDF-BEA1-4439-8C32-695D42A00A38}" type="pres">
      <dgm:prSet presAssocID="{E1A14A40-F1E5-46F5-A9E0-3C2807F7C296}" presName="horFlow" presStyleCnt="0"/>
      <dgm:spPr/>
    </dgm:pt>
    <dgm:pt modelId="{21E867BD-3A20-4F6B-B0DF-71521E6B9E84}" type="pres">
      <dgm:prSet presAssocID="{E1A14A40-F1E5-46F5-A9E0-3C2807F7C296}" presName="bigChev" presStyleLbl="node1" presStyleIdx="3" presStyleCnt="5"/>
      <dgm:spPr/>
      <dgm:t>
        <a:bodyPr/>
        <a:lstStyle/>
        <a:p>
          <a:endParaRPr lang="en-US"/>
        </a:p>
      </dgm:t>
    </dgm:pt>
    <dgm:pt modelId="{7BC30183-6BE2-4EBA-8CC1-E920A1D19324}" type="pres">
      <dgm:prSet presAssocID="{E1A14A40-F1E5-46F5-A9E0-3C2807F7C296}" presName="vSp" presStyleCnt="0"/>
      <dgm:spPr/>
    </dgm:pt>
    <dgm:pt modelId="{2F4ACB80-3F8B-4C62-BF28-12A16B8F1B7C}" type="pres">
      <dgm:prSet presAssocID="{E8C98F6B-53AE-4251-9109-C393DA50E3BD}" presName="horFlow" presStyleCnt="0"/>
      <dgm:spPr/>
    </dgm:pt>
    <dgm:pt modelId="{9E962A22-5386-4333-8ECD-ED1DC1F4CD07}" type="pres">
      <dgm:prSet presAssocID="{E8C98F6B-53AE-4251-9109-C393DA50E3BD}" presName="bigChev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CBFA502-15AF-4F2A-9F31-FB7C535B28E0}" type="presOf" srcId="{E1A14A40-F1E5-46F5-A9E0-3C2807F7C296}" destId="{21E867BD-3A20-4F6B-B0DF-71521E6B9E84}" srcOrd="0" destOrd="0" presId="urn:microsoft.com/office/officeart/2005/8/layout/lProcess3"/>
    <dgm:cxn modelId="{9AA878FC-D032-40F1-A6B9-AE280A7FF985}" type="presOf" srcId="{F54B51F1-47F3-438D-A341-DF9E169D1820}" destId="{3746EECF-8D54-47FF-BEC2-40C01FEF0A58}" srcOrd="0" destOrd="0" presId="urn:microsoft.com/office/officeart/2005/8/layout/lProcess3"/>
    <dgm:cxn modelId="{6747A774-E559-411C-9BB6-663ACDCF70CF}" type="presOf" srcId="{9D5F595F-BA0E-4898-B60F-7FB9BE0D68F1}" destId="{723FF3B7-692D-40CC-AA5D-B71B09F0EC44}" srcOrd="0" destOrd="0" presId="urn:microsoft.com/office/officeart/2005/8/layout/lProcess3"/>
    <dgm:cxn modelId="{26393D2C-45CA-4FD7-993F-A1BE3170915B}" type="presOf" srcId="{A453BC4D-7539-4A05-A3C9-4C0A3BDBAAB1}" destId="{489AE94F-145C-4592-9251-A945A122C368}" srcOrd="0" destOrd="0" presId="urn:microsoft.com/office/officeart/2005/8/layout/lProcess3"/>
    <dgm:cxn modelId="{4E668C81-1BF5-4087-A346-7C185CAD35FF}" srcId="{A04CFA7B-D6B2-4FD9-9F90-A787EB35F15E}" destId="{A453BC4D-7539-4A05-A3C9-4C0A3BDBAAB1}" srcOrd="0" destOrd="0" parTransId="{4E14606F-69BA-4F47-BCEE-A1FFB0816A21}" sibTransId="{E21B27F2-BE17-4561-8495-F6000C8B5C6F}"/>
    <dgm:cxn modelId="{C9478264-F5D1-4B17-A219-CC8CDD02C9BC}" srcId="{A04CFA7B-D6B2-4FD9-9F90-A787EB35F15E}" destId="{9D5F595F-BA0E-4898-B60F-7FB9BE0D68F1}" srcOrd="2" destOrd="0" parTransId="{C05F3FA0-05C6-4EB6-B0EB-9EA20ED844C0}" sibTransId="{7F5702C9-8507-46E6-A0D5-D9420A692A55}"/>
    <dgm:cxn modelId="{E906C7F5-37CF-422C-9D72-84BD93B24986}" type="presOf" srcId="{E8C98F6B-53AE-4251-9109-C393DA50E3BD}" destId="{9E962A22-5386-4333-8ECD-ED1DC1F4CD07}" srcOrd="0" destOrd="0" presId="urn:microsoft.com/office/officeart/2005/8/layout/lProcess3"/>
    <dgm:cxn modelId="{488BD3FF-05D0-4269-9935-BCCCFE7D3E8A}" type="presOf" srcId="{A04CFA7B-D6B2-4FD9-9F90-A787EB35F15E}" destId="{DAB13AB1-5698-4C89-BEED-0F7BBABD290E}" srcOrd="0" destOrd="0" presId="urn:microsoft.com/office/officeart/2005/8/layout/lProcess3"/>
    <dgm:cxn modelId="{85885B01-C049-413C-9B02-A2221AFF82F2}" srcId="{A04CFA7B-D6B2-4FD9-9F90-A787EB35F15E}" destId="{E1A14A40-F1E5-46F5-A9E0-3C2807F7C296}" srcOrd="3" destOrd="0" parTransId="{C1AA2CFD-1536-4B47-87EE-47789EB90006}" sibTransId="{A901DA38-E6F6-4291-AFF0-A6D221F3BDE4}"/>
    <dgm:cxn modelId="{DF90FB98-E977-44E4-8725-5DF9D1D514DA}" srcId="{A04CFA7B-D6B2-4FD9-9F90-A787EB35F15E}" destId="{F54B51F1-47F3-438D-A341-DF9E169D1820}" srcOrd="1" destOrd="0" parTransId="{3B03A474-6CC6-4C89-8EC0-DC42AF0554EA}" sibTransId="{28B8B182-4C48-4922-9B0B-748B156A05C0}"/>
    <dgm:cxn modelId="{202328E6-F6B2-4488-91EE-793624957F43}" srcId="{A04CFA7B-D6B2-4FD9-9F90-A787EB35F15E}" destId="{E8C98F6B-53AE-4251-9109-C393DA50E3BD}" srcOrd="4" destOrd="0" parTransId="{BE05F436-A9DB-4CA0-A90D-587B300ECB55}" sibTransId="{A9D46199-0F26-4503-8032-C3D4B2BAA9A2}"/>
    <dgm:cxn modelId="{91C2492D-89E0-499B-8D03-B7BF17742E56}" type="presParOf" srcId="{DAB13AB1-5698-4C89-BEED-0F7BBABD290E}" destId="{ADAA4EB9-248C-459F-B3EA-8D7658DB84F8}" srcOrd="0" destOrd="0" presId="urn:microsoft.com/office/officeart/2005/8/layout/lProcess3"/>
    <dgm:cxn modelId="{0BE67F15-99A4-45CD-AED1-048B3D3DD4DF}" type="presParOf" srcId="{ADAA4EB9-248C-459F-B3EA-8D7658DB84F8}" destId="{489AE94F-145C-4592-9251-A945A122C368}" srcOrd="0" destOrd="0" presId="urn:microsoft.com/office/officeart/2005/8/layout/lProcess3"/>
    <dgm:cxn modelId="{0353B597-E5E2-4D9C-938E-07D6BD91F1ED}" type="presParOf" srcId="{DAB13AB1-5698-4C89-BEED-0F7BBABD290E}" destId="{CFF1F813-A025-4F6F-A099-549F6C9E7804}" srcOrd="1" destOrd="0" presId="urn:microsoft.com/office/officeart/2005/8/layout/lProcess3"/>
    <dgm:cxn modelId="{D6D0FEA6-996E-4F8B-ABEE-5F91B0F00956}" type="presParOf" srcId="{DAB13AB1-5698-4C89-BEED-0F7BBABD290E}" destId="{A2D46A10-E0D6-4DA6-9274-F08EE77BB12E}" srcOrd="2" destOrd="0" presId="urn:microsoft.com/office/officeart/2005/8/layout/lProcess3"/>
    <dgm:cxn modelId="{EAC872A8-644B-4C29-A3E8-DD2A944F9EBB}" type="presParOf" srcId="{A2D46A10-E0D6-4DA6-9274-F08EE77BB12E}" destId="{3746EECF-8D54-47FF-BEC2-40C01FEF0A58}" srcOrd="0" destOrd="0" presId="urn:microsoft.com/office/officeart/2005/8/layout/lProcess3"/>
    <dgm:cxn modelId="{0ED7D2EC-E90D-49CE-8095-95BDAA546D91}" type="presParOf" srcId="{DAB13AB1-5698-4C89-BEED-0F7BBABD290E}" destId="{73F22262-6E96-468B-8B42-CE98170BC03D}" srcOrd="3" destOrd="0" presId="urn:microsoft.com/office/officeart/2005/8/layout/lProcess3"/>
    <dgm:cxn modelId="{12BB158D-CB65-4BF9-93BE-40801B06F3B9}" type="presParOf" srcId="{DAB13AB1-5698-4C89-BEED-0F7BBABD290E}" destId="{F491F9F5-FD73-4902-9064-66C97C663289}" srcOrd="4" destOrd="0" presId="urn:microsoft.com/office/officeart/2005/8/layout/lProcess3"/>
    <dgm:cxn modelId="{BAA29D2B-C21B-4254-9F16-DAD86BE2F1EA}" type="presParOf" srcId="{F491F9F5-FD73-4902-9064-66C97C663289}" destId="{723FF3B7-692D-40CC-AA5D-B71B09F0EC44}" srcOrd="0" destOrd="0" presId="urn:microsoft.com/office/officeart/2005/8/layout/lProcess3"/>
    <dgm:cxn modelId="{467DB5EC-A772-42C6-AE5F-E78EDDDA8093}" type="presParOf" srcId="{DAB13AB1-5698-4C89-BEED-0F7BBABD290E}" destId="{5B69D29F-6DDF-4933-AEC7-B456C54BFBD6}" srcOrd="5" destOrd="0" presId="urn:microsoft.com/office/officeart/2005/8/layout/lProcess3"/>
    <dgm:cxn modelId="{864CC1F9-8812-49CE-BA54-C108D00BD0EA}" type="presParOf" srcId="{DAB13AB1-5698-4C89-BEED-0F7BBABD290E}" destId="{76B44FDF-BEA1-4439-8C32-695D42A00A38}" srcOrd="6" destOrd="0" presId="urn:microsoft.com/office/officeart/2005/8/layout/lProcess3"/>
    <dgm:cxn modelId="{5C0879CE-C190-4248-8263-33353F11C23F}" type="presParOf" srcId="{76B44FDF-BEA1-4439-8C32-695D42A00A38}" destId="{21E867BD-3A20-4F6B-B0DF-71521E6B9E84}" srcOrd="0" destOrd="0" presId="urn:microsoft.com/office/officeart/2005/8/layout/lProcess3"/>
    <dgm:cxn modelId="{930B7136-61B3-49FC-A7AD-F1F43221DC5E}" type="presParOf" srcId="{DAB13AB1-5698-4C89-BEED-0F7BBABD290E}" destId="{7BC30183-6BE2-4EBA-8CC1-E920A1D19324}" srcOrd="7" destOrd="0" presId="urn:microsoft.com/office/officeart/2005/8/layout/lProcess3"/>
    <dgm:cxn modelId="{A73262C4-E674-4320-94BC-7771283C820B}" type="presParOf" srcId="{DAB13AB1-5698-4C89-BEED-0F7BBABD290E}" destId="{2F4ACB80-3F8B-4C62-BF28-12A16B8F1B7C}" srcOrd="8" destOrd="0" presId="urn:microsoft.com/office/officeart/2005/8/layout/lProcess3"/>
    <dgm:cxn modelId="{EFDB8CF7-6399-440E-8D56-781985062A0A}" type="presParOf" srcId="{2F4ACB80-3F8B-4C62-BF28-12A16B8F1B7C}" destId="{9E962A22-5386-4333-8ECD-ED1DC1F4CD0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rawing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39.png"/></Relationships>
</file>

<file path=ppt/drawing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rawing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image" Target="../media/image3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0.10859</cdr:x>
      <cdr:y>0.28458</cdr:y>
    </cdr:from>
    <cdr:to>
      <cdr:x>0.92673</cdr:x>
      <cdr:y>0.7248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805218" y="1951630"/>
          <a:ext cx="6066667" cy="301904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0.11963</cdr:x>
      <cdr:y>0.28527</cdr:y>
    </cdr:from>
    <cdr:to>
      <cdr:x>0.94676</cdr:x>
      <cdr:y>0.72966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887104" y="1956370"/>
          <a:ext cx="6133333" cy="3047619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0.0681</cdr:x>
      <cdr:y>0.23702</cdr:y>
    </cdr:from>
    <cdr:to>
      <cdr:x>1</cdr:x>
      <cdr:y>0.35423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04967" y="1625511"/>
          <a:ext cx="6910246" cy="80378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0.59817</cdr:x>
      <cdr:y>0.44118</cdr:y>
    </cdr:from>
    <cdr:to>
      <cdr:x>0.8043</cdr:x>
      <cdr:y>0.46567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5523" y="3025604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0.48839</cdr:y>
    </cdr:from>
    <cdr:to>
      <cdr:x>0.80747</cdr:x>
      <cdr:y>0.51288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34935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0.54013</cdr:y>
    </cdr:from>
    <cdr:to>
      <cdr:x>0.80563</cdr:x>
      <cdr:y>0.56462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80" y="3704201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0.57794</cdr:y>
    </cdr:from>
    <cdr:to>
      <cdr:x>0.80747</cdr:x>
      <cdr:y>0.60243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963508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0.62968</cdr:y>
    </cdr:from>
    <cdr:to>
      <cdr:x>0.79827</cdr:x>
      <cdr:y>0.65417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8" y="4318350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0.58661</cdr:x>
      <cdr:y>0.66507</cdr:y>
    </cdr:from>
    <cdr:to>
      <cdr:x>0.84663</cdr:x>
      <cdr:y>0.69596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49846" y="4561043"/>
          <a:ext cx="1928124" cy="21188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0.71923</cdr:y>
    </cdr:from>
    <cdr:to>
      <cdr:x>0.80563</cdr:x>
      <cdr:y>0.74373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79" y="493249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0.76699</cdr:y>
    </cdr:from>
    <cdr:to>
      <cdr:x>0.80379</cdr:x>
      <cdr:y>0.79149</cdr:y>
    </cdr:to>
    <cdr:pic>
      <cdr:nvPicPr>
        <cdr:cNvPr id="1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3" y="526004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0.80879</cdr:y>
    </cdr:from>
    <cdr:to>
      <cdr:x>0.79827</cdr:x>
      <cdr:y>0.83328</cdr:y>
    </cdr:to>
    <cdr:pic>
      <cdr:nvPicPr>
        <cdr:cNvPr id="1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9" y="554664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0.85655</cdr:y>
    </cdr:from>
    <cdr:to>
      <cdr:x>0.80379</cdr:x>
      <cdr:y>0.88104</cdr:y>
    </cdr:to>
    <cdr:pic>
      <cdr:nvPicPr>
        <cdr:cNvPr id="1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2" y="587419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0.59397</cdr:x>
      <cdr:y>0.90033</cdr:y>
    </cdr:from>
    <cdr:to>
      <cdr:x>0.80011</cdr:x>
      <cdr:y>0.92482</cdr:y>
    </cdr:to>
    <cdr:pic>
      <cdr:nvPicPr>
        <cdr:cNvPr id="1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04436" y="6174446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0.14768</cdr:y>
    </cdr:from>
    <cdr:to>
      <cdr:x>1</cdr:x>
      <cdr:y>0.9698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012770"/>
          <a:ext cx="7415213" cy="5638095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0.0681</cdr:x>
      <cdr:y>0.23702</cdr:y>
    </cdr:from>
    <cdr:to>
      <cdr:x>1</cdr:x>
      <cdr:y>0.35423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04967" y="1625511"/>
          <a:ext cx="6910246" cy="80378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0.59817</cdr:x>
      <cdr:y>0.44118</cdr:y>
    </cdr:from>
    <cdr:to>
      <cdr:x>0.8043</cdr:x>
      <cdr:y>0.46567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5523" y="3025604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0.48839</cdr:y>
    </cdr:from>
    <cdr:to>
      <cdr:x>0.80747</cdr:x>
      <cdr:y>0.51288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34935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0.54013</cdr:y>
    </cdr:from>
    <cdr:to>
      <cdr:x>0.80563</cdr:x>
      <cdr:y>0.56462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80" y="3704201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0.57794</cdr:y>
    </cdr:from>
    <cdr:to>
      <cdr:x>0.80747</cdr:x>
      <cdr:y>0.60243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963508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0.62968</cdr:y>
    </cdr:from>
    <cdr:to>
      <cdr:x>0.79827</cdr:x>
      <cdr:y>0.65417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8" y="4318350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0.58661</cdr:x>
      <cdr:y>0.66507</cdr:y>
    </cdr:from>
    <cdr:to>
      <cdr:x>0.84663</cdr:x>
      <cdr:y>0.69596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49846" y="4561043"/>
          <a:ext cx="1928124" cy="21188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0.71923</cdr:y>
    </cdr:from>
    <cdr:to>
      <cdr:x>0.80563</cdr:x>
      <cdr:y>0.74373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79" y="493249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0.76699</cdr:y>
    </cdr:from>
    <cdr:to>
      <cdr:x>0.80379</cdr:x>
      <cdr:y>0.79149</cdr:y>
    </cdr:to>
    <cdr:pic>
      <cdr:nvPicPr>
        <cdr:cNvPr id="1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3" y="526004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0.80879</cdr:y>
    </cdr:from>
    <cdr:to>
      <cdr:x>0.79827</cdr:x>
      <cdr:y>0.83328</cdr:y>
    </cdr:to>
    <cdr:pic>
      <cdr:nvPicPr>
        <cdr:cNvPr id="1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9" y="554664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0.85655</cdr:y>
    </cdr:from>
    <cdr:to>
      <cdr:x>0.80379</cdr:x>
      <cdr:y>0.88104</cdr:y>
    </cdr:to>
    <cdr:pic>
      <cdr:nvPicPr>
        <cdr:cNvPr id="1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2" y="587419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0.59397</cdr:x>
      <cdr:y>0.90033</cdr:y>
    </cdr:from>
    <cdr:to>
      <cdr:x>0.80011</cdr:x>
      <cdr:y>0.92482</cdr:y>
    </cdr:to>
    <cdr:pic>
      <cdr:nvPicPr>
        <cdr:cNvPr id="1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04436" y="6174446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0.29254</cdr:y>
    </cdr:from>
    <cdr:to>
      <cdr:x>0.98639</cdr:x>
      <cdr:y>0.63694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2006221"/>
          <a:ext cx="7314286" cy="2361905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0.23702</cdr:y>
    </cdr:from>
    <cdr:to>
      <cdr:x>0.98319</cdr:x>
      <cdr:y>0.84052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625512"/>
          <a:ext cx="7290583" cy="41387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0.08297</cdr:x>
      <cdr:y>0.44324</cdr:y>
    </cdr:from>
    <cdr:to>
      <cdr:x>1</cdr:x>
      <cdr:y>0.94318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615213" y="3039732"/>
          <a:ext cx="6800000" cy="3428571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0.0681</cdr:x>
      <cdr:y>0.23702</cdr:y>
    </cdr:from>
    <cdr:to>
      <cdr:x>1</cdr:x>
      <cdr:y>0.35423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04967" y="1625511"/>
          <a:ext cx="6910246" cy="80378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0.59817</cdr:x>
      <cdr:y>0.44118</cdr:y>
    </cdr:from>
    <cdr:to>
      <cdr:x>0.8043</cdr:x>
      <cdr:y>0.46567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5523" y="3025604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0.48839</cdr:y>
    </cdr:from>
    <cdr:to>
      <cdr:x>0.80747</cdr:x>
      <cdr:y>0.51288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34935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0.54013</cdr:y>
    </cdr:from>
    <cdr:to>
      <cdr:x>0.80563</cdr:x>
      <cdr:y>0.56462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80" y="3704201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0.60133</cdr:x>
      <cdr:y>0.57794</cdr:y>
    </cdr:from>
    <cdr:to>
      <cdr:x>0.80747</cdr:x>
      <cdr:y>0.60243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59027" y="3963508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0.62968</cdr:y>
    </cdr:from>
    <cdr:to>
      <cdr:x>0.79827</cdr:x>
      <cdr:y>0.65417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8" y="4318350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0.58661</cdr:x>
      <cdr:y>0.66507</cdr:y>
    </cdr:from>
    <cdr:to>
      <cdr:x>0.84663</cdr:x>
      <cdr:y>0.69596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49846" y="4561043"/>
          <a:ext cx="1928124" cy="21188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0.59949</cdr:x>
      <cdr:y>0.71923</cdr:y>
    </cdr:from>
    <cdr:to>
      <cdr:x>0.80563</cdr:x>
      <cdr:y>0.74373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45379" y="493249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0.76699</cdr:y>
    </cdr:from>
    <cdr:to>
      <cdr:x>0.80379</cdr:x>
      <cdr:y>0.79149</cdr:y>
    </cdr:to>
    <cdr:pic>
      <cdr:nvPicPr>
        <cdr:cNvPr id="1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3" y="526004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0.59213</cdr:x>
      <cdr:y>0.80879</cdr:y>
    </cdr:from>
    <cdr:to>
      <cdr:x>0.79827</cdr:x>
      <cdr:y>0.83328</cdr:y>
    </cdr:to>
    <cdr:pic>
      <cdr:nvPicPr>
        <cdr:cNvPr id="1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90789" y="5546649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0.59765</cdr:x>
      <cdr:y>0.85655</cdr:y>
    </cdr:from>
    <cdr:to>
      <cdr:x>0.80379</cdr:x>
      <cdr:y>0.88104</cdr:y>
    </cdr:to>
    <cdr:pic>
      <cdr:nvPicPr>
        <cdr:cNvPr id="1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31732" y="5874195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0.59397</cdr:x>
      <cdr:y>0.90033</cdr:y>
    </cdr:from>
    <cdr:to>
      <cdr:x>0.80011</cdr:x>
      <cdr:y>0.92482</cdr:y>
    </cdr:to>
    <cdr:pic>
      <cdr:nvPicPr>
        <cdr:cNvPr id="1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04436" y="6174446"/>
          <a:ext cx="1528548" cy="16797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0.14172</cdr:x>
      <cdr:y>0.2806</cdr:y>
    </cdr:from>
    <cdr:to>
      <cdr:x>0.9727</cdr:x>
      <cdr:y>0.72915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1050877" y="1924334"/>
          <a:ext cx="6161905" cy="3076190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D5B4E-BF3E-3B45-A4BA-D6C3B92870D7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AE8BC-2AB3-9E4C-9797-2A6F8A74C7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7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621B-8C8E-49BA-8772-41D0FE75A082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B34ED-4CDD-41C9-90F7-D768D5559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70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29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E7193-9736-4C14-A633-A6A24757B0B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541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EBS View features – get from Rao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84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timelines for end of support for EBS versions of 11i, 12.1 </a:t>
            </a:r>
            <a:r>
              <a:rPr lang="en-US" dirty="0" err="1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2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Automating upgrades from one EBS version to another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Reduced timelines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Considerable savings in terms of overall cost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Complete list of Customizations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04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96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88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Grouping/ Categorizing objects based on impact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Dashboards &amp; Drill-down reporting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Estimations &amp; Project Plans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Task Management &amp; Project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239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Suggestions on the impact in the custom objects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Track the status of migration of the components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Task segregation based on complexity &amp; status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Upgrade statistics generated within few hours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Available over cloud and can be tracked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10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Data security in Cloud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Metadata is easily readable format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Transparent output on achievable </a:t>
            </a:r>
            <a:r>
              <a:rPr lang="en-US" sz="1200" dirty="0" err="1" smtClean="0"/>
              <a:t>Vs</a:t>
            </a:r>
            <a:r>
              <a:rPr lang="en-US" sz="1200" dirty="0" smtClean="0"/>
              <a:t> not-achievable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200" dirty="0" smtClean="0"/>
              <a:t>Highlight dependencies in the objects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51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Identifying Customization</a:t>
            </a:r>
          </a:p>
          <a:p>
            <a:pPr marL="0" indent="0">
              <a:buNone/>
            </a:pPr>
            <a:r>
              <a:rPr lang="en-US" dirty="0" smtClean="0"/>
              <a:t>Integrations &amp; Compatibility</a:t>
            </a:r>
          </a:p>
          <a:p>
            <a:pPr marL="0" indent="0">
              <a:buNone/>
            </a:pPr>
            <a:r>
              <a:rPr lang="en-US" dirty="0" smtClean="0"/>
              <a:t>Impact &amp; Dependencies</a:t>
            </a:r>
          </a:p>
          <a:p>
            <a:pPr marL="0" indent="0">
              <a:buNone/>
            </a:pPr>
            <a:r>
              <a:rPr lang="en-US" dirty="0" smtClean="0"/>
              <a:t>Re-implementation Strategy</a:t>
            </a:r>
          </a:p>
          <a:p>
            <a:pPr marL="0" indent="0">
              <a:buNone/>
            </a:pPr>
            <a:r>
              <a:rPr lang="en-US" dirty="0" smtClean="0"/>
              <a:t>Awareness of new features in new version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22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data and label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25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433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9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="" xmlns:a16="http://schemas.microsoft.com/office/drawing/2014/main" id="{2914F6FF-E574-0340-AD3E-E6747297E0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4519" y="1262642"/>
            <a:ext cx="11002962" cy="35387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spc="600">
                <a:solidFill>
                  <a:srgbClr val="898989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518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365" y="3013675"/>
            <a:ext cx="10787270" cy="830649"/>
          </a:xfrm>
        </p:spPr>
        <p:txBody>
          <a:bodyPr anchor="ctr"/>
          <a:lstStyle>
            <a:lvl1pPr algn="ctr">
              <a:defRPr sz="60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890624"/>
            <a:ext cx="5251450" cy="36512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230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4242487" y="683328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5289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230B2C-7250-4568-96CF-7E5A34B3C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1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>
            <a:noAutofit/>
          </a:bodyPr>
          <a:lstStyle>
            <a:lvl1pPr algn="l">
              <a:defRPr sz="3200" spc="300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3" name="Picture Placeholder 52">
            <a:extLst>
              <a:ext uri="{FF2B5EF4-FFF2-40B4-BE49-F238E27FC236}">
                <a16:creationId xmlns="" xmlns:a16="http://schemas.microsoft.com/office/drawing/2014/main" id="{86917B65-8F50-454E-AF7E-D53FE2DE8F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9878"/>
            <a:ext cx="7406905" cy="6866810"/>
          </a:xfrm>
          <a:custGeom>
            <a:avLst/>
            <a:gdLst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4878432 h 4878432"/>
              <a:gd name="connsiteX14" fmla="*/ 4570834 w 5251939"/>
              <a:gd name="connsiteY14" fmla="*/ 3563909 h 4878432"/>
              <a:gd name="connsiteX15" fmla="*/ 3890895 w 5251939"/>
              <a:gd name="connsiteY15" fmla="*/ 3563909 h 4878432"/>
              <a:gd name="connsiteX16" fmla="*/ 3890895 w 5251939"/>
              <a:gd name="connsiteY16" fmla="*/ 4878432 h 4878432"/>
              <a:gd name="connsiteX17" fmla="*/ 3297114 w 5251939"/>
              <a:gd name="connsiteY17" fmla="*/ 4878432 h 4878432"/>
              <a:gd name="connsiteX18" fmla="*/ 3297114 w 5251939"/>
              <a:gd name="connsiteY18" fmla="*/ 3911406 h 4878432"/>
              <a:gd name="connsiteX19" fmla="*/ 2617175 w 5251939"/>
              <a:gd name="connsiteY19" fmla="*/ 3911406 h 4878432"/>
              <a:gd name="connsiteX20" fmla="*/ 2617175 w 5251939"/>
              <a:gd name="connsiteY20" fmla="*/ 4324451 h 4878432"/>
              <a:gd name="connsiteX21" fmla="*/ 1968893 w 5251939"/>
              <a:gd name="connsiteY21" fmla="*/ 4324451 h 4878432"/>
              <a:gd name="connsiteX22" fmla="*/ 1968893 w 5251939"/>
              <a:gd name="connsiteY22" fmla="*/ 4878432 h 4878432"/>
              <a:gd name="connsiteX23" fmla="*/ 1312985 w 5251939"/>
              <a:gd name="connsiteY23" fmla="*/ 4878432 h 4878432"/>
              <a:gd name="connsiteX24" fmla="*/ 1312985 w 5251939"/>
              <a:gd name="connsiteY24" fmla="*/ 4324451 h 4878432"/>
              <a:gd name="connsiteX25" fmla="*/ 642230 w 5251939"/>
              <a:gd name="connsiteY25" fmla="*/ 4324451 h 4878432"/>
              <a:gd name="connsiteX26" fmla="*/ 642230 w 5251939"/>
              <a:gd name="connsiteY26" fmla="*/ 3624890 h 4878432"/>
              <a:gd name="connsiteX27" fmla="*/ 0 w 5251939"/>
              <a:gd name="connsiteY27" fmla="*/ 3624890 h 4878432"/>
              <a:gd name="connsiteX28" fmla="*/ 0 w 5251939"/>
              <a:gd name="connsiteY28" fmla="*/ 375409 h 4878432"/>
              <a:gd name="connsiteX29" fmla="*/ 633046 w 5251939"/>
              <a:gd name="connsiteY29" fmla="*/ 375409 h 4878432"/>
              <a:gd name="connsiteX30" fmla="*/ 633046 w 5251939"/>
              <a:gd name="connsiteY30" fmla="*/ 1379096 h 4878432"/>
              <a:gd name="connsiteX31" fmla="*/ 1312985 w 5251939"/>
              <a:gd name="connsiteY31" fmla="*/ 1379096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3563909 h 4878432"/>
              <a:gd name="connsiteX14" fmla="*/ 3890895 w 5251939"/>
              <a:gd name="connsiteY14" fmla="*/ 3563909 h 4878432"/>
              <a:gd name="connsiteX15" fmla="*/ 3890895 w 5251939"/>
              <a:gd name="connsiteY15" fmla="*/ 4878432 h 4878432"/>
              <a:gd name="connsiteX16" fmla="*/ 3297114 w 5251939"/>
              <a:gd name="connsiteY16" fmla="*/ 4878432 h 4878432"/>
              <a:gd name="connsiteX17" fmla="*/ 3297114 w 5251939"/>
              <a:gd name="connsiteY17" fmla="*/ 3911406 h 4878432"/>
              <a:gd name="connsiteX18" fmla="*/ 2617175 w 5251939"/>
              <a:gd name="connsiteY18" fmla="*/ 3911406 h 4878432"/>
              <a:gd name="connsiteX19" fmla="*/ 2617175 w 5251939"/>
              <a:gd name="connsiteY19" fmla="*/ 4324451 h 4878432"/>
              <a:gd name="connsiteX20" fmla="*/ 1968893 w 5251939"/>
              <a:gd name="connsiteY20" fmla="*/ 4324451 h 4878432"/>
              <a:gd name="connsiteX21" fmla="*/ 1968893 w 5251939"/>
              <a:gd name="connsiteY21" fmla="*/ 4878432 h 4878432"/>
              <a:gd name="connsiteX22" fmla="*/ 1312985 w 5251939"/>
              <a:gd name="connsiteY22" fmla="*/ 4878432 h 4878432"/>
              <a:gd name="connsiteX23" fmla="*/ 1312985 w 5251939"/>
              <a:gd name="connsiteY23" fmla="*/ 4324451 h 4878432"/>
              <a:gd name="connsiteX24" fmla="*/ 642230 w 5251939"/>
              <a:gd name="connsiteY24" fmla="*/ 4324451 h 4878432"/>
              <a:gd name="connsiteX25" fmla="*/ 642230 w 5251939"/>
              <a:gd name="connsiteY25" fmla="*/ 3624890 h 4878432"/>
              <a:gd name="connsiteX26" fmla="*/ 0 w 5251939"/>
              <a:gd name="connsiteY26" fmla="*/ 3624890 h 4878432"/>
              <a:gd name="connsiteX27" fmla="*/ 0 w 5251939"/>
              <a:gd name="connsiteY27" fmla="*/ 375409 h 4878432"/>
              <a:gd name="connsiteX28" fmla="*/ 633046 w 5251939"/>
              <a:gd name="connsiteY28" fmla="*/ 375409 h 4878432"/>
              <a:gd name="connsiteX29" fmla="*/ 633046 w 5251939"/>
              <a:gd name="connsiteY29" fmla="*/ 1379096 h 4878432"/>
              <a:gd name="connsiteX30" fmla="*/ 1312985 w 5251939"/>
              <a:gd name="connsiteY30" fmla="*/ 1379096 h 4878432"/>
              <a:gd name="connsiteX31" fmla="*/ 1312985 w 5251939"/>
              <a:gd name="connsiteY31" fmla="*/ 0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0834 w 5251939"/>
              <a:gd name="connsiteY12" fmla="*/ 3563909 h 4878432"/>
              <a:gd name="connsiteX13" fmla="*/ 3890895 w 5251939"/>
              <a:gd name="connsiteY13" fmla="*/ 3563909 h 4878432"/>
              <a:gd name="connsiteX14" fmla="*/ 3890895 w 5251939"/>
              <a:gd name="connsiteY14" fmla="*/ 4878432 h 4878432"/>
              <a:gd name="connsiteX15" fmla="*/ 3297114 w 5251939"/>
              <a:gd name="connsiteY15" fmla="*/ 4878432 h 4878432"/>
              <a:gd name="connsiteX16" fmla="*/ 3297114 w 5251939"/>
              <a:gd name="connsiteY16" fmla="*/ 3911406 h 4878432"/>
              <a:gd name="connsiteX17" fmla="*/ 2617175 w 5251939"/>
              <a:gd name="connsiteY17" fmla="*/ 3911406 h 4878432"/>
              <a:gd name="connsiteX18" fmla="*/ 2617175 w 5251939"/>
              <a:gd name="connsiteY18" fmla="*/ 4324451 h 4878432"/>
              <a:gd name="connsiteX19" fmla="*/ 1968893 w 5251939"/>
              <a:gd name="connsiteY19" fmla="*/ 4324451 h 4878432"/>
              <a:gd name="connsiteX20" fmla="*/ 1968893 w 5251939"/>
              <a:gd name="connsiteY20" fmla="*/ 4878432 h 4878432"/>
              <a:gd name="connsiteX21" fmla="*/ 1312985 w 5251939"/>
              <a:gd name="connsiteY21" fmla="*/ 4878432 h 4878432"/>
              <a:gd name="connsiteX22" fmla="*/ 1312985 w 5251939"/>
              <a:gd name="connsiteY22" fmla="*/ 4324451 h 4878432"/>
              <a:gd name="connsiteX23" fmla="*/ 642230 w 5251939"/>
              <a:gd name="connsiteY23" fmla="*/ 4324451 h 4878432"/>
              <a:gd name="connsiteX24" fmla="*/ 642230 w 5251939"/>
              <a:gd name="connsiteY24" fmla="*/ 3624890 h 4878432"/>
              <a:gd name="connsiteX25" fmla="*/ 0 w 5251939"/>
              <a:gd name="connsiteY25" fmla="*/ 3624890 h 4878432"/>
              <a:gd name="connsiteX26" fmla="*/ 0 w 5251939"/>
              <a:gd name="connsiteY26" fmla="*/ 375409 h 4878432"/>
              <a:gd name="connsiteX27" fmla="*/ 633046 w 5251939"/>
              <a:gd name="connsiteY27" fmla="*/ 375409 h 4878432"/>
              <a:gd name="connsiteX28" fmla="*/ 633046 w 5251939"/>
              <a:gd name="connsiteY28" fmla="*/ 1379096 h 4878432"/>
              <a:gd name="connsiteX29" fmla="*/ 1312985 w 5251939"/>
              <a:gd name="connsiteY29" fmla="*/ 1379096 h 4878432"/>
              <a:gd name="connsiteX30" fmla="*/ 1312985 w 5251939"/>
              <a:gd name="connsiteY30" fmla="*/ 0 h 48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51939" h="4878432">
                <a:moveTo>
                  <a:pt x="1312985" y="0"/>
                </a:moveTo>
                <a:lnTo>
                  <a:pt x="1975340" y="0"/>
                </a:lnTo>
                <a:lnTo>
                  <a:pt x="1975340" y="982231"/>
                </a:lnTo>
                <a:lnTo>
                  <a:pt x="2648832" y="982231"/>
                </a:lnTo>
                <a:lnTo>
                  <a:pt x="2648832" y="1148083"/>
                </a:lnTo>
                <a:lnTo>
                  <a:pt x="3328771" y="1148083"/>
                </a:lnTo>
                <a:lnTo>
                  <a:pt x="3328771" y="0"/>
                </a:lnTo>
                <a:lnTo>
                  <a:pt x="4572000" y="0"/>
                </a:lnTo>
                <a:lnTo>
                  <a:pt x="4572000" y="1000460"/>
                </a:lnTo>
                <a:lnTo>
                  <a:pt x="5251939" y="1000460"/>
                </a:lnTo>
                <a:lnTo>
                  <a:pt x="5251939" y="4279967"/>
                </a:lnTo>
                <a:lnTo>
                  <a:pt x="4572000" y="4279967"/>
                </a:lnTo>
                <a:cubicBezTo>
                  <a:pt x="4571611" y="4041281"/>
                  <a:pt x="4571223" y="3802595"/>
                  <a:pt x="4570834" y="3563909"/>
                </a:cubicBezTo>
                <a:lnTo>
                  <a:pt x="3890895" y="3563909"/>
                </a:lnTo>
                <a:lnTo>
                  <a:pt x="3890895" y="4878432"/>
                </a:lnTo>
                <a:lnTo>
                  <a:pt x="3297114" y="4878432"/>
                </a:lnTo>
                <a:lnTo>
                  <a:pt x="3297114" y="3911406"/>
                </a:lnTo>
                <a:lnTo>
                  <a:pt x="2617175" y="3911406"/>
                </a:lnTo>
                <a:lnTo>
                  <a:pt x="2617175" y="4324451"/>
                </a:lnTo>
                <a:lnTo>
                  <a:pt x="1968893" y="4324451"/>
                </a:lnTo>
                <a:lnTo>
                  <a:pt x="1968893" y="4878432"/>
                </a:lnTo>
                <a:lnTo>
                  <a:pt x="1312985" y="4878432"/>
                </a:lnTo>
                <a:lnTo>
                  <a:pt x="1312985" y="4324451"/>
                </a:lnTo>
                <a:lnTo>
                  <a:pt x="642230" y="4324451"/>
                </a:lnTo>
                <a:lnTo>
                  <a:pt x="642230" y="3624890"/>
                </a:lnTo>
                <a:lnTo>
                  <a:pt x="0" y="3624890"/>
                </a:lnTo>
                <a:lnTo>
                  <a:pt x="0" y="375409"/>
                </a:lnTo>
                <a:lnTo>
                  <a:pt x="633046" y="375409"/>
                </a:lnTo>
                <a:lnTo>
                  <a:pt x="633046" y="1379096"/>
                </a:lnTo>
                <a:lnTo>
                  <a:pt x="1312985" y="1379096"/>
                </a:lnTo>
                <a:lnTo>
                  <a:pt x="1312985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8" name="Text Placeholder 2">
            <a:extLst>
              <a:ext uri="{FF2B5EF4-FFF2-40B4-BE49-F238E27FC236}">
                <a16:creationId xmlns="" xmlns:a16="http://schemas.microsoft.com/office/drawing/2014/main" id="{75065C5E-8027-4266-B6BE-BA117C6F7AC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680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8F64841-5495-4B23-A74E-409C28CB7AC1}"/>
              </a:ext>
            </a:extLst>
          </p:cNvPr>
          <p:cNvSpPr/>
          <p:nvPr userDrawn="1"/>
        </p:nvSpPr>
        <p:spPr>
          <a:xfrm>
            <a:off x="7415213" y="0"/>
            <a:ext cx="4776787" cy="684693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anchor="ctr">
            <a:noAutofit/>
          </a:bodyPr>
          <a:lstStyle>
            <a:lvl1pPr algn="l">
              <a:defRPr sz="32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0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483349C3-B089-45CF-9643-0D25E70966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0"/>
            <a:ext cx="7415213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="" xmlns:a16="http://schemas.microsoft.com/office/drawing/2014/main" id="{E7D247BC-E419-4355-8738-B9CE5CA19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Shape 61">
            <a:extLst>
              <a:ext uri="{FF2B5EF4-FFF2-40B4-BE49-F238E27FC236}">
                <a16:creationId xmlns="" xmlns:a16="http://schemas.microsoft.com/office/drawing/2014/main" id="{649B49FF-0FAA-4E6C-820C-B1F434911FDC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6957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7754" y="365125"/>
            <a:ext cx="6043246" cy="573989"/>
          </a:xfrm>
        </p:spPr>
        <p:txBody>
          <a:bodyPr anchor="ctr">
            <a:noAutofit/>
          </a:bodyPr>
          <a:lstStyle>
            <a:lvl1pPr algn="l">
              <a:defRPr sz="3600" spc="30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54" y="1625512"/>
            <a:ext cx="6043246" cy="463639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400"/>
            </a:lvl2pPr>
            <a:lvl3pPr>
              <a:lnSpc>
                <a:spcPct val="150000"/>
              </a:lnSpc>
              <a:defRPr sz="14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767754" y="1003687"/>
            <a:ext cx="6043246" cy="365125"/>
          </a:xfrm>
        </p:spPr>
        <p:txBody>
          <a:bodyPr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3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4689" y="5038489"/>
            <a:ext cx="5933872" cy="36512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7E94348-3BFC-4B39-9C3B-628E777B98F4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1517515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1517515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1517515" y="0"/>
                </a:moveTo>
                <a:lnTo>
                  <a:pt x="6107906" y="0"/>
                </a:lnTo>
                <a:lnTo>
                  <a:pt x="4593309" y="6848272"/>
                </a:lnTo>
                <a:lnTo>
                  <a:pt x="0" y="6858000"/>
                </a:lnTo>
                <a:lnTo>
                  <a:pt x="1517515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689" y="1546699"/>
            <a:ext cx="5933872" cy="3491790"/>
          </a:xfrm>
        </p:spPr>
        <p:txBody>
          <a:bodyPr anchor="ctr"/>
          <a:lstStyle>
            <a:lvl1pPr algn="ctr">
              <a:defRPr sz="6000" b="1" spc="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25731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AB66B20-A484-4A16-A015-2118F9AF2101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0" y="0"/>
                </a:moveTo>
                <a:lnTo>
                  <a:pt x="6107906" y="0"/>
                </a:lnTo>
                <a:lnTo>
                  <a:pt x="423338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45735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6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>
            <a:normAutofit/>
          </a:bodyPr>
          <a:lstStyle>
            <a:lvl1pPr algn="ctr">
              <a:defRPr sz="36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BDA91F3-AE43-4DDA-AB24-49CF87963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7" y="1827972"/>
            <a:ext cx="5157787" cy="494506"/>
          </a:xfrm>
        </p:spPr>
        <p:txBody>
          <a:bodyPr lIns="0" tIns="0" rIns="0" bIns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4A648F6-CDB4-4032-9F98-6ED11F980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7" y="2342356"/>
            <a:ext cx="5157787" cy="3684588"/>
          </a:xfrm>
        </p:spPr>
        <p:txBody>
          <a:bodyPr lIns="0" tIns="0" rIns="0" b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58F648F-0299-4352-914D-9ACEEF6FE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107" y="1827972"/>
            <a:ext cx="5183188" cy="494506"/>
          </a:xfrm>
        </p:spPr>
        <p:txBody>
          <a:bodyPr lIns="0" tIns="0" rIns="0" bIns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5215A19-FA39-4BD0-87C2-8DA3B8C58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5107" y="2342356"/>
            <a:ext cx="5183188" cy="3684588"/>
          </a:xfrm>
        </p:spPr>
        <p:txBody>
          <a:bodyPr lIns="0" tIns="0" rIns="0" b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=""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5592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>
            <a:normAutofit/>
          </a:bodyPr>
          <a:lstStyle>
            <a:lvl1pPr algn="ctr">
              <a:defRPr sz="36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=""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2B178DD2-BCD4-4E9E-8EAA-0A3AB74C6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519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="" xmlns:a16="http://schemas.microsoft.com/office/drawing/2014/main" id="{0B7D881D-13DE-4377-AA74-0EBFD9C99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5881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4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=""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B8C1683-B5FA-422D-82FD-3E04C0D01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80552"/>
            <a:ext cx="3932237" cy="338843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64332CC6-AF18-49EE-9933-50E3E93F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01277"/>
            <a:ext cx="6565106" cy="505977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94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=""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="" xmlns:a16="http://schemas.microsoft.com/office/drawing/2014/main" id="{73C3E625-3996-4407-8E4D-475EF610D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84980"/>
            <a:ext cx="3932237" cy="34840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="" xmlns:a16="http://schemas.microsoft.com/office/drawing/2014/main" id="{E87E45D5-103F-4407-822F-E7FAE02D6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01277"/>
            <a:ext cx="6565106" cy="50597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6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DB0C003-2795-4473-BA28-C10CB4619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2A626D5-ACB5-4E77-B485-5F611FBC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3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D712C6-2A37-4F08-AF12-D70F8C80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5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78"/>
          <a:stretch/>
        </p:blipFill>
        <p:spPr>
          <a:xfrm>
            <a:off x="1806" y="6705601"/>
            <a:ext cx="12188388" cy="1523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3393" y="2564904"/>
            <a:ext cx="8352928" cy="336037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74121" indent="-230712">
              <a:buFont typeface="Arial" pitchFamily="34" charset="0"/>
              <a:buChar char="•"/>
              <a:defRPr sz="2400"/>
            </a:lvl2pPr>
            <a:lvl3pPr marL="960943" indent="-243411">
              <a:defRPr sz="2133"/>
            </a:lvl3pPr>
            <a:lvl4pPr marL="1435064" indent="-243411">
              <a:buFont typeface="Arial" pitchFamily="34" charset="0"/>
              <a:buChar char="•"/>
              <a:defRPr sz="1867"/>
            </a:lvl4pPr>
            <a:lvl5pPr marL="1909186" indent="-228594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15893"/>
            <a:ext cx="9326827" cy="8689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80000"/>
              </a:lnSpc>
              <a:defRPr sz="4800"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0"/>
          </p:nvPr>
        </p:nvSpPr>
        <p:spPr>
          <a:xfrm>
            <a:off x="11568608" y="6351361"/>
            <a:ext cx="621584" cy="366183"/>
          </a:xfrm>
        </p:spPr>
        <p:txBody>
          <a:bodyPr/>
          <a:lstStyle>
            <a:lvl1pPr algn="ctr">
              <a:defRPr/>
            </a:lvl1pPr>
          </a:lstStyle>
          <a:p>
            <a:fld id="{6CC8AA00-1E69-406B-96B5-A5880F6B9E2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93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hape 61">
            <a:extLst>
              <a:ext uri="{FF2B5EF4-FFF2-40B4-BE49-F238E27FC236}">
                <a16:creationId xmlns="" xmlns:a16="http://schemas.microsoft.com/office/drawing/2014/main" id="{0A2ACE11-44E0-44ED-AA10-CB0B57204E89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dirty="0">
                <a:solidFill>
                  <a:srgbClr val="2C2153"/>
                </a:solidFill>
                <a:latin typeface="+mn-lt"/>
                <a:ea typeface="+mn-ea"/>
                <a:cs typeface="+mn-cs"/>
                <a:sym typeface="Bebas"/>
              </a:rPr>
              <a:t>FAB</a:t>
            </a:r>
            <a:r>
              <a:rPr lang="en-US" sz="2400" b="1" kern="1200" dirty="0">
                <a:solidFill>
                  <a:srgbClr val="A53F52"/>
                </a:solidFill>
                <a:latin typeface="+mn-lt"/>
                <a:ea typeface="+mn-ea"/>
                <a:cs typeface="+mn-cs"/>
                <a:sym typeface="Bebas"/>
              </a:rPr>
              <a:t>RIKAM</a:t>
            </a:r>
            <a:endParaRPr lang="en-US" sz="2400" b="1" i="0" spc="0" dirty="0">
              <a:solidFill>
                <a:srgbClr val="A53F52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  <p:sldLayoutId id="2147483651" r:id="rId3"/>
    <p:sldLayoutId id="2147483668" r:id="rId4"/>
    <p:sldLayoutId id="2147483660" r:id="rId5"/>
    <p:sldLayoutId id="2147483664" r:id="rId6"/>
    <p:sldLayoutId id="2147483661" r:id="rId7"/>
    <p:sldLayoutId id="2147483674" r:id="rId8"/>
    <p:sldLayoutId id="2147483675" r:id="rId9"/>
    <p:sldLayoutId id="2147483673" r:id="rId10"/>
    <p:sldLayoutId id="2147483653" r:id="rId11"/>
    <p:sldLayoutId id="2147483670" r:id="rId12"/>
    <p:sldLayoutId id="2147483671" r:id="rId13"/>
    <p:sldLayoutId id="2147483672" r:id="rId14"/>
    <p:sldLayoutId id="2147483655" r:id="rId15"/>
    <p:sldLayoutId id="2147483666" r:id="rId16"/>
    <p:sldLayoutId id="2147483677" r:id="rId17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18" Type="http://schemas.openxmlformats.org/officeDocument/2006/relationships/image" Target="../media/image19.png"/><Relationship Id="rId3" Type="http://schemas.openxmlformats.org/officeDocument/2006/relationships/image" Target="../media/image4.jpeg"/><Relationship Id="rId21" Type="http://schemas.openxmlformats.org/officeDocument/2006/relationships/image" Target="../media/image22.pn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jp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jp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jp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9.jp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microsoft.com/office/2007/relationships/diagramDrawing" Target="../diagrams/drawing2.xml"/><Relationship Id="rId4" Type="http://schemas.openxmlformats.org/officeDocument/2006/relationships/image" Target="../media/image26.pn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9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9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5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5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6.png"/><Relationship Id="rId9" Type="http://schemas.microsoft.com/office/2007/relationships/diagramDrawing" Target="../diagrams/drawin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9.jp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6.png"/><Relationship Id="rId9" Type="http://schemas.microsoft.com/office/2007/relationships/diagramDrawing" Target="../diagrams/drawin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9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10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11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13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chart" Target="../charts/chart6.xml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10" Type="http://schemas.openxmlformats.org/officeDocument/2006/relationships/image" Target="../media/image45.png"/><Relationship Id="rId4" Type="http://schemas.openxmlformats.org/officeDocument/2006/relationships/image" Target="../media/image37.png"/><Relationship Id="rId9" Type="http://schemas.microsoft.com/office/2007/relationships/diagramDrawing" Target="../diagrams/drawing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35.jpe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Relationship Id="rId9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5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bstract Building">
            <a:extLst>
              <a:ext uri="{FF2B5EF4-FFF2-40B4-BE49-F238E27FC236}">
                <a16:creationId xmlns="" xmlns:a16="http://schemas.microsoft.com/office/drawing/2014/main" id="{CE10ABE1-BE78-4DEC-9C0A-46282D549D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79F9DAD-F6B0-4ECC-8632-4B5E050986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1416685"/>
            <a:ext cx="10787270" cy="83064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EBS Upgrades made easy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0275" y="2293633"/>
            <a:ext cx="5251450" cy="137038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Approach for Automating and Streamlining Customizations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="" xmlns:a16="http://schemas.microsoft.com/office/drawing/2014/main" id="{5D865526-EC39-4780-A2A8-274A80A5C19B}"/>
              </a:ext>
            </a:extLst>
          </p:cNvPr>
          <p:cNvSpPr txBox="1">
            <a:spLocks/>
          </p:cNvSpPr>
          <p:nvPr/>
        </p:nvSpPr>
        <p:spPr>
          <a:xfrm>
            <a:off x="93849" y="5369549"/>
            <a:ext cx="5251450" cy="1041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Archana Raghu </a:t>
            </a:r>
            <a:r>
              <a:rPr lang="en-US" b="1" dirty="0" smtClean="0"/>
              <a:t>PMP®</a:t>
            </a:r>
          </a:p>
          <a:p>
            <a:r>
              <a:rPr lang="en-US" dirty="0" smtClean="0"/>
              <a:t> </a:t>
            </a:r>
            <a:r>
              <a:rPr lang="en-US" dirty="0"/>
              <a:t>Doyen Systems </a:t>
            </a:r>
            <a:r>
              <a:rPr lang="en-US" dirty="0" err="1"/>
              <a:t>Pvt</a:t>
            </a:r>
            <a:r>
              <a:rPr lang="en-US" dirty="0"/>
              <a:t> Ltd</a:t>
            </a:r>
          </a:p>
          <a:p>
            <a:r>
              <a:rPr lang="en-US" dirty="0" smtClean="0"/>
              <a:t> DEC-2019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700" y="6337300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26" t="3534" r="5791" b="93808"/>
          <a:stretch/>
        </p:blipFill>
        <p:spPr>
          <a:xfrm>
            <a:off x="527382" y="290575"/>
            <a:ext cx="3676511" cy="462864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9545341" y="-3429"/>
            <a:ext cx="1447203" cy="1114407"/>
            <a:chOff x="7242174" y="-2573"/>
            <a:chExt cx="886834" cy="682899"/>
          </a:xfrm>
        </p:grpSpPr>
        <p:sp>
          <p:nvSpPr>
            <p:cNvPr id="11" name="object 23">
              <a:extLst>
                <a:ext uri="{FF2B5EF4-FFF2-40B4-BE49-F238E27FC236}">
                  <a16:creationId xmlns:a16="http://schemas.microsoft.com/office/drawing/2014/main" xmlns="" id="{44D869BC-18D1-4B1A-BEFC-9CBA740923E7}"/>
                </a:ext>
              </a:extLst>
            </p:cNvPr>
            <p:cNvSpPr/>
            <p:nvPr/>
          </p:nvSpPr>
          <p:spPr>
            <a:xfrm>
              <a:off x="7246727" y="-2573"/>
              <a:ext cx="882281" cy="3219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760"/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xmlns="" id="{B47D2E27-1561-48E1-8AFD-EEF4B88E32D6}"/>
                </a:ext>
              </a:extLst>
            </p:cNvPr>
            <p:cNvSpPr/>
            <p:nvPr/>
          </p:nvSpPr>
          <p:spPr>
            <a:xfrm>
              <a:off x="7242174" y="319474"/>
              <a:ext cx="883167" cy="36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760"/>
            </a:p>
          </p:txBody>
        </p:sp>
      </p:grpSp>
      <p:pic>
        <p:nvPicPr>
          <p:cNvPr id="13" name="Picture 12" descr="A picture containing accessory&#10;&#10;Description automatically generate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501" y="-3429"/>
            <a:ext cx="948161" cy="140668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object 121">
            <a:extLst>
              <a:ext uri="{FF2B5EF4-FFF2-40B4-BE49-F238E27FC236}">
                <a16:creationId xmlns:a16="http://schemas.microsoft.com/office/drawing/2014/main" xmlns="" id="{9A30A497-6A52-45F1-8A7A-49174F0F8A86}"/>
              </a:ext>
            </a:extLst>
          </p:cNvPr>
          <p:cNvSpPr/>
          <p:nvPr/>
        </p:nvSpPr>
        <p:spPr>
          <a:xfrm>
            <a:off x="9467167" y="1869797"/>
            <a:ext cx="1209056" cy="4776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3D5F5B1-9A41-408A-90CE-0EDF180A18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44" y="5667782"/>
            <a:ext cx="1533217" cy="449517"/>
          </a:xfrm>
          <a:prstGeom prst="rect">
            <a:avLst/>
          </a:prstGeom>
        </p:spPr>
      </p:pic>
      <p:sp>
        <p:nvSpPr>
          <p:cNvPr id="21" name="object 127">
            <a:extLst>
              <a:ext uri="{FF2B5EF4-FFF2-40B4-BE49-F238E27FC236}">
                <a16:creationId xmlns:a16="http://schemas.microsoft.com/office/drawing/2014/main" xmlns="" id="{D92E87DB-2523-4AFC-B325-152BA20C3F42}"/>
              </a:ext>
            </a:extLst>
          </p:cNvPr>
          <p:cNvSpPr/>
          <p:nvPr/>
        </p:nvSpPr>
        <p:spPr>
          <a:xfrm>
            <a:off x="9517515" y="2501205"/>
            <a:ext cx="2455989" cy="3626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sp>
        <p:nvSpPr>
          <p:cNvPr id="22" name="object 48">
            <a:extLst>
              <a:ext uri="{FF2B5EF4-FFF2-40B4-BE49-F238E27FC236}">
                <a16:creationId xmlns:a16="http://schemas.microsoft.com/office/drawing/2014/main" xmlns="" id="{960D9177-C6CE-4995-8AE4-3B231048828C}"/>
              </a:ext>
            </a:extLst>
          </p:cNvPr>
          <p:cNvSpPr/>
          <p:nvPr/>
        </p:nvSpPr>
        <p:spPr>
          <a:xfrm>
            <a:off x="9468409" y="3449349"/>
            <a:ext cx="1450561" cy="843748"/>
          </a:xfrm>
          <a:prstGeom prst="rect">
            <a:avLst/>
          </a:prstGeom>
          <a:blipFill>
            <a:blip r:embed="rId10" cstate="print"/>
            <a:srcRect/>
            <a:stretch>
              <a:fillRect l="1" t="-18183" r="-23286" b="-22500"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sp>
        <p:nvSpPr>
          <p:cNvPr id="23" name="object 126">
            <a:extLst>
              <a:ext uri="{FF2B5EF4-FFF2-40B4-BE49-F238E27FC236}">
                <a16:creationId xmlns:a16="http://schemas.microsoft.com/office/drawing/2014/main" xmlns="" id="{D9AF1EFC-EA33-45D1-929B-4BEF115AC355}"/>
              </a:ext>
            </a:extLst>
          </p:cNvPr>
          <p:cNvSpPr/>
          <p:nvPr/>
        </p:nvSpPr>
        <p:spPr>
          <a:xfrm>
            <a:off x="9425682" y="4881689"/>
            <a:ext cx="1536012" cy="5428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sp>
        <p:nvSpPr>
          <p:cNvPr id="24" name="object 128">
            <a:extLst>
              <a:ext uri="{FF2B5EF4-FFF2-40B4-BE49-F238E27FC236}">
                <a16:creationId xmlns:a16="http://schemas.microsoft.com/office/drawing/2014/main" xmlns="" id="{95CEA0B5-85E2-4379-9415-6FD0B63125E1}"/>
              </a:ext>
            </a:extLst>
          </p:cNvPr>
          <p:cNvSpPr/>
          <p:nvPr/>
        </p:nvSpPr>
        <p:spPr>
          <a:xfrm>
            <a:off x="9468409" y="2991110"/>
            <a:ext cx="1369495" cy="45600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sp>
        <p:nvSpPr>
          <p:cNvPr id="25" name="object 130">
            <a:extLst>
              <a:ext uri="{FF2B5EF4-FFF2-40B4-BE49-F238E27FC236}">
                <a16:creationId xmlns:a16="http://schemas.microsoft.com/office/drawing/2014/main" xmlns="" id="{44D1A0AD-A29E-42D0-8A95-2FF0A256F641}"/>
              </a:ext>
            </a:extLst>
          </p:cNvPr>
          <p:cNvSpPr/>
          <p:nvPr/>
        </p:nvSpPr>
        <p:spPr>
          <a:xfrm>
            <a:off x="9456373" y="4340351"/>
            <a:ext cx="2517131" cy="4297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6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04022617-6E00-45D7-9065-548C66CC72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6" y="5150192"/>
            <a:ext cx="794269" cy="694657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A626AC2F-5D14-4437-9C93-B4C2CBE53AD2}"/>
              </a:ext>
            </a:extLst>
          </p:cNvPr>
          <p:cNvCxnSpPr>
            <a:cxnSpLocks/>
          </p:cNvCxnSpPr>
          <p:nvPr/>
        </p:nvCxnSpPr>
        <p:spPr>
          <a:xfrm>
            <a:off x="4665739" y="942047"/>
            <a:ext cx="0" cy="3380943"/>
          </a:xfrm>
          <a:prstGeom prst="line">
            <a:avLst/>
          </a:prstGeom>
          <a:ln w="19050" cap="rnd">
            <a:solidFill>
              <a:srgbClr val="0076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626AC2F-5D14-4437-9C93-B4C2CBE53AD2}"/>
              </a:ext>
            </a:extLst>
          </p:cNvPr>
          <p:cNvCxnSpPr>
            <a:cxnSpLocks/>
          </p:cNvCxnSpPr>
          <p:nvPr/>
        </p:nvCxnSpPr>
        <p:spPr>
          <a:xfrm>
            <a:off x="9264352" y="942047"/>
            <a:ext cx="0" cy="5683951"/>
          </a:xfrm>
          <a:prstGeom prst="line">
            <a:avLst/>
          </a:prstGeom>
          <a:ln w="19050" cap="rnd">
            <a:solidFill>
              <a:srgbClr val="0076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239347" y="4601994"/>
            <a:ext cx="8736972" cy="1922228"/>
            <a:chOff x="179510" y="3451495"/>
            <a:chExt cx="6552729" cy="1441671"/>
          </a:xfrm>
        </p:grpSpPr>
        <p:sp>
          <p:nvSpPr>
            <p:cNvPr id="106" name="Rounded Rectangle 105"/>
            <p:cNvSpPr/>
            <p:nvPr/>
          </p:nvSpPr>
          <p:spPr>
            <a:xfrm>
              <a:off x="179510" y="3451495"/>
              <a:ext cx="6552729" cy="1441671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08" name="object 19">
              <a:extLst>
                <a:ext uri="{FF2B5EF4-FFF2-40B4-BE49-F238E27FC236}">
                  <a16:creationId xmlns="" xmlns:a16="http://schemas.microsoft.com/office/drawing/2014/main" id="{719E16F2-73F2-4670-AD53-DF9FD4828FEA}"/>
                </a:ext>
              </a:extLst>
            </p:cNvPr>
            <p:cNvSpPr txBox="1"/>
            <p:nvPr/>
          </p:nvSpPr>
          <p:spPr>
            <a:xfrm>
              <a:off x="327887" y="3645036"/>
              <a:ext cx="1289447" cy="11536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lnSpc>
                  <a:spcPct val="80000"/>
                </a:lnSpc>
                <a:spcBef>
                  <a:spcPts val="75"/>
                </a:spcBef>
              </a:pP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Trebuchet MS"/>
                </a:rPr>
                <a:t>Oracle</a:t>
              </a:r>
            </a:p>
            <a:p>
              <a:pPr marL="9525">
                <a:lnSpc>
                  <a:spcPct val="80000"/>
                </a:lnSpc>
                <a:spcBef>
                  <a:spcPts val="75"/>
                </a:spcBef>
              </a:pP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Trebuchet MS"/>
                </a:rPr>
                <a:t>Technology</a:t>
              </a:r>
            </a:p>
            <a:p>
              <a:pPr marL="9525">
                <a:lnSpc>
                  <a:spcPct val="80000"/>
                </a:lnSpc>
                <a:spcBef>
                  <a:spcPts val="75"/>
                </a:spcBef>
              </a:pP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Trebuchet MS"/>
                </a:rPr>
                <a:t>Books</a:t>
              </a:r>
            </a:p>
            <a:p>
              <a:pPr marL="9525">
                <a:lnSpc>
                  <a:spcPct val="80000"/>
                </a:lnSpc>
                <a:spcBef>
                  <a:spcPts val="75"/>
                </a:spcBef>
              </a:pP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Trebuchet MS"/>
                </a:rPr>
                <a:t>Authored by</a:t>
              </a:r>
            </a:p>
            <a:p>
              <a:pPr marL="9525">
                <a:lnSpc>
                  <a:spcPct val="80000"/>
                </a:lnSpc>
                <a:spcBef>
                  <a:spcPts val="75"/>
                </a:spcBef>
              </a:pP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Trebuchet MS"/>
                </a:rPr>
                <a:t>Doyens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902804"/>
            <a:ext cx="4665739" cy="3420186"/>
            <a:chOff x="0" y="677103"/>
            <a:chExt cx="3499304" cy="25651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4B4525F4-EC24-4294-A715-E2B2CE1FBB83}"/>
                </a:ext>
              </a:extLst>
            </p:cNvPr>
            <p:cNvSpPr txBox="1"/>
            <p:nvPr/>
          </p:nvSpPr>
          <p:spPr>
            <a:xfrm>
              <a:off x="0" y="677103"/>
              <a:ext cx="3499304" cy="209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IN" sz="1733" dirty="0">
                  <a:latin typeface="Roboto" pitchFamily="2" charset="0"/>
                  <a:ea typeface="Roboto" pitchFamily="2" charset="0"/>
                </a:rPr>
                <a:t>Servicing Customers for 13 Years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79510" y="817598"/>
              <a:ext cx="3124007" cy="2424644"/>
              <a:chOff x="179510" y="817598"/>
              <a:chExt cx="3124007" cy="2424644"/>
            </a:xfrm>
          </p:grpSpPr>
          <p:sp>
            <p:nvSpPr>
              <p:cNvPr id="16" name="object 22">
                <a:extLst>
                  <a:ext uri="{FF2B5EF4-FFF2-40B4-BE49-F238E27FC236}">
                    <a16:creationId xmlns:a16="http://schemas.microsoft.com/office/drawing/2014/main" xmlns="" id="{A0FF6BD8-DA3F-432A-8B2A-0E9AE94DA2F6}"/>
                  </a:ext>
                </a:extLst>
              </p:cNvPr>
              <p:cNvSpPr txBox="1"/>
              <p:nvPr/>
            </p:nvSpPr>
            <p:spPr>
              <a:xfrm>
                <a:off x="1555061" y="2859782"/>
                <a:ext cx="1735535" cy="253027"/>
              </a:xfrm>
              <a:prstGeom prst="rect">
                <a:avLst/>
              </a:prstGeom>
            </p:spPr>
            <p:txBody>
              <a:bodyPr vert="horz" wrap="square" lIns="0" tIns="9049" rIns="0" bIns="0" rtlCol="0">
                <a:spAutoFit/>
              </a:bodyPr>
              <a:lstStyle/>
              <a:p>
                <a:pPr marL="9525">
                  <a:spcBef>
                    <a:spcPts val="71"/>
                  </a:spcBef>
                </a:pPr>
                <a:r>
                  <a:rPr sz="2133" spc="-83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US </a:t>
                </a:r>
                <a:r>
                  <a:rPr sz="2133" spc="-157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. </a:t>
                </a:r>
                <a:r>
                  <a:rPr sz="2133" spc="-128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India </a:t>
                </a:r>
                <a:r>
                  <a:rPr sz="2133" spc="-157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.</a:t>
                </a:r>
                <a:r>
                  <a:rPr sz="2133" spc="-259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 </a:t>
                </a:r>
                <a:r>
                  <a:rPr sz="2133" spc="-147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Canada</a:t>
                </a:r>
                <a:endParaRPr sz="2133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17" name="object 24">
                <a:extLst>
                  <a:ext uri="{FF2B5EF4-FFF2-40B4-BE49-F238E27FC236}">
                    <a16:creationId xmlns:a16="http://schemas.microsoft.com/office/drawing/2014/main" xmlns="" id="{1B45972A-742D-4F40-A473-737A6EEC42CE}"/>
                  </a:ext>
                </a:extLst>
              </p:cNvPr>
              <p:cNvSpPr/>
              <p:nvPr/>
            </p:nvSpPr>
            <p:spPr>
              <a:xfrm>
                <a:off x="264099" y="2745157"/>
                <a:ext cx="995533" cy="497085"/>
              </a:xfrm>
              <a:prstGeom prst="rect">
                <a:avLst/>
              </a:prstGeom>
              <a:blipFill>
                <a:blip r:embed="rId1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sp>
            <p:nvSpPr>
              <p:cNvPr id="27" name="object 17">
                <a:extLst>
                  <a:ext uri="{FF2B5EF4-FFF2-40B4-BE49-F238E27FC236}">
                    <a16:creationId xmlns:a16="http://schemas.microsoft.com/office/drawing/2014/main" xmlns="" id="{9454C637-F442-456A-838C-DA4D47BE8EB7}"/>
                  </a:ext>
                </a:extLst>
              </p:cNvPr>
              <p:cNvSpPr/>
              <p:nvPr/>
            </p:nvSpPr>
            <p:spPr>
              <a:xfrm>
                <a:off x="2888301" y="817598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8100">
                <a:solidFill>
                  <a:srgbClr val="58595B"/>
                </a:solidFill>
              </a:ln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sp>
            <p:nvSpPr>
              <p:cNvPr id="3" name="object 21">
                <a:extLst>
                  <a:ext uri="{FF2B5EF4-FFF2-40B4-BE49-F238E27FC236}">
                    <a16:creationId xmlns:a16="http://schemas.microsoft.com/office/drawing/2014/main" xmlns="" id="{5D571E66-51F2-4005-B4C1-660B92891B0F}"/>
                  </a:ext>
                </a:extLst>
              </p:cNvPr>
              <p:cNvSpPr txBox="1"/>
              <p:nvPr/>
            </p:nvSpPr>
            <p:spPr>
              <a:xfrm>
                <a:off x="271938" y="1059582"/>
                <a:ext cx="1200875" cy="209192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18573" algn="ctr">
                  <a:lnSpc>
                    <a:spcPts val="2077"/>
                  </a:lnSpc>
                  <a:spcBef>
                    <a:spcPts val="75"/>
                  </a:spcBef>
                </a:pPr>
                <a:r>
                  <a:rPr sz="1600" spc="-143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Team</a:t>
                </a:r>
                <a:r>
                  <a:rPr sz="1600" spc="-139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 </a:t>
                </a:r>
                <a:r>
                  <a:rPr sz="1600" spc="-109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strength</a:t>
                </a:r>
                <a:endParaRPr sz="1600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4" name="object 21">
                <a:extLst>
                  <a:ext uri="{FF2B5EF4-FFF2-40B4-BE49-F238E27FC236}">
                    <a16:creationId xmlns:a16="http://schemas.microsoft.com/office/drawing/2014/main" xmlns="" id="{5D571E66-51F2-4005-B4C1-660B92891B0F}"/>
                  </a:ext>
                </a:extLst>
              </p:cNvPr>
              <p:cNvSpPr txBox="1"/>
              <p:nvPr/>
            </p:nvSpPr>
            <p:spPr>
              <a:xfrm>
                <a:off x="1799400" y="1059582"/>
                <a:ext cx="1504117" cy="209192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18573" algn="ctr">
                  <a:lnSpc>
                    <a:spcPts val="2077"/>
                  </a:lnSpc>
                  <a:spcBef>
                    <a:spcPts val="75"/>
                  </a:spcBef>
                </a:pPr>
                <a:r>
                  <a:rPr lang="en-US" sz="1600" spc="-143" dirty="0">
                    <a:solidFill>
                      <a:srgbClr val="231F20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Certified Professionals</a:t>
                </a:r>
                <a:endParaRPr sz="1600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4B4525F4-EC24-4294-A715-E2B2CE1FBB83}"/>
                  </a:ext>
                </a:extLst>
              </p:cNvPr>
              <p:cNvSpPr txBox="1"/>
              <p:nvPr/>
            </p:nvSpPr>
            <p:spPr>
              <a:xfrm>
                <a:off x="1879632" y="1729720"/>
                <a:ext cx="1288863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-67" dirty="0">
                    <a:latin typeface="Roboto" pitchFamily="2" charset="0"/>
                    <a:ea typeface="Roboto" pitchFamily="2" charset="0"/>
                  </a:rPr>
                  <a:t>Oracle Certified</a:t>
                </a:r>
              </a:p>
              <a:p>
                <a:r>
                  <a:rPr lang="en-US" sz="2000" spc="-67" dirty="0">
                    <a:latin typeface="Roboto" pitchFamily="2" charset="0"/>
                    <a:ea typeface="Roboto" pitchFamily="2" charset="0"/>
                  </a:rPr>
                  <a:t>MBA . PMI</a:t>
                </a:r>
                <a:endParaRPr lang="en-IN" sz="2000" spc="-67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4B4525F4-EC24-4294-A715-E2B2CE1FBB83}"/>
                  </a:ext>
                </a:extLst>
              </p:cNvPr>
              <p:cNvSpPr txBox="1"/>
              <p:nvPr/>
            </p:nvSpPr>
            <p:spPr>
              <a:xfrm>
                <a:off x="560972" y="2357526"/>
                <a:ext cx="2426852" cy="26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IN" sz="2400" spc="-67" dirty="0">
                    <a:latin typeface="Roboto" pitchFamily="2" charset="0"/>
                    <a:ea typeface="Roboto" pitchFamily="2" charset="0"/>
                  </a:rPr>
                  <a:t>30+ </a:t>
                </a:r>
                <a:r>
                  <a:rPr lang="en-IN" sz="1600" spc="-67" dirty="0">
                    <a:latin typeface="Roboto" pitchFamily="2" charset="0"/>
                    <a:ea typeface="Roboto" pitchFamily="2" charset="0"/>
                  </a:rPr>
                  <a:t>Delighted Customers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3878" y="1114828"/>
                <a:ext cx="0" cy="1096882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510" y="2283718"/>
                <a:ext cx="3111086" cy="0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510" y="987574"/>
                <a:ext cx="3124007" cy="0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object 21">
                <a:extLst>
                  <a:ext uri="{FF2B5EF4-FFF2-40B4-BE49-F238E27FC236}">
                    <a16:creationId xmlns:a16="http://schemas.microsoft.com/office/drawing/2014/main" xmlns="" id="{5D571E66-51F2-4005-B4C1-660B92891B0F}"/>
                  </a:ext>
                </a:extLst>
              </p:cNvPr>
              <p:cNvSpPr txBox="1"/>
              <p:nvPr/>
            </p:nvSpPr>
            <p:spPr>
              <a:xfrm>
                <a:off x="1921662" y="1131590"/>
                <a:ext cx="1276639" cy="795891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algn="ctr">
                  <a:lnSpc>
                    <a:spcPts val="8242"/>
                  </a:lnSpc>
                </a:pPr>
                <a:r>
                  <a:rPr lang="en-US" sz="5333" spc="271" dirty="0">
                    <a:solidFill>
                      <a:srgbClr val="003A4C"/>
                    </a:solidFill>
                    <a:latin typeface="Roboto" pitchFamily="2" charset="0"/>
                    <a:ea typeface="Roboto" pitchFamily="2" charset="0"/>
                    <a:cs typeface="Trebuchet MS"/>
                  </a:rPr>
                  <a:t>91%</a:t>
                </a:r>
                <a:endParaRPr sz="5333" dirty="0">
                  <a:latin typeface="Roboto" pitchFamily="2" charset="0"/>
                  <a:ea typeface="Roboto" pitchFamily="2" charset="0"/>
                  <a:cs typeface="Trebuchet MS"/>
                </a:endParaRPr>
              </a:p>
            </p:txBody>
          </p:sp>
          <p:sp>
            <p:nvSpPr>
              <p:cNvPr id="105" name="object 21">
                <a:extLst>
                  <a:ext uri="{FF2B5EF4-FFF2-40B4-BE49-F238E27FC236}">
                    <a16:creationId xmlns:a16="http://schemas.microsoft.com/office/drawing/2014/main" xmlns="" id="{5D571E66-51F2-4005-B4C1-660B92891B0F}"/>
                  </a:ext>
                </a:extLst>
              </p:cNvPr>
              <p:cNvSpPr txBox="1"/>
              <p:nvPr/>
            </p:nvSpPr>
            <p:spPr>
              <a:xfrm>
                <a:off x="264099" y="1203598"/>
                <a:ext cx="1276639" cy="795891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algn="ctr">
                  <a:lnSpc>
                    <a:spcPts val="8242"/>
                  </a:lnSpc>
                </a:pPr>
                <a:r>
                  <a:rPr lang="en-US" sz="5333" spc="271" dirty="0">
                    <a:solidFill>
                      <a:srgbClr val="003A4C"/>
                    </a:solidFill>
                    <a:latin typeface="Roboto" pitchFamily="2" charset="0"/>
                    <a:ea typeface="Roboto" pitchFamily="2" charset="0"/>
                    <a:cs typeface="Trebuchet MS"/>
                  </a:rPr>
                  <a:t>250+</a:t>
                </a:r>
                <a:endParaRPr sz="5333" dirty="0">
                  <a:latin typeface="Roboto" pitchFamily="2" charset="0"/>
                  <a:ea typeface="Roboto" pitchFamily="2" charset="0"/>
                  <a:cs typeface="Trebuchet MS"/>
                </a:endParaRP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970" y="2655943"/>
                <a:ext cx="3111086" cy="0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oup 28"/>
          <p:cNvGrpSpPr/>
          <p:nvPr/>
        </p:nvGrpSpPr>
        <p:grpSpPr>
          <a:xfrm>
            <a:off x="4798651" y="659444"/>
            <a:ext cx="4548144" cy="3590893"/>
            <a:chOff x="3598988" y="494582"/>
            <a:chExt cx="3411108" cy="2693170"/>
          </a:xfrm>
        </p:grpSpPr>
        <p:sp>
          <p:nvSpPr>
            <p:cNvPr id="78" name="object 29">
              <a:extLst>
                <a:ext uri="{FF2B5EF4-FFF2-40B4-BE49-F238E27FC236}">
                  <a16:creationId xmlns="" xmlns:a16="http://schemas.microsoft.com/office/drawing/2014/main" id="{A4E1F9E6-9B93-459A-9ECA-AA3A8CC7EB1F}"/>
                </a:ext>
              </a:extLst>
            </p:cNvPr>
            <p:cNvSpPr txBox="1"/>
            <p:nvPr/>
          </p:nvSpPr>
          <p:spPr>
            <a:xfrm>
              <a:off x="6069357" y="1233547"/>
              <a:ext cx="940739" cy="345287"/>
            </a:xfrm>
            <a:prstGeom prst="rect">
              <a:avLst/>
            </a:prstGeom>
          </p:spPr>
          <p:txBody>
            <a:bodyPr vert="horz" wrap="square" lIns="0" tIns="49531" rIns="0" bIns="0" rtlCol="0">
              <a:spAutoFit/>
            </a:bodyPr>
            <a:lstStyle/>
            <a:p>
              <a:pPr marL="9525" marR="3811">
                <a:lnSpc>
                  <a:spcPts val="1575"/>
                </a:lnSpc>
                <a:spcBef>
                  <a:spcPts val="391"/>
                </a:spcBef>
              </a:pPr>
              <a:r>
                <a:rPr sz="1333" b="1" dirty="0">
                  <a:solidFill>
                    <a:srgbClr val="58595B"/>
                  </a:solidFill>
                  <a:latin typeface="Roboto"/>
                  <a:ea typeface="Roboto Condensed" panose="02000000000000000000" pitchFamily="2" charset="0"/>
                  <a:cs typeface="Trebuchet MS"/>
                </a:rPr>
                <a:t>Oracle APEX  Development</a:t>
              </a:r>
              <a:endParaRPr sz="1333" dirty="0">
                <a:latin typeface="Roboto"/>
                <a:ea typeface="Roboto Condensed" panose="02000000000000000000" pitchFamily="2" charset="0"/>
                <a:cs typeface="Trebuchet MS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598988" y="494582"/>
              <a:ext cx="3205260" cy="2693170"/>
              <a:chOff x="3598988" y="494582"/>
              <a:chExt cx="3205260" cy="269317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1F1A4870-F360-4044-B846-D92AF5DD1530}"/>
                  </a:ext>
                </a:extLst>
              </p:cNvPr>
              <p:cNvSpPr txBox="1"/>
              <p:nvPr/>
            </p:nvSpPr>
            <p:spPr>
              <a:xfrm>
                <a:off x="3598988" y="671122"/>
                <a:ext cx="1864916" cy="3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</a:pPr>
                <a:r>
                  <a:rPr lang="en-US" sz="2000" b="1" dirty="0">
                    <a:solidFill>
                      <a:schemeClr val="bg2">
                        <a:lumMod val="1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Service</a:t>
                </a:r>
              </a:p>
              <a:p>
                <a:pPr>
                  <a:lnSpc>
                    <a:spcPct val="70000"/>
                  </a:lnSpc>
                </a:pPr>
                <a:r>
                  <a:rPr lang="en-US" sz="2000" b="1" dirty="0">
                    <a:solidFill>
                      <a:schemeClr val="bg2">
                        <a:lumMod val="1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offerings</a:t>
                </a:r>
                <a:endParaRPr lang="en-IN" sz="2000" b="1" dirty="0">
                  <a:solidFill>
                    <a:schemeClr val="bg2">
                      <a:lumMod val="1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4139952" y="1491630"/>
                <a:ext cx="1055978" cy="1055978"/>
                <a:chOff x="3779912" y="2211710"/>
                <a:chExt cx="1671332" cy="1671332"/>
              </a:xfrm>
            </p:grpSpPr>
            <p:grpSp>
              <p:nvGrpSpPr>
                <p:cNvPr id="69" name="Group 68"/>
                <p:cNvGrpSpPr/>
                <p:nvPr/>
              </p:nvGrpSpPr>
              <p:grpSpPr>
                <a:xfrm>
                  <a:off x="3779912" y="2211710"/>
                  <a:ext cx="1671332" cy="1671332"/>
                  <a:chOff x="3635896" y="2268570"/>
                  <a:chExt cx="1671332" cy="1671332"/>
                </a:xfrm>
              </p:grpSpPr>
              <p:sp>
                <p:nvSpPr>
                  <p:cNvPr id="62" name="Oval 61"/>
                  <p:cNvSpPr/>
                  <p:nvPr/>
                </p:nvSpPr>
                <p:spPr>
                  <a:xfrm>
                    <a:off x="3756818" y="2389492"/>
                    <a:ext cx="1429487" cy="1429487"/>
                  </a:xfrm>
                  <a:prstGeom prst="ellipse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/>
                  </a:p>
                </p:txBody>
              </p:sp>
              <p:sp>
                <p:nvSpPr>
                  <p:cNvPr id="63" name="Oval 62"/>
                  <p:cNvSpPr/>
                  <p:nvPr/>
                </p:nvSpPr>
                <p:spPr>
                  <a:xfrm>
                    <a:off x="3635896" y="2268570"/>
                    <a:ext cx="1671332" cy="1671332"/>
                  </a:xfrm>
                  <a:prstGeom prst="ellipse">
                    <a:avLst/>
                  </a:prstGeom>
                  <a:noFill/>
                  <a:ln>
                    <a:solidFill>
                      <a:schemeClr val="accent5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/>
                  </a:p>
                </p:txBody>
              </p:sp>
            </p:grpSp>
            <p:sp>
              <p:nvSpPr>
                <p:cNvPr id="71" name="Rectangle 70"/>
                <p:cNvSpPr/>
                <p:nvPr/>
              </p:nvSpPr>
              <p:spPr>
                <a:xfrm>
                  <a:off x="3844488" y="2820487"/>
                  <a:ext cx="1307113" cy="4991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8098" marR="3811" indent="-19050" algn="ctr">
                    <a:lnSpc>
                      <a:spcPct val="80000"/>
                    </a:lnSpc>
                    <a:spcBef>
                      <a:spcPts val="435"/>
                    </a:spcBef>
                  </a:pPr>
                  <a:r>
                    <a:rPr lang="en-IN" sz="1333" b="1" dirty="0">
                      <a:solidFill>
                        <a:srgbClr val="FFFFFF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  <a:t>Software</a:t>
                  </a:r>
                  <a:br>
                    <a:rPr lang="en-IN" sz="1333" b="1" dirty="0">
                      <a:solidFill>
                        <a:srgbClr val="FFFFFF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</a:br>
                  <a:r>
                    <a:rPr lang="en-IN" sz="1333" b="1" dirty="0">
                      <a:solidFill>
                        <a:srgbClr val="FFFFFF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  <a:t>Services</a:t>
                  </a:r>
                  <a:endParaRPr lang="en-IN" sz="1333" dirty="0">
                    <a:latin typeface="Roboto"/>
                    <a:ea typeface="Roboto Condensed" panose="02000000000000000000" pitchFamily="2" charset="0"/>
                    <a:cs typeface="Trebuchet MS"/>
                  </a:endParaRP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4884174" y="1491630"/>
                <a:ext cx="1055978" cy="1055978"/>
                <a:chOff x="5013113" y="2211550"/>
                <a:chExt cx="1671332" cy="1671332"/>
              </a:xfrm>
            </p:grpSpPr>
            <p:sp>
              <p:nvSpPr>
                <p:cNvPr id="65" name="Oval 64"/>
                <p:cNvSpPr/>
                <p:nvPr/>
              </p:nvSpPr>
              <p:spPr>
                <a:xfrm>
                  <a:off x="5134035" y="2332472"/>
                  <a:ext cx="1429487" cy="1429487"/>
                </a:xfrm>
                <a:prstGeom prst="ellipse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5013113" y="2211550"/>
                  <a:ext cx="1671332" cy="1671332"/>
                </a:xfrm>
                <a:prstGeom prst="ellipse">
                  <a:avLst/>
                </a:prstGeom>
                <a:noFill/>
                <a:ln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4516310" y="776775"/>
                <a:ext cx="1055978" cy="1055978"/>
                <a:chOff x="4171173" y="1052540"/>
                <a:chExt cx="1671332" cy="1671332"/>
              </a:xfrm>
            </p:grpSpPr>
            <p:sp>
              <p:nvSpPr>
                <p:cNvPr id="53" name="Oval 52"/>
                <p:cNvSpPr/>
                <p:nvPr/>
              </p:nvSpPr>
              <p:spPr>
                <a:xfrm>
                  <a:off x="4171173" y="1052540"/>
                  <a:ext cx="1671332" cy="1671332"/>
                </a:xfrm>
                <a:prstGeom prst="ellipse">
                  <a:avLst/>
                </a:prstGeom>
                <a:noFill/>
                <a:ln>
                  <a:solidFill>
                    <a:srgbClr val="097C9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4292095" y="1173462"/>
                  <a:ext cx="1429487" cy="1429487"/>
                </a:xfrm>
                <a:prstGeom prst="ellipse">
                  <a:avLst/>
                </a:prstGeom>
                <a:solidFill>
                  <a:srgbClr val="00769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</p:grpSp>
          <p:sp>
            <p:nvSpPr>
              <p:cNvPr id="30" name="object 20">
                <a:extLst>
                  <a:ext uri="{FF2B5EF4-FFF2-40B4-BE49-F238E27FC236}">
                    <a16:creationId xmlns:a16="http://schemas.microsoft.com/office/drawing/2014/main" xmlns="" id="{6CE132F2-1827-46B8-95A5-F280C1479A85}"/>
                  </a:ext>
                </a:extLst>
              </p:cNvPr>
              <p:cNvSpPr/>
              <p:nvPr/>
            </p:nvSpPr>
            <p:spPr>
              <a:xfrm>
                <a:off x="5463904" y="654969"/>
                <a:ext cx="63966" cy="63966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64088" y="699542"/>
                <a:ext cx="116824" cy="154753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bject 20">
                <a:extLst>
                  <a:ext uri="{FF2B5EF4-FFF2-40B4-BE49-F238E27FC236}">
                    <a16:creationId xmlns:a16="http://schemas.microsoft.com/office/drawing/2014/main" xmlns="" id="{6CE132F2-1827-46B8-95A5-F280C1479A85}"/>
                  </a:ext>
                </a:extLst>
              </p:cNvPr>
              <p:cNvSpPr/>
              <p:nvPr/>
            </p:nvSpPr>
            <p:spPr>
              <a:xfrm>
                <a:off x="5706155" y="970202"/>
                <a:ext cx="63966" cy="63966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4598" y="1004067"/>
                <a:ext cx="190378" cy="60203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object 27">
                <a:extLst>
                  <a:ext uri="{FF2B5EF4-FFF2-40B4-BE49-F238E27FC236}">
                    <a16:creationId xmlns="" xmlns:a16="http://schemas.microsoft.com/office/drawing/2014/main" id="{BA7C97FB-5BA4-42A1-B0E2-936194CEF1DB}"/>
                  </a:ext>
                </a:extLst>
              </p:cNvPr>
              <p:cNvSpPr txBox="1"/>
              <p:nvPr/>
            </p:nvSpPr>
            <p:spPr>
              <a:xfrm>
                <a:off x="5495887" y="494582"/>
                <a:ext cx="668504" cy="130277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Oracle EBS</a:t>
                </a:r>
                <a:endParaRPr sz="1333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5788344" y="718935"/>
                <a:ext cx="594288" cy="315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IN" sz="1333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Oracle</a:t>
                </a:r>
                <a:br>
                  <a:rPr lang="en-IN" sz="1333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 pitchFamily="2" charset="0"/>
                    <a:ea typeface="Roboto" pitchFamily="2" charset="0"/>
                  </a:rPr>
                </a:br>
                <a:r>
                  <a:rPr lang="en-IN" sz="1333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Fusion</a:t>
                </a:r>
              </a:p>
            </p:txBody>
          </p:sp>
          <p:sp>
            <p:nvSpPr>
              <p:cNvPr id="80" name="object 25">
                <a:extLst>
                  <a:ext uri="{FF2B5EF4-FFF2-40B4-BE49-F238E27FC236}">
                    <a16:creationId xmlns="" xmlns:a16="http://schemas.microsoft.com/office/drawing/2014/main" id="{55C25991-FBB5-45E5-92B3-3F7F9EA48A3D}"/>
                  </a:ext>
                </a:extLst>
              </p:cNvPr>
              <p:cNvSpPr txBox="1"/>
              <p:nvPr/>
            </p:nvSpPr>
            <p:spPr>
              <a:xfrm>
                <a:off x="4867280" y="2872858"/>
                <a:ext cx="603352" cy="314894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9525">
                  <a:spcBef>
                    <a:spcPts val="75"/>
                  </a:spcBef>
                </a:pPr>
                <a:r>
                  <a:rPr lang="en-US"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Oracle</a:t>
                </a:r>
                <a:br>
                  <a:rPr lang="en-US"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</a:br>
                <a:r>
                  <a:rPr lang="en-US"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Cloud</a:t>
                </a:r>
                <a:endParaRPr sz="1333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82" name="object 20">
                <a:extLst>
                  <a:ext uri="{FF2B5EF4-FFF2-40B4-BE49-F238E27FC236}">
                    <a16:creationId xmlns:a16="http://schemas.microsoft.com/office/drawing/2014/main" xmlns="" id="{6CE132F2-1827-46B8-95A5-F280C1479A85}"/>
                  </a:ext>
                </a:extLst>
              </p:cNvPr>
              <p:cNvSpPr/>
              <p:nvPr/>
            </p:nvSpPr>
            <p:spPr>
              <a:xfrm>
                <a:off x="4919560" y="2801415"/>
                <a:ext cx="63966" cy="63966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0032" y="2525799"/>
                <a:ext cx="91511" cy="302743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70121" y="1458769"/>
                <a:ext cx="170031" cy="169085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1" name="Group 100"/>
              <p:cNvGrpSpPr/>
              <p:nvPr/>
            </p:nvGrpSpPr>
            <p:grpSpPr>
              <a:xfrm>
                <a:off x="5675295" y="2492692"/>
                <a:ext cx="1128953" cy="596221"/>
                <a:chOff x="5675295" y="2708716"/>
                <a:chExt cx="1128953" cy="596221"/>
              </a:xfrm>
            </p:grpSpPr>
            <p:sp>
              <p:nvSpPr>
                <p:cNvPr id="81" name="object 30">
                  <a:extLst>
                    <a:ext uri="{FF2B5EF4-FFF2-40B4-BE49-F238E27FC236}">
                      <a16:creationId xmlns="" xmlns:a16="http://schemas.microsoft.com/office/drawing/2014/main" id="{33DC9238-F296-43AB-A70B-D825CEDCC04B}"/>
                    </a:ext>
                  </a:extLst>
                </p:cNvPr>
                <p:cNvSpPr txBox="1"/>
                <p:nvPr/>
              </p:nvSpPr>
              <p:spPr>
                <a:xfrm>
                  <a:off x="5691919" y="2959650"/>
                  <a:ext cx="1112329" cy="345287"/>
                </a:xfrm>
                <a:prstGeom prst="rect">
                  <a:avLst/>
                </a:prstGeom>
              </p:spPr>
              <p:txBody>
                <a:bodyPr vert="horz" wrap="square" lIns="0" tIns="49531" rIns="0" bIns="0" rtlCol="0">
                  <a:spAutoFit/>
                </a:bodyPr>
                <a:lstStyle/>
                <a:p>
                  <a:pPr marL="9525" marR="3811">
                    <a:lnSpc>
                      <a:spcPts val="1575"/>
                    </a:lnSpc>
                    <a:spcBef>
                      <a:spcPts val="391"/>
                    </a:spcBef>
                  </a:pPr>
                  <a:r>
                    <a:rPr sz="1333" b="1" dirty="0">
                      <a:solidFill>
                        <a:srgbClr val="58595B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  <a:t>Oracle</a:t>
                  </a:r>
                  <a:r>
                    <a:rPr lang="en-US" sz="1333" b="1" dirty="0">
                      <a:solidFill>
                        <a:srgbClr val="58595B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  <a:t> </a:t>
                  </a:r>
                  <a:r>
                    <a:rPr sz="1333" b="1" dirty="0">
                      <a:solidFill>
                        <a:srgbClr val="58595B"/>
                      </a:solidFill>
                      <a:latin typeface="Roboto"/>
                      <a:ea typeface="Roboto Condensed" panose="02000000000000000000" pitchFamily="2" charset="0"/>
                      <a:cs typeface="Trebuchet MS"/>
                    </a:rPr>
                    <a:t>Custom  Development</a:t>
                  </a:r>
                  <a:endParaRPr sz="1333" dirty="0">
                    <a:latin typeface="Roboto"/>
                    <a:ea typeface="Roboto Condensed" panose="02000000000000000000" pitchFamily="2" charset="0"/>
                    <a:cs typeface="Trebuchet MS"/>
                  </a:endParaRPr>
                </a:p>
              </p:txBody>
            </p:sp>
            <p:grpSp>
              <p:nvGrpSpPr>
                <p:cNvPr id="100" name="Group 99"/>
                <p:cNvGrpSpPr/>
                <p:nvPr/>
              </p:nvGrpSpPr>
              <p:grpSpPr>
                <a:xfrm>
                  <a:off x="5675295" y="2708716"/>
                  <a:ext cx="131340" cy="204534"/>
                  <a:chOff x="5675295" y="2708716"/>
                  <a:chExt cx="131340" cy="204534"/>
                </a:xfrm>
              </p:grpSpPr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xmlns="" id="{A626AC2F-5D14-4437-9C93-B4C2CBE53A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75295" y="2708716"/>
                    <a:ext cx="99357" cy="172551"/>
                  </a:xfrm>
                  <a:prstGeom prst="line">
                    <a:avLst/>
                  </a:prstGeom>
                  <a:ln w="19050" cap="rnd">
                    <a:solidFill>
                      <a:srgbClr val="007690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" name="object 20">
                    <a:extLst>
                      <a:ext uri="{FF2B5EF4-FFF2-40B4-BE49-F238E27FC236}">
                        <a16:creationId xmlns:a16="http://schemas.microsoft.com/office/drawing/2014/main" xmlns="" id="{6CE132F2-1827-46B8-95A5-F280C1479A85}"/>
                      </a:ext>
                    </a:extLst>
                  </p:cNvPr>
                  <p:cNvSpPr/>
                  <p:nvPr/>
                </p:nvSpPr>
                <p:spPr>
                  <a:xfrm>
                    <a:off x="5742669" y="2849284"/>
                    <a:ext cx="63966" cy="63966"/>
                  </a:xfrm>
                  <a:prstGeom prst="rect">
                    <a:avLst/>
                  </a:prstGeom>
                  <a:blipFill>
                    <a:blip r:embed="rId16" cstate="print"/>
                    <a:stretch>
                      <a:fillRect/>
                    </a:stretch>
                  </a:blipFill>
                </p:spPr>
                <p:txBody>
                  <a:bodyPr wrap="square" lIns="0" tIns="0" rIns="0" bIns="0" rtlCol="0"/>
                  <a:lstStyle/>
                  <a:p>
                    <a:endParaRPr sz="760"/>
                  </a:p>
                </p:txBody>
              </p:sp>
            </p:grpSp>
          </p:grpSp>
          <p:sp>
            <p:nvSpPr>
              <p:cNvPr id="79" name="object 26">
                <a:extLst>
                  <a:ext uri="{FF2B5EF4-FFF2-40B4-BE49-F238E27FC236}">
                    <a16:creationId xmlns="" xmlns:a16="http://schemas.microsoft.com/office/drawing/2014/main" id="{0E0703E5-B585-4D30-BB54-3A1777D0BD6B}"/>
                  </a:ext>
                </a:extLst>
              </p:cNvPr>
              <p:cNvSpPr txBox="1"/>
              <p:nvPr/>
            </p:nvSpPr>
            <p:spPr>
              <a:xfrm>
                <a:off x="3598988" y="2339142"/>
                <a:ext cx="1194172" cy="806712"/>
              </a:xfrm>
              <a:prstGeom prst="rect">
                <a:avLst/>
              </a:prstGeom>
            </p:spPr>
            <p:txBody>
              <a:bodyPr vert="horz" wrap="square" lIns="0" tIns="49531" rIns="0" bIns="0" rtlCol="0">
                <a:spAutoFit/>
              </a:bodyPr>
              <a:lstStyle/>
              <a:p>
                <a:pPr marL="49052" marR="3811" indent="-40004" algn="just">
                  <a:lnSpc>
                    <a:spcPct val="80000"/>
                  </a:lnSpc>
                  <a:spcBef>
                    <a:spcPts val="391"/>
                  </a:spcBef>
                </a:pP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Oracle</a:t>
                </a:r>
                <a:r>
                  <a:rPr lang="en-US"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 </a:t>
                </a:r>
              </a:p>
              <a:p>
                <a:pPr marL="49052" marR="3811" indent="-40004" algn="just">
                  <a:lnSpc>
                    <a:spcPct val="80000"/>
                  </a:lnSpc>
                  <a:spcBef>
                    <a:spcPts val="391"/>
                  </a:spcBef>
                </a:pP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Database  </a:t>
                </a:r>
                <a:endParaRPr lang="en-US" sz="1333" b="1" dirty="0">
                  <a:solidFill>
                    <a:srgbClr val="58595B"/>
                  </a:solidFill>
                  <a:latin typeface="Roboto"/>
                  <a:ea typeface="Roboto Condensed" panose="02000000000000000000" pitchFamily="2" charset="0"/>
                  <a:cs typeface="Trebuchet MS"/>
                </a:endParaRPr>
              </a:p>
              <a:p>
                <a:pPr marL="49052" marR="3811" indent="-40004" algn="just">
                  <a:lnSpc>
                    <a:spcPct val="80000"/>
                  </a:lnSpc>
                  <a:spcBef>
                    <a:spcPts val="391"/>
                  </a:spcBef>
                </a:pP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and </a:t>
                </a:r>
                <a:endParaRPr lang="en-US" sz="1333" b="1" dirty="0">
                  <a:solidFill>
                    <a:srgbClr val="58595B"/>
                  </a:solidFill>
                  <a:latin typeface="Roboto"/>
                  <a:ea typeface="Roboto Condensed" panose="02000000000000000000" pitchFamily="2" charset="0"/>
                  <a:cs typeface="Trebuchet MS"/>
                </a:endParaRPr>
              </a:p>
              <a:p>
                <a:pPr marL="49052" marR="3811" indent="-40004" algn="just">
                  <a:lnSpc>
                    <a:spcPct val="80000"/>
                  </a:lnSpc>
                  <a:spcBef>
                    <a:spcPts val="391"/>
                  </a:spcBef>
                </a:pP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Middleware</a:t>
                </a:r>
                <a:endParaRPr lang="en-US" sz="1333" b="1" dirty="0">
                  <a:solidFill>
                    <a:srgbClr val="58595B"/>
                  </a:solidFill>
                  <a:latin typeface="Roboto"/>
                  <a:ea typeface="Roboto Condensed" panose="02000000000000000000" pitchFamily="2" charset="0"/>
                  <a:cs typeface="Trebuchet MS"/>
                </a:endParaRPr>
              </a:p>
              <a:p>
                <a:pPr marL="49052" marR="3811" indent="-40004" algn="just">
                  <a:lnSpc>
                    <a:spcPct val="80000"/>
                  </a:lnSpc>
                  <a:spcBef>
                    <a:spcPts val="391"/>
                  </a:spcBef>
                </a:pPr>
                <a:r>
                  <a:rPr lang="en-US"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A</a:t>
                </a:r>
                <a:r>
                  <a:rPr sz="1333" b="1" dirty="0">
                    <a:solidFill>
                      <a:srgbClr val="58595B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dministration</a:t>
                </a:r>
                <a:endParaRPr sz="1333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117" name="object 20">
                <a:extLst>
                  <a:ext uri="{FF2B5EF4-FFF2-40B4-BE49-F238E27FC236}">
                    <a16:creationId xmlns:a16="http://schemas.microsoft.com/office/drawing/2014/main" xmlns="" id="{6CE132F2-1827-46B8-95A5-F280C1479A85}"/>
                  </a:ext>
                </a:extLst>
              </p:cNvPr>
              <p:cNvSpPr/>
              <p:nvPr/>
            </p:nvSpPr>
            <p:spPr>
              <a:xfrm>
                <a:off x="4179121" y="2493816"/>
                <a:ext cx="63966" cy="63966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592711" y="1064270"/>
                <a:ext cx="909904" cy="315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3811" algn="ctr">
                  <a:lnSpc>
                    <a:spcPct val="80000"/>
                  </a:lnSpc>
                </a:pPr>
                <a:r>
                  <a:rPr lang="en-IN" sz="1333" b="1" dirty="0">
                    <a:solidFill>
                      <a:srgbClr val="FFFFFF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Packaged</a:t>
                </a:r>
                <a:br>
                  <a:rPr lang="en-IN" sz="1333" b="1" dirty="0">
                    <a:solidFill>
                      <a:srgbClr val="FFFFFF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</a:br>
                <a:r>
                  <a:rPr lang="en-IN" sz="1333" b="1" dirty="0">
                    <a:solidFill>
                      <a:srgbClr val="FFFFFF"/>
                    </a:solidFill>
                    <a:latin typeface="Roboto"/>
                    <a:ea typeface="Roboto Condensed" panose="02000000000000000000" pitchFamily="2" charset="0"/>
                    <a:cs typeface="Trebuchet MS"/>
                  </a:rPr>
                  <a:t>Applications</a:t>
                </a:r>
                <a:endParaRPr lang="en-IN" sz="1333" dirty="0">
                  <a:latin typeface="Roboto"/>
                  <a:ea typeface="Roboto Condensed" panose="02000000000000000000" pitchFamily="2" charset="0"/>
                  <a:cs typeface="Trebuchet MS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005372" y="1841697"/>
                <a:ext cx="843885" cy="315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R="3811" algn="ctr">
                  <a:lnSpc>
                    <a:spcPct val="80000"/>
                  </a:lnSpc>
                </a:pPr>
                <a:r>
                  <a:rPr lang="en-IN" sz="1333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Software</a:t>
                </a:r>
                <a:br>
                  <a:rPr lang="en-IN" sz="1333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</a:br>
                <a:r>
                  <a:rPr lang="en-IN" sz="1333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Development</a:t>
                </a:r>
              </a:p>
            </p:txBody>
          </p:sp>
          <p:sp>
            <p:nvSpPr>
              <p:cNvPr id="119" name="object 20">
                <a:extLst>
                  <a:ext uri="{FF2B5EF4-FFF2-40B4-BE49-F238E27FC236}">
                    <a16:creationId xmlns:a16="http://schemas.microsoft.com/office/drawing/2014/main" xmlns="" id="{6CE132F2-1827-46B8-95A5-F280C1479A85}"/>
                  </a:ext>
                </a:extLst>
              </p:cNvPr>
              <p:cNvSpPr/>
              <p:nvPr/>
            </p:nvSpPr>
            <p:spPr>
              <a:xfrm>
                <a:off x="5929560" y="1418705"/>
                <a:ext cx="63966" cy="63966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760"/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xmlns="" id="{A626AC2F-5D14-4437-9C93-B4C2CBE53A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16353" y="2427734"/>
                <a:ext cx="67615" cy="98065"/>
              </a:xfrm>
              <a:prstGeom prst="line">
                <a:avLst/>
              </a:prstGeom>
              <a:ln w="19050" cap="rnd">
                <a:solidFill>
                  <a:srgbClr val="00769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A626AC2F-5D14-4437-9C93-B4C2CBE53AD2}"/>
              </a:ext>
            </a:extLst>
          </p:cNvPr>
          <p:cNvCxnSpPr>
            <a:cxnSpLocks/>
          </p:cNvCxnSpPr>
          <p:nvPr/>
        </p:nvCxnSpPr>
        <p:spPr>
          <a:xfrm>
            <a:off x="258813" y="4485117"/>
            <a:ext cx="8813519" cy="0"/>
          </a:xfrm>
          <a:prstGeom prst="line">
            <a:avLst/>
          </a:prstGeom>
          <a:ln w="19050" cap="rnd">
            <a:solidFill>
              <a:srgbClr val="0076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/>
          <p:cNvGrpSpPr/>
          <p:nvPr/>
        </p:nvGrpSpPr>
        <p:grpSpPr>
          <a:xfrm>
            <a:off x="1963751" y="4818249"/>
            <a:ext cx="6734195" cy="1571556"/>
            <a:chOff x="1472813" y="3613686"/>
            <a:chExt cx="5050646" cy="1178667"/>
          </a:xfrm>
        </p:grpSpPr>
        <p:pic>
          <p:nvPicPr>
            <p:cNvPr id="76" name="Picture 3" descr="D:\Doyensis\Book1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2813" y="3754594"/>
              <a:ext cx="690021" cy="1037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4" descr="D:\Doyensis\Book2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519" y="3696883"/>
              <a:ext cx="671138" cy="1035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5" descr="D:\Doyensis\Book3.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665" y="3696883"/>
              <a:ext cx="677955" cy="1018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6" descr="D:\Doyensis\Book4.pn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1745" y="3701184"/>
              <a:ext cx="660242" cy="992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7" descr="D:\Doyensis\Book5.png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1825" y="3685694"/>
              <a:ext cx="655627" cy="986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9" descr="D:\Doyensis\Book6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2357" y="3646779"/>
              <a:ext cx="647620" cy="975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10" descr="D:\Doyensis\Book7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1985" y="3613686"/>
              <a:ext cx="671474" cy="1022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82102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82086"/>
            <a:ext cx="5687291" cy="7375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Archana </a:t>
            </a:r>
            <a:r>
              <a:rPr lang="en-US" sz="4000" dirty="0" err="1" smtClean="0"/>
              <a:t>raghu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3" y="1964038"/>
            <a:ext cx="6684238" cy="4743147"/>
          </a:xfrm>
        </p:spPr>
        <p:txBody>
          <a:bodyPr>
            <a:noAutofit/>
          </a:bodyPr>
          <a:lstStyle/>
          <a:p>
            <a:endParaRPr lang="en-US" alt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14+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Years of experience in Oracle technologies like EBS, Fusion Applications, OBIEE, APEX, ADF etc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Certified Project Management Professional PMP® and Certified Procurement Cloud 2017 Implementation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Specialist</a:t>
            </a:r>
          </a:p>
          <a:p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Successful analysis and problem-solving expertise and proven project management experience.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341" y="17033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bstract Coding&#10;">
            <a:extLst>
              <a:ext uri="{FF2B5EF4-FFF2-40B4-BE49-F238E27FC236}">
                <a16:creationId xmlns="" xmlns:a16="http://schemas.microsoft.com/office/drawing/2014/main" id="{5F76566E-36EF-4E0C-8563-ABC2D25923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2734962 w 6096000"/>
              <a:gd name="connsiteY2" fmla="*/ 6808573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82714"/>
              <a:gd name="connsiteX1" fmla="*/ 6096000 w 6096000"/>
              <a:gd name="connsiteY1" fmla="*/ 0 h 6882714"/>
              <a:gd name="connsiteX2" fmla="*/ 4242486 w 6096000"/>
              <a:gd name="connsiteY2" fmla="*/ 6882714 h 6882714"/>
              <a:gd name="connsiteX3" fmla="*/ 0 w 6096000"/>
              <a:gd name="connsiteY3" fmla="*/ 6858000 h 6882714"/>
              <a:gd name="connsiteX4" fmla="*/ 0 w 6096000"/>
              <a:gd name="connsiteY4" fmla="*/ 0 h 688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82714">
                <a:moveTo>
                  <a:pt x="0" y="0"/>
                </a:moveTo>
                <a:lnTo>
                  <a:pt x="6096000" y="0"/>
                </a:lnTo>
                <a:lnTo>
                  <a:pt x="4242486" y="6882714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4891" y="6032153"/>
            <a:ext cx="5694378" cy="630703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Available in </a:t>
            </a:r>
            <a:r>
              <a:rPr lang="en-US" sz="2400" dirty="0" err="1" smtClean="0"/>
              <a:t>Flipkart</a:t>
            </a:r>
            <a:r>
              <a:rPr lang="en-US" sz="2400" dirty="0" smtClean="0"/>
              <a:t> &amp; </a:t>
            </a:r>
            <a:r>
              <a:rPr lang="en-US" sz="2400" dirty="0" smtClean="0"/>
              <a:t>Amazon</a:t>
            </a:r>
            <a:br>
              <a:rPr lang="en-US" sz="2400" dirty="0" smtClean="0"/>
            </a:br>
            <a:r>
              <a:rPr lang="en-US" sz="2400" dirty="0" err="1" smtClean="0"/>
              <a:t>Notionpress</a:t>
            </a:r>
            <a:r>
              <a:rPr lang="en-US" sz="2400" dirty="0" smtClean="0"/>
              <a:t> &amp; Doyensys websites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286" y="192806"/>
            <a:ext cx="4524375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TOPICS TO BE COVERED 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42126"/>
              </p:ext>
            </p:extLst>
          </p:nvPr>
        </p:nvGraphicFramePr>
        <p:xfrm>
          <a:off x="5540991" y="1625512"/>
          <a:ext cx="6452225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1904" y="0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7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bstract Coding&#10;">
            <a:extLst>
              <a:ext uri="{FF2B5EF4-FFF2-40B4-BE49-F238E27FC236}">
                <a16:creationId xmlns="" xmlns:a16="http://schemas.microsoft.com/office/drawing/2014/main" id="{5F76566E-36EF-4E0C-8563-ABC2D25923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2734962 w 6096000"/>
              <a:gd name="connsiteY2" fmla="*/ 6808573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82714"/>
              <a:gd name="connsiteX1" fmla="*/ 6096000 w 6096000"/>
              <a:gd name="connsiteY1" fmla="*/ 0 h 6882714"/>
              <a:gd name="connsiteX2" fmla="*/ 4242486 w 6096000"/>
              <a:gd name="connsiteY2" fmla="*/ 6882714 h 6882714"/>
              <a:gd name="connsiteX3" fmla="*/ 0 w 6096000"/>
              <a:gd name="connsiteY3" fmla="*/ 6858000 h 6882714"/>
              <a:gd name="connsiteX4" fmla="*/ 0 w 6096000"/>
              <a:gd name="connsiteY4" fmla="*/ 0 h 688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82714">
                <a:moveTo>
                  <a:pt x="0" y="0"/>
                </a:moveTo>
                <a:lnTo>
                  <a:pt x="6096000" y="0"/>
                </a:lnTo>
                <a:lnTo>
                  <a:pt x="4242486" y="6882714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20779"/>
            <a:ext cx="5251450" cy="16612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Impact analyzer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700" y="0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What is impact analyzer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7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8561" y="2021782"/>
            <a:ext cx="3485053" cy="1978663"/>
          </a:xfrm>
          <a:prstGeom prst="rect">
            <a:avLst/>
          </a:prstGeom>
          <a:scene3d>
            <a:camera prst="perspectiveContrastingLeftFacing"/>
            <a:lightRig rig="threePt" dir="t"/>
          </a:scene3d>
          <a:sp3d>
            <a:bevelT w="114300" prst="artDeco"/>
          </a:sp3d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160114"/>
              </p:ext>
            </p:extLst>
          </p:nvPr>
        </p:nvGraphicFramePr>
        <p:xfrm>
          <a:off x="4362026" y="2142699"/>
          <a:ext cx="5491656" cy="443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5882" y="3712347"/>
            <a:ext cx="1110256" cy="8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What is impact analyzer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467049"/>
              </p:ext>
            </p:extLst>
          </p:nvPr>
        </p:nvGraphicFramePr>
        <p:xfrm>
          <a:off x="5767754" y="1734696"/>
          <a:ext cx="6043246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8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Db</a:t>
            </a:r>
            <a:r>
              <a:rPr lang="en-US" dirty="0" smtClean="0"/>
              <a:t> full view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DB Complete Picture</a:t>
            </a: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9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9229" y="1625512"/>
            <a:ext cx="6582771" cy="480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8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ebiz</a:t>
            </a:r>
            <a:r>
              <a:rPr lang="en-US" dirty="0" smtClean="0"/>
              <a:t> full view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Application Complete Picture</a:t>
            </a: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10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0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550" y="1625511"/>
            <a:ext cx="6775450" cy="122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551" y="2935153"/>
            <a:ext cx="6907377" cy="340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What is impact analyzer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251081"/>
              </p:ext>
            </p:extLst>
          </p:nvPr>
        </p:nvGraphicFramePr>
        <p:xfrm>
          <a:off x="5767754" y="1734696"/>
          <a:ext cx="6043246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11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9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Person using smart Tablet">
            <a:extLst>
              <a:ext uri="{FF2B5EF4-FFF2-40B4-BE49-F238E27FC236}">
                <a16:creationId xmlns="" xmlns:a16="http://schemas.microsoft.com/office/drawing/2014/main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878"/>
            <a:ext cx="7406905" cy="6866810"/>
          </a:xfrm>
        </p:spPr>
      </p:pic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785F2504-A35A-4AAB-94E4-C1479349F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9878"/>
            <a:ext cx="7406905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impact analyzer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4A4D6BAE-677F-4450-AE14-AD8224A4660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 Introduction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177827"/>
              </p:ext>
            </p:extLst>
          </p:nvPr>
        </p:nvGraphicFramePr>
        <p:xfrm>
          <a:off x="7792279" y="1625512"/>
          <a:ext cx="4018722" cy="48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5" name="Slide Number Placeholder 34">
            <a:extLst>
              <a:ext uri="{FF2B5EF4-FFF2-40B4-BE49-F238E27FC236}">
                <a16:creationId xmlns="" xmlns:a16="http://schemas.microsoft.com/office/drawing/2014/main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Person using smart Tablet">
            <a:extLst>
              <a:ext uri="{FF2B5EF4-FFF2-40B4-BE49-F238E27FC236}">
                <a16:creationId xmlns="" xmlns:a16="http://schemas.microsoft.com/office/drawing/2014/main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878"/>
            <a:ext cx="7406905" cy="6866810"/>
          </a:xfrm>
        </p:spPr>
      </p:pic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785F2504-A35A-4AAB-94E4-C1479349F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9878"/>
            <a:ext cx="7406905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impact analyzer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4A4D6BAE-677F-4450-AE14-AD8224A4660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 Introduction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="" xmlns:a16="http://schemas.microsoft.com/office/drawing/2014/main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608403"/>
              </p:ext>
            </p:extLst>
          </p:nvPr>
        </p:nvGraphicFramePr>
        <p:xfrm>
          <a:off x="7792279" y="1625512"/>
          <a:ext cx="4018722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787237"/>
            <a:ext cx="5687291" cy="2394840"/>
          </a:xfrm>
        </p:spPr>
        <p:txBody>
          <a:bodyPr>
            <a:normAutofit/>
          </a:bodyPr>
          <a:lstStyle/>
          <a:p>
            <a:r>
              <a:rPr lang="en-US" dirty="0" smtClean="0"/>
              <a:t>EBS Upgrades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are the Challenges?</a:t>
            </a:r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341" y="17033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EBS Upgrades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What are the Challenges?</a:t>
            </a: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15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689686"/>
              </p:ext>
            </p:extLst>
          </p:nvPr>
        </p:nvGraphicFramePr>
        <p:xfrm>
          <a:off x="5767754" y="1625512"/>
          <a:ext cx="6043246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858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787237"/>
            <a:ext cx="5687291" cy="2394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Customizations &amp; their impact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to Identify?</a:t>
            </a:r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341" y="19087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1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78047874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CEMLI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570017"/>
              </p:ext>
            </p:extLst>
          </p:nvPr>
        </p:nvGraphicFramePr>
        <p:xfrm>
          <a:off x="7424385" y="1625511"/>
          <a:ext cx="5445454" cy="4842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1800" dirty="0" smtClean="0"/>
              <a:t>Identify Custom Objects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8079474" y="3916908"/>
            <a:ext cx="1146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Customizations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222591123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Objects &amp; impact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1800" dirty="0" smtClean="0"/>
              <a:t>Identify Custom Objects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925674"/>
              </p:ext>
            </p:extLst>
          </p:nvPr>
        </p:nvGraphicFramePr>
        <p:xfrm>
          <a:off x="7792279" y="1625512"/>
          <a:ext cx="4018722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573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010407178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2279" y="365125"/>
            <a:ext cx="4200938" cy="573989"/>
          </a:xfrm>
        </p:spPr>
        <p:txBody>
          <a:bodyPr/>
          <a:lstStyle/>
          <a:p>
            <a:r>
              <a:rPr lang="en-US" dirty="0" smtClean="0"/>
              <a:t>Impact Assessment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1800" dirty="0" smtClean="0"/>
              <a:t>Identify Custom Objects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904215"/>
              </p:ext>
            </p:extLst>
          </p:nvPr>
        </p:nvGraphicFramePr>
        <p:xfrm>
          <a:off x="7792279" y="1625512"/>
          <a:ext cx="4018722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169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541728637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2279" y="365125"/>
            <a:ext cx="4200938" cy="573989"/>
          </a:xfrm>
        </p:spPr>
        <p:txBody>
          <a:bodyPr/>
          <a:lstStyle/>
          <a:p>
            <a:r>
              <a:rPr lang="en-US" dirty="0" smtClean="0"/>
              <a:t>ADHOC OBJECTS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1800" dirty="0" smtClean="0"/>
              <a:t>Identify Impact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497880"/>
              </p:ext>
            </p:extLst>
          </p:nvPr>
        </p:nvGraphicFramePr>
        <p:xfrm>
          <a:off x="7792279" y="1625512"/>
          <a:ext cx="4018722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334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787237"/>
            <a:ext cx="5687291" cy="2394840"/>
          </a:xfrm>
        </p:spPr>
        <p:txBody>
          <a:bodyPr>
            <a:normAutofit/>
          </a:bodyPr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It is Made Easy</a:t>
            </a:r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989" y="5439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7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Estimation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Project Plan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423071"/>
              </p:ext>
            </p:extLst>
          </p:nvPr>
        </p:nvGraphicFramePr>
        <p:xfrm>
          <a:off x="5767754" y="1625512"/>
          <a:ext cx="6043246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22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6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75858991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ESTIMATION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1800" dirty="0" smtClean="0"/>
              <a:t>PROJECT PLAN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998911"/>
              </p:ext>
            </p:extLst>
          </p:nvPr>
        </p:nvGraphicFramePr>
        <p:xfrm>
          <a:off x="7846871" y="1898469"/>
          <a:ext cx="3562658" cy="3901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2005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" descr="Chart goes here">
            <a:extLst>
              <a:ext uri="{FF2B5EF4-FFF2-40B4-BE49-F238E27FC236}">
                <a16:creationId xmlns="" xmlns:a16="http://schemas.microsoft.com/office/drawing/2014/main" id="{6573B952-4CEE-4757-91AB-02A6F22E1CF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875508505"/>
              </p:ext>
            </p:extLst>
          </p:nvPr>
        </p:nvGraphicFramePr>
        <p:xfrm>
          <a:off x="0" y="0"/>
          <a:ext cx="74152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2279" y="365125"/>
            <a:ext cx="4200938" cy="573989"/>
          </a:xfrm>
        </p:spPr>
        <p:txBody>
          <a:bodyPr/>
          <a:lstStyle/>
          <a:p>
            <a:r>
              <a:rPr lang="en-US" dirty="0" smtClean="0"/>
              <a:t>Task management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DB99AAA1-CDF9-4450-96FC-E7E2C3AAC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7792279" y="1003687"/>
            <a:ext cx="4200937" cy="407670"/>
          </a:xfrm>
        </p:spPr>
        <p:txBody>
          <a:bodyPr/>
          <a:lstStyle/>
          <a:p>
            <a:r>
              <a:rPr lang="en-US" sz="1800" dirty="0" smtClean="0"/>
              <a:t>Task &amp; User Management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6209" y="6468303"/>
            <a:ext cx="1393060" cy="333375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897988"/>
              </p:ext>
            </p:extLst>
          </p:nvPr>
        </p:nvGraphicFramePr>
        <p:xfrm>
          <a:off x="7792279" y="1625512"/>
          <a:ext cx="4018722" cy="4636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7502" y="2593855"/>
            <a:ext cx="5206082" cy="270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787237"/>
            <a:ext cx="5687291" cy="2394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does it make your life easy?</a:t>
            </a:r>
            <a:endParaRPr lang="en-US" dirty="0"/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989" y="5439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4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Person using smart Tablet">
            <a:extLst>
              <a:ext uri="{FF2B5EF4-FFF2-40B4-BE49-F238E27FC236}">
                <a16:creationId xmlns="" xmlns:a16="http://schemas.microsoft.com/office/drawing/2014/main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878"/>
            <a:ext cx="7406905" cy="6866810"/>
          </a:xfrm>
        </p:spPr>
      </p:pic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785F2504-A35A-4AAB-94E4-C1479349F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9878"/>
            <a:ext cx="7406905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help?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4A4D6BAE-677F-4450-AE14-AD8224A4660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Task &amp; User Management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896353"/>
              </p:ext>
            </p:extLst>
          </p:nvPr>
        </p:nvGraphicFramePr>
        <p:xfrm>
          <a:off x="5868538" y="1543624"/>
          <a:ext cx="7861110" cy="48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5" name="Slide Number Placeholder 34">
            <a:extLst>
              <a:ext uri="{FF2B5EF4-FFF2-40B4-BE49-F238E27FC236}">
                <a16:creationId xmlns="" xmlns:a16="http://schemas.microsoft.com/office/drawing/2014/main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6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=""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>
            <a:extLst>
              <a:ext uri="{FF2B5EF4-FFF2-40B4-BE49-F238E27FC236}">
                <a16:creationId xmlns="" xmlns:a16="http://schemas.microsoft.com/office/drawing/2014/main" id="{D59D4F5E-0D68-46FB-B499-329ED58DA2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Example – </a:t>
            </a:r>
            <a:r>
              <a:rPr lang="en-US" dirty="0" err="1" smtClean="0"/>
              <a:t>Ui</a:t>
            </a:r>
            <a:r>
              <a:rPr lang="en-US" dirty="0" smtClean="0"/>
              <a:t> changes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FB2DFED1-D58A-4B73-9945-B3E8677945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SUBTITLE GOES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=""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27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754" y="1625512"/>
            <a:ext cx="5886450" cy="425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Person using smart Tablet">
            <a:extLst>
              <a:ext uri="{FF2B5EF4-FFF2-40B4-BE49-F238E27FC236}">
                <a16:creationId xmlns="" xmlns:a16="http://schemas.microsoft.com/office/drawing/2014/main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878"/>
            <a:ext cx="7406905" cy="6866810"/>
          </a:xfrm>
        </p:spPr>
      </p:pic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785F2504-A35A-4AAB-94E4-C1479349F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9878"/>
            <a:ext cx="7406905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654" y="365125"/>
            <a:ext cx="4823347" cy="573989"/>
          </a:xfrm>
        </p:spPr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ui</a:t>
            </a:r>
            <a:r>
              <a:rPr lang="en-US" dirty="0" smtClean="0"/>
              <a:t> changes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4A4D6BAE-677F-4450-AE14-AD8224A4660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SUBTITLE GOES HERE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459387" y="1787854"/>
            <a:ext cx="4533829" cy="44022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="" xmlns:a16="http://schemas.microsoft.com/office/drawing/2014/main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New features </a:t>
            </a:r>
            <a:r>
              <a:rPr lang="en-US" dirty="0" err="1" smtClean="0"/>
              <a:t>vs</a:t>
            </a:r>
            <a:r>
              <a:rPr lang="en-US" dirty="0" smtClean="0"/>
              <a:t> enhanced features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Financials – New Features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7697" y="2551973"/>
            <a:ext cx="5706374" cy="181530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Financials – Enhanced Features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91616" y="2551973"/>
            <a:ext cx="5750256" cy="181530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29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2655" y="6468303"/>
            <a:ext cx="1444826" cy="3524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98" y="4642768"/>
            <a:ext cx="5706374" cy="190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672" y="4651365"/>
            <a:ext cx="5791200" cy="189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=""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687D26E-D67A-4318-AAB1-DCEAA89EEB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292211"/>
            <a:ext cx="5687291" cy="239484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avoid redundant efforts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/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>automate monotonous activities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>
                <a:solidFill>
                  <a:srgbClr val="FF0000"/>
                </a:solidFill>
              </a:rPr>
              <a:t/>
            </a:r>
            <a:br>
              <a:rPr lang="en-US" sz="2000" b="1" dirty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>smooth transition to new version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>
                <a:solidFill>
                  <a:srgbClr val="FF0000"/>
                </a:solidFill>
              </a:rPr>
              <a:t/>
            </a:r>
            <a:br>
              <a:rPr lang="en-US" sz="2000" b="1" dirty="0">
                <a:solidFill>
                  <a:srgbClr val="FF0000"/>
                </a:solidFill>
              </a:rPr>
            </a:br>
            <a:r>
              <a:rPr lang="en-US" sz="2000" b="1" dirty="0">
                <a:solidFill>
                  <a:srgbClr val="FF0000"/>
                </a:solidFill>
              </a:rPr>
              <a:t>Streamline upgrade process</a:t>
            </a:r>
          </a:p>
        </p:txBody>
      </p:sp>
      <p:sp>
        <p:nvSpPr>
          <p:cNvPr id="2094" name="Slide Number Placeholder 2093">
            <a:extLst>
              <a:ext uri="{FF2B5EF4-FFF2-40B4-BE49-F238E27FC236}">
                <a16:creationId xmlns=""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469" y="6439206"/>
            <a:ext cx="1447800" cy="29527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888264" y="5029989"/>
            <a:ext cx="5251450" cy="365125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989" y="5439"/>
            <a:ext cx="36703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Large Image of person at laptop in internet cafe">
            <a:extLst>
              <a:ext uri="{FF2B5EF4-FFF2-40B4-BE49-F238E27FC236}">
                <a16:creationId xmlns="" xmlns:a16="http://schemas.microsoft.com/office/drawing/2014/main" id="{BFA823F4-1B6F-4E9F-8515-0F87A0C174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13">
            <a:extLst>
              <a:ext uri="{FF2B5EF4-FFF2-40B4-BE49-F238E27FC236}">
                <a16:creationId xmlns="" xmlns:a16="http://schemas.microsoft.com/office/drawing/2014/main" id="{84970DCE-964B-4562-9633-71BA6A4DCB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82714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20000"/>
                </a:srgbClr>
              </a:gs>
              <a:gs pos="100000">
                <a:srgbClr val="E99757">
                  <a:alpha val="20000"/>
                </a:srgbClr>
              </a:gs>
              <a:gs pos="50000">
                <a:srgbClr val="A53F52">
                  <a:alpha val="2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C1F0EB8-D260-4FB6-ACF6-6E86B9A029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469046"/>
            <a:ext cx="4199467" cy="204893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E70920C0-10F4-4ECD-BDF3-CE993B7C8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35" y="3634749"/>
            <a:ext cx="3785222" cy="1738307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END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92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Picture placeholder">
            <a:extLst>
              <a:ext uri="{FF2B5EF4-FFF2-40B4-BE49-F238E27FC236}">
                <a16:creationId xmlns="" xmlns:a16="http://schemas.microsoft.com/office/drawing/2014/main" id="{4D593114-653B-4F83-A72F-17932C0805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79F9DAD-F6B0-4ECC-8632-4B5E050986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6507"/>
            <a:ext cx="12192000" cy="68580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901880"/>
            <a:ext cx="10787270" cy="83064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B7DC9FB-F6DF-4841-83A9-A37336FEB076}"/>
              </a:ext>
            </a:extLst>
          </p:cNvPr>
          <p:cNvSpPr/>
          <p:nvPr/>
        </p:nvSpPr>
        <p:spPr>
          <a:xfrm>
            <a:off x="4308371" y="1802072"/>
            <a:ext cx="3534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pc="600" dirty="0" smtClean="0">
                <a:solidFill>
                  <a:schemeClr val="bg1"/>
                </a:solidFill>
                <a:latin typeface="+mj-lt"/>
              </a:rPr>
              <a:t>WWW.DOYENSYS.COM</a:t>
            </a:r>
            <a:endParaRPr lang="en-US" spc="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Graphic 10" descr="User" title="Icon - Presenter Name">
            <a:extLst>
              <a:ext uri="{FF2B5EF4-FFF2-40B4-BE49-F238E27FC236}">
                <a16:creationId xmlns="" xmlns:a16="http://schemas.microsoft.com/office/drawing/2014/main" id="{CB7DE048-B12A-41D3-B89F-B56544FA9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8371" y="3061212"/>
            <a:ext cx="558449" cy="55844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A62C97B6-F2B5-4806-AB83-0CC32DF096AE}"/>
              </a:ext>
            </a:extLst>
          </p:cNvPr>
          <p:cNvSpPr txBox="1">
            <a:spLocks/>
          </p:cNvSpPr>
          <p:nvPr/>
        </p:nvSpPr>
        <p:spPr>
          <a:xfrm>
            <a:off x="5103215" y="3061213"/>
            <a:ext cx="3345046" cy="5584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</a:pPr>
            <a:r>
              <a:rPr lang="en-US" sz="1800" spc="300" dirty="0" smtClean="0">
                <a:latin typeface="+mj-lt"/>
                <a:cs typeface="Gill Sans" panose="020B0502020104020203" pitchFamily="34" charset="-79"/>
              </a:rPr>
              <a:t>ARCHANA RAGHU</a:t>
            </a:r>
            <a:endParaRPr kumimoji="0" lang="en-US" sz="1800" u="none" strike="noStrike" kern="1200" cap="none" spc="300" normalizeH="0" baseline="0" noProof="0" dirty="0">
              <a:ln>
                <a:noFill/>
              </a:ln>
              <a:effectLst/>
              <a:uLnTx/>
              <a:uFillTx/>
              <a:latin typeface="+mj-lt"/>
              <a:cs typeface="Gill Sans" panose="020B0502020104020203" pitchFamily="34" charset="-79"/>
            </a:endParaRPr>
          </a:p>
        </p:txBody>
      </p:sp>
      <p:pic>
        <p:nvPicPr>
          <p:cNvPr id="12" name="Graphic 11" descr="Envelope" title="Icon Presenter Email">
            <a:extLst>
              <a:ext uri="{FF2B5EF4-FFF2-40B4-BE49-F238E27FC236}">
                <a16:creationId xmlns="" xmlns:a16="http://schemas.microsoft.com/office/drawing/2014/main" id="{DA1E1FC6-9F80-4CAF-ACF2-AB062937A4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8371" y="3913474"/>
            <a:ext cx="558449" cy="558449"/>
          </a:xfrm>
          <a:prstGeom prst="rect">
            <a:avLst/>
          </a:prstGeom>
        </p:spPr>
      </p:pic>
      <p:sp>
        <p:nvSpPr>
          <p:cNvPr id="16" name="Text Placeholder 18">
            <a:extLst>
              <a:ext uri="{FF2B5EF4-FFF2-40B4-BE49-F238E27FC236}">
                <a16:creationId xmlns="" xmlns:a16="http://schemas.microsoft.com/office/drawing/2014/main" id="{E0127FD3-DBF1-49D0-8E40-2DB72E1AEC7C}"/>
              </a:ext>
            </a:extLst>
          </p:cNvPr>
          <p:cNvSpPr txBox="1">
            <a:spLocks/>
          </p:cNvSpPr>
          <p:nvPr/>
        </p:nvSpPr>
        <p:spPr>
          <a:xfrm>
            <a:off x="5103221" y="3981512"/>
            <a:ext cx="3849710" cy="355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spc="300" dirty="0">
                <a:latin typeface="+mj-lt"/>
                <a:cs typeface="Gill Sans Light" panose="020B0302020104020203" pitchFamily="34" charset="-79"/>
              </a:rPr>
              <a:t>a</a:t>
            </a:r>
            <a:r>
              <a:rPr kumimoji="0" lang="en-US" sz="1800" u="none" strike="noStrike" kern="1200" cap="none" spc="30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Gill Sans Light" panose="020B0302020104020203" pitchFamily="34" charset="-79"/>
              </a:rPr>
              <a:t>rchana.raghu@doyensys.com</a:t>
            </a:r>
            <a:endParaRPr kumimoji="0" lang="en-US" sz="1800" u="none" strike="noStrike" kern="1200" cap="none" spc="300" normalizeH="0" baseline="0" noProof="0" dirty="0">
              <a:ln>
                <a:noFill/>
              </a:ln>
              <a:effectLst/>
              <a:uLnTx/>
              <a:uFillTx/>
              <a:latin typeface="+mj-lt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2772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661986_Tech presentation_RVA_v4" id="{72761486-35C0-4EF3-924E-44BF93C5F925}" vid="{AA80AB01-476F-48C3-B3B7-DC4890A60E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628A99ED521045B2C47BC6B87FDE61" ma:contentTypeVersion="8" ma:contentTypeDescription="Create a new document." ma:contentTypeScope="" ma:versionID="8bd8374300f741b8e89b3d1ca3df2f6e">
  <xsd:schema xmlns:xsd="http://www.w3.org/2001/XMLSchema" xmlns:xs="http://www.w3.org/2001/XMLSchema" xmlns:p="http://schemas.microsoft.com/office/2006/metadata/properties" xmlns:ns2="fde3ddba-829c-4936-b4c2-0ed2c51da83c" xmlns:ns3="03a1bba1-dc91-4d62-b036-6df3f41bc8a6" targetNamespace="http://schemas.microsoft.com/office/2006/metadata/properties" ma:root="true" ma:fieldsID="1237ac0fa68eb4c8cc743013ef9b2c3c" ns2:_="" ns3:_="">
    <xsd:import namespace="fde3ddba-829c-4936-b4c2-0ed2c51da83c"/>
    <xsd:import namespace="03a1bba1-dc91-4d62-b036-6df3f41bc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e3ddba-829c-4936-b4c2-0ed2c51da8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1bba1-dc91-4d62-b036-6df3f41bc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E71848-B78E-4D58-BFA5-D2D5918911CD}">
  <ds:schemaRefs>
    <ds:schemaRef ds:uri="http://schemas.microsoft.com/office/2006/documentManagement/typ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41351D7-1C94-4DBA-88AD-902BCF42119E}"/>
</file>

<file path=customXml/itemProps3.xml><?xml version="1.0" encoding="utf-8"?>
<ds:datastoreItem xmlns:ds="http://schemas.openxmlformats.org/officeDocument/2006/customXml" ds:itemID="{89B3E157-1CAC-4231-A2EC-E93952D57E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Template1</Template>
  <TotalTime>0</TotalTime>
  <Words>807</Words>
  <Application>Microsoft Office PowerPoint</Application>
  <PresentationFormat>Widescreen</PresentationFormat>
  <Paragraphs>233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Bebas</vt:lpstr>
      <vt:lpstr>Calibri</vt:lpstr>
      <vt:lpstr>Calibri Light</vt:lpstr>
      <vt:lpstr>Gill Sans</vt:lpstr>
      <vt:lpstr>Gill Sans Light</vt:lpstr>
      <vt:lpstr>Roboto</vt:lpstr>
      <vt:lpstr>Roboto Condensed</vt:lpstr>
      <vt:lpstr>Trebuchet MS</vt:lpstr>
      <vt:lpstr>Wingdings</vt:lpstr>
      <vt:lpstr>Office Theme</vt:lpstr>
      <vt:lpstr>EBS Upgrades made easy</vt:lpstr>
      <vt:lpstr>PowerPoint Presentation</vt:lpstr>
      <vt:lpstr>Archana raghu</vt:lpstr>
      <vt:lpstr>Available in Flipkart &amp; Amazon Notionpress &amp; Doyensys websites</vt:lpstr>
      <vt:lpstr>agenda</vt:lpstr>
      <vt:lpstr>Impact analyzer</vt:lpstr>
      <vt:lpstr>What is impact analyzer</vt:lpstr>
      <vt:lpstr>What is impact analyzer</vt:lpstr>
      <vt:lpstr>Db full view</vt:lpstr>
      <vt:lpstr>ebiz full view</vt:lpstr>
      <vt:lpstr>What is impact analyzer</vt:lpstr>
      <vt:lpstr>What is impact analyzer</vt:lpstr>
      <vt:lpstr>What is impact analyzer</vt:lpstr>
      <vt:lpstr>EBS Upgrades</vt:lpstr>
      <vt:lpstr>EBS Upgrades</vt:lpstr>
      <vt:lpstr>Customizations &amp; their impact</vt:lpstr>
      <vt:lpstr>CEMLI REPORT</vt:lpstr>
      <vt:lpstr>Objects &amp; impact</vt:lpstr>
      <vt:lpstr>Impact Assessment</vt:lpstr>
      <vt:lpstr>ADHOC OBJECTS</vt:lpstr>
      <vt:lpstr>Project Management</vt:lpstr>
      <vt:lpstr>Estimation</vt:lpstr>
      <vt:lpstr>ESTIMATION</vt:lpstr>
      <vt:lpstr>Task management</vt:lpstr>
      <vt:lpstr>How does it make your life easy?</vt:lpstr>
      <vt:lpstr>How does it help?</vt:lpstr>
      <vt:lpstr>Example – Ui changes</vt:lpstr>
      <vt:lpstr>Example – ui changes</vt:lpstr>
      <vt:lpstr>New features vs enhanced features</vt:lpstr>
      <vt:lpstr>avoid redundant efforts  automate monotonous activities  smooth transition to new version  Streamline upgrade process</vt:lpstr>
      <vt:lpstr>THE END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2019-11-01T11:10:49Z</dcterms:created>
  <dcterms:modified xsi:type="dcterms:W3CDTF">2019-12-07T01:37:15Z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0x010100B8628A99ED521045B2C47BC6B87FDE61</vt:lpwstr>
  </property>
</Properties>
</file>