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sldIdLst>
    <p:sldId id="282" r:id="rId5"/>
    <p:sldId id="269" r:id="rId6"/>
    <p:sldId id="324" r:id="rId7"/>
    <p:sldId id="284" r:id="rId8"/>
    <p:sldId id="285" r:id="rId9"/>
    <p:sldId id="273" r:id="rId10"/>
    <p:sldId id="287" r:id="rId11"/>
    <p:sldId id="286" r:id="rId12"/>
    <p:sldId id="325" r:id="rId13"/>
    <p:sldId id="292" r:id="rId14"/>
    <p:sldId id="293" r:id="rId15"/>
    <p:sldId id="294" r:id="rId16"/>
    <p:sldId id="295" r:id="rId17"/>
    <p:sldId id="296" r:id="rId18"/>
    <p:sldId id="297" r:id="rId19"/>
    <p:sldId id="321" r:id="rId20"/>
    <p:sldId id="322" r:id="rId21"/>
    <p:sldId id="318" r:id="rId22"/>
    <p:sldId id="298" r:id="rId23"/>
    <p:sldId id="299" r:id="rId24"/>
    <p:sldId id="319" r:id="rId25"/>
    <p:sldId id="320" r:id="rId26"/>
    <p:sldId id="302" r:id="rId27"/>
    <p:sldId id="303" r:id="rId28"/>
    <p:sldId id="311" r:id="rId29"/>
    <p:sldId id="312" r:id="rId30"/>
    <p:sldId id="313" r:id="rId31"/>
    <p:sldId id="314" r:id="rId32"/>
    <p:sldId id="300" r:id="rId33"/>
    <p:sldId id="301" r:id="rId34"/>
    <p:sldId id="315" r:id="rId35"/>
    <p:sldId id="28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2"/>
    <a:srgbClr val="7C3A7A"/>
    <a:srgbClr val="007698"/>
    <a:srgbClr val="E05439"/>
    <a:srgbClr val="003A65"/>
    <a:srgbClr val="5D9FCA"/>
    <a:srgbClr val="BBD236"/>
    <a:srgbClr val="006B85"/>
    <a:srgbClr val="D3562A"/>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1023" autoAdjust="0"/>
  </p:normalViewPr>
  <p:slideViewPr>
    <p:cSldViewPr snapToGrid="0" snapToObjects="1">
      <p:cViewPr varScale="1">
        <p:scale>
          <a:sx n="68" d="100"/>
          <a:sy n="68" d="100"/>
        </p:scale>
        <p:origin x="732"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42" d="100"/>
          <a:sy n="142" d="100"/>
        </p:scale>
        <p:origin x="990" y="-24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66C81-AA01-4DE8-A0D6-5905AA1370F5}" type="doc">
      <dgm:prSet loTypeId="urn:microsoft.com/office/officeart/2005/8/layout/vList5" loCatId="list" qsTypeId="urn:microsoft.com/office/officeart/2005/8/quickstyle/simple1" qsCatId="simple" csTypeId="urn:microsoft.com/office/officeart/2005/8/colors/accent2_2" csCatId="accent2" phldr="1"/>
      <dgm:spPr>
        <a:scene3d>
          <a:camera prst="perspectiveContrastingRightFacing"/>
          <a:lightRig rig="threePt" dir="t"/>
        </a:scene3d>
      </dgm:spPr>
      <dgm:t>
        <a:bodyPr/>
        <a:lstStyle/>
        <a:p>
          <a:endParaRPr lang="en-US"/>
        </a:p>
      </dgm:t>
    </dgm:pt>
    <dgm:pt modelId="{3CA6F544-90C1-45E5-BAA8-50B31F294396}">
      <dgm:prSet/>
      <dgm:spPr/>
      <dgm:t>
        <a:bodyPr/>
        <a:lstStyle/>
        <a:p>
          <a:pPr rtl="0"/>
          <a:r>
            <a:rPr lang="en-US" smtClean="0"/>
            <a:t>Challenges in maintaining Pricelist</a:t>
          </a:r>
          <a:endParaRPr lang="en-US"/>
        </a:p>
      </dgm:t>
    </dgm:pt>
    <dgm:pt modelId="{B0AFE785-8645-401C-ABB6-5F84183438CA}" type="parTrans" cxnId="{EFABD876-641B-42E1-83D9-7AE8AB4DF4E6}">
      <dgm:prSet/>
      <dgm:spPr/>
      <dgm:t>
        <a:bodyPr/>
        <a:lstStyle/>
        <a:p>
          <a:endParaRPr lang="en-US"/>
        </a:p>
      </dgm:t>
    </dgm:pt>
    <dgm:pt modelId="{1505EAE4-44A3-4781-8B05-565478465879}" type="sibTrans" cxnId="{EFABD876-641B-42E1-83D9-7AE8AB4DF4E6}">
      <dgm:prSet/>
      <dgm:spPr/>
      <dgm:t>
        <a:bodyPr/>
        <a:lstStyle/>
        <a:p>
          <a:endParaRPr lang="en-US"/>
        </a:p>
      </dgm:t>
    </dgm:pt>
    <dgm:pt modelId="{B5E35E0D-ABD3-4A64-9C3E-55BE8C3EBD2E}">
      <dgm:prSet/>
      <dgm:spPr/>
      <dgm:t>
        <a:bodyPr/>
        <a:lstStyle/>
        <a:p>
          <a:pPr rtl="0"/>
          <a:r>
            <a:rPr lang="en-US" smtClean="0"/>
            <a:t>Salient Features</a:t>
          </a:r>
          <a:endParaRPr lang="en-US"/>
        </a:p>
      </dgm:t>
    </dgm:pt>
    <dgm:pt modelId="{BA8C24B9-5566-4B07-8ACD-0E61BAE1E1A5}" type="parTrans" cxnId="{E368E439-C990-4012-A435-9DC8F71D3E2D}">
      <dgm:prSet/>
      <dgm:spPr/>
      <dgm:t>
        <a:bodyPr/>
        <a:lstStyle/>
        <a:p>
          <a:endParaRPr lang="en-US"/>
        </a:p>
      </dgm:t>
    </dgm:pt>
    <dgm:pt modelId="{2CDACAC9-21F7-443C-BACA-1948AAB38DF8}" type="sibTrans" cxnId="{E368E439-C990-4012-A435-9DC8F71D3E2D}">
      <dgm:prSet/>
      <dgm:spPr/>
      <dgm:t>
        <a:bodyPr/>
        <a:lstStyle/>
        <a:p>
          <a:endParaRPr lang="en-US"/>
        </a:p>
      </dgm:t>
    </dgm:pt>
    <dgm:pt modelId="{6866D3BE-1C99-499A-824B-47C5976DF864}">
      <dgm:prSet/>
      <dgm:spPr/>
      <dgm:t>
        <a:bodyPr/>
        <a:lstStyle/>
        <a:p>
          <a:pPr rtl="0"/>
          <a:r>
            <a:rPr lang="en-US" smtClean="0"/>
            <a:t>Approval Process</a:t>
          </a:r>
          <a:endParaRPr lang="en-US"/>
        </a:p>
      </dgm:t>
    </dgm:pt>
    <dgm:pt modelId="{24151A88-3675-4D4E-9239-098B1DF7062A}" type="parTrans" cxnId="{7F589B00-CA33-470A-BF7A-024ABB734C48}">
      <dgm:prSet/>
      <dgm:spPr/>
      <dgm:t>
        <a:bodyPr/>
        <a:lstStyle/>
        <a:p>
          <a:endParaRPr lang="en-US"/>
        </a:p>
      </dgm:t>
    </dgm:pt>
    <dgm:pt modelId="{354B3659-5E0D-4327-B694-371688584DF3}" type="sibTrans" cxnId="{7F589B00-CA33-470A-BF7A-024ABB734C48}">
      <dgm:prSet/>
      <dgm:spPr/>
      <dgm:t>
        <a:bodyPr/>
        <a:lstStyle/>
        <a:p>
          <a:endParaRPr lang="en-US"/>
        </a:p>
      </dgm:t>
    </dgm:pt>
    <dgm:pt modelId="{D8806B8C-2106-4A88-8E4A-5C681FC35A3A}">
      <dgm:prSet/>
      <dgm:spPr/>
      <dgm:t>
        <a:bodyPr/>
        <a:lstStyle/>
        <a:p>
          <a:pPr rtl="0"/>
          <a:r>
            <a:rPr lang="en-US" smtClean="0"/>
            <a:t>Supplementary Features</a:t>
          </a:r>
          <a:endParaRPr lang="en-US"/>
        </a:p>
      </dgm:t>
    </dgm:pt>
    <dgm:pt modelId="{E9F426E5-0BFB-45D2-BD6E-3E3988A49C23}" type="parTrans" cxnId="{7B660411-6015-4881-AADF-A5F175213CF0}">
      <dgm:prSet/>
      <dgm:spPr/>
      <dgm:t>
        <a:bodyPr/>
        <a:lstStyle/>
        <a:p>
          <a:endParaRPr lang="en-US"/>
        </a:p>
      </dgm:t>
    </dgm:pt>
    <dgm:pt modelId="{E1C5BADC-8F3C-4019-9FE1-545AE0CA4C0F}" type="sibTrans" cxnId="{7B660411-6015-4881-AADF-A5F175213CF0}">
      <dgm:prSet/>
      <dgm:spPr/>
      <dgm:t>
        <a:bodyPr/>
        <a:lstStyle/>
        <a:p>
          <a:endParaRPr lang="en-US"/>
        </a:p>
      </dgm:t>
    </dgm:pt>
    <dgm:pt modelId="{A3C3D083-90D5-4FA1-9AA4-6083C3251379}">
      <dgm:prSet/>
      <dgm:spPr/>
      <dgm:t>
        <a:bodyPr/>
        <a:lstStyle/>
        <a:p>
          <a:pPr rtl="0"/>
          <a:r>
            <a:rPr lang="en-US" smtClean="0"/>
            <a:t>Reports</a:t>
          </a:r>
          <a:endParaRPr lang="en-US"/>
        </a:p>
      </dgm:t>
    </dgm:pt>
    <dgm:pt modelId="{37426018-01D6-4FCE-8D7F-A8682B682DBD}" type="parTrans" cxnId="{C14A1D16-4C5F-43E3-91D3-D32A8CBCFACF}">
      <dgm:prSet/>
      <dgm:spPr/>
      <dgm:t>
        <a:bodyPr/>
        <a:lstStyle/>
        <a:p>
          <a:endParaRPr lang="en-US"/>
        </a:p>
      </dgm:t>
    </dgm:pt>
    <dgm:pt modelId="{93F32FC9-5A54-439E-9CEC-715B7C469169}" type="sibTrans" cxnId="{C14A1D16-4C5F-43E3-91D3-D32A8CBCFACF}">
      <dgm:prSet/>
      <dgm:spPr/>
      <dgm:t>
        <a:bodyPr/>
        <a:lstStyle/>
        <a:p>
          <a:endParaRPr lang="en-US"/>
        </a:p>
      </dgm:t>
    </dgm:pt>
    <dgm:pt modelId="{34693C28-28D9-4F2A-A0CB-E950B5DFD11A}">
      <dgm:prSet/>
      <dgm:spPr/>
      <dgm:t>
        <a:bodyPr/>
        <a:lstStyle/>
        <a:p>
          <a:pPr rtl="0"/>
          <a:r>
            <a:rPr lang="en-US" smtClean="0"/>
            <a:t>Demo</a:t>
          </a:r>
          <a:endParaRPr lang="en-US"/>
        </a:p>
      </dgm:t>
    </dgm:pt>
    <dgm:pt modelId="{AE8ECFD2-C8A7-4A1D-AD5F-019173AA7DCF}" type="parTrans" cxnId="{870441CA-FCE3-4E37-9868-3EA03C47A29F}">
      <dgm:prSet/>
      <dgm:spPr/>
      <dgm:t>
        <a:bodyPr/>
        <a:lstStyle/>
        <a:p>
          <a:endParaRPr lang="en-US"/>
        </a:p>
      </dgm:t>
    </dgm:pt>
    <dgm:pt modelId="{8DA2DF52-016E-40A9-BD9F-40369C7D0DF4}" type="sibTrans" cxnId="{870441CA-FCE3-4E37-9868-3EA03C47A29F}">
      <dgm:prSet/>
      <dgm:spPr/>
      <dgm:t>
        <a:bodyPr/>
        <a:lstStyle/>
        <a:p>
          <a:endParaRPr lang="en-US"/>
        </a:p>
      </dgm:t>
    </dgm:pt>
    <dgm:pt modelId="{9146DA19-3294-4770-95A3-78110BD5FB7E}" type="pres">
      <dgm:prSet presAssocID="{75666C81-AA01-4DE8-A0D6-5905AA1370F5}" presName="Name0" presStyleCnt="0">
        <dgm:presLayoutVars>
          <dgm:dir/>
          <dgm:animLvl val="lvl"/>
          <dgm:resizeHandles val="exact"/>
        </dgm:presLayoutVars>
      </dgm:prSet>
      <dgm:spPr/>
      <dgm:t>
        <a:bodyPr/>
        <a:lstStyle/>
        <a:p>
          <a:endParaRPr lang="en-US"/>
        </a:p>
      </dgm:t>
    </dgm:pt>
    <dgm:pt modelId="{F8E1D9E3-D716-49C8-9302-58813B84E46F}" type="pres">
      <dgm:prSet presAssocID="{3CA6F544-90C1-45E5-BAA8-50B31F294396}" presName="linNode" presStyleCnt="0"/>
      <dgm:spPr/>
    </dgm:pt>
    <dgm:pt modelId="{C08A324D-EDE4-44EC-8289-CE8289B442D0}" type="pres">
      <dgm:prSet presAssocID="{3CA6F544-90C1-45E5-BAA8-50B31F294396}" presName="parentText" presStyleLbl="node1" presStyleIdx="0" presStyleCnt="6">
        <dgm:presLayoutVars>
          <dgm:chMax val="1"/>
          <dgm:bulletEnabled val="1"/>
        </dgm:presLayoutVars>
      </dgm:prSet>
      <dgm:spPr/>
      <dgm:t>
        <a:bodyPr/>
        <a:lstStyle/>
        <a:p>
          <a:endParaRPr lang="en-US"/>
        </a:p>
      </dgm:t>
    </dgm:pt>
    <dgm:pt modelId="{22F59970-CD4C-4504-8C04-2C12AA8C8372}" type="pres">
      <dgm:prSet presAssocID="{1505EAE4-44A3-4781-8B05-565478465879}" presName="sp" presStyleCnt="0"/>
      <dgm:spPr/>
    </dgm:pt>
    <dgm:pt modelId="{68DA961D-2FAD-4474-8586-44E811C068E2}" type="pres">
      <dgm:prSet presAssocID="{B5E35E0D-ABD3-4A64-9C3E-55BE8C3EBD2E}" presName="linNode" presStyleCnt="0"/>
      <dgm:spPr/>
    </dgm:pt>
    <dgm:pt modelId="{36E8D22D-7EA8-49B3-AB01-4D09FA11122F}" type="pres">
      <dgm:prSet presAssocID="{B5E35E0D-ABD3-4A64-9C3E-55BE8C3EBD2E}" presName="parentText" presStyleLbl="node1" presStyleIdx="1" presStyleCnt="6">
        <dgm:presLayoutVars>
          <dgm:chMax val="1"/>
          <dgm:bulletEnabled val="1"/>
        </dgm:presLayoutVars>
      </dgm:prSet>
      <dgm:spPr/>
      <dgm:t>
        <a:bodyPr/>
        <a:lstStyle/>
        <a:p>
          <a:endParaRPr lang="en-US"/>
        </a:p>
      </dgm:t>
    </dgm:pt>
    <dgm:pt modelId="{FFAAB9DA-6BE3-48C0-BF99-4FB270DB8516}" type="pres">
      <dgm:prSet presAssocID="{2CDACAC9-21F7-443C-BACA-1948AAB38DF8}" presName="sp" presStyleCnt="0"/>
      <dgm:spPr/>
    </dgm:pt>
    <dgm:pt modelId="{1E3C88D9-AEA6-4381-9C54-DE57639F9231}" type="pres">
      <dgm:prSet presAssocID="{6866D3BE-1C99-499A-824B-47C5976DF864}" presName="linNode" presStyleCnt="0"/>
      <dgm:spPr/>
    </dgm:pt>
    <dgm:pt modelId="{E644E809-0892-4305-8D38-B5E989C03CBE}" type="pres">
      <dgm:prSet presAssocID="{6866D3BE-1C99-499A-824B-47C5976DF864}" presName="parentText" presStyleLbl="node1" presStyleIdx="2" presStyleCnt="6">
        <dgm:presLayoutVars>
          <dgm:chMax val="1"/>
          <dgm:bulletEnabled val="1"/>
        </dgm:presLayoutVars>
      </dgm:prSet>
      <dgm:spPr/>
      <dgm:t>
        <a:bodyPr/>
        <a:lstStyle/>
        <a:p>
          <a:endParaRPr lang="en-US"/>
        </a:p>
      </dgm:t>
    </dgm:pt>
    <dgm:pt modelId="{821A2750-6087-4609-B19F-A9277EE51ABF}" type="pres">
      <dgm:prSet presAssocID="{354B3659-5E0D-4327-B694-371688584DF3}" presName="sp" presStyleCnt="0"/>
      <dgm:spPr/>
    </dgm:pt>
    <dgm:pt modelId="{8C5D99C1-E731-4B8D-934A-CA9538343BE1}" type="pres">
      <dgm:prSet presAssocID="{D8806B8C-2106-4A88-8E4A-5C681FC35A3A}" presName="linNode" presStyleCnt="0"/>
      <dgm:spPr/>
    </dgm:pt>
    <dgm:pt modelId="{79CB7653-4DCC-46C2-88D4-843CA69A8495}" type="pres">
      <dgm:prSet presAssocID="{D8806B8C-2106-4A88-8E4A-5C681FC35A3A}" presName="parentText" presStyleLbl="node1" presStyleIdx="3" presStyleCnt="6">
        <dgm:presLayoutVars>
          <dgm:chMax val="1"/>
          <dgm:bulletEnabled val="1"/>
        </dgm:presLayoutVars>
      </dgm:prSet>
      <dgm:spPr/>
      <dgm:t>
        <a:bodyPr/>
        <a:lstStyle/>
        <a:p>
          <a:endParaRPr lang="en-US"/>
        </a:p>
      </dgm:t>
    </dgm:pt>
    <dgm:pt modelId="{05DD3E3A-D817-448D-A2E2-ED91A69681E3}" type="pres">
      <dgm:prSet presAssocID="{E1C5BADC-8F3C-4019-9FE1-545AE0CA4C0F}" presName="sp" presStyleCnt="0"/>
      <dgm:spPr/>
    </dgm:pt>
    <dgm:pt modelId="{8A5F9D56-3D35-4347-8BEA-AACEA1A50280}" type="pres">
      <dgm:prSet presAssocID="{A3C3D083-90D5-4FA1-9AA4-6083C3251379}" presName="linNode" presStyleCnt="0"/>
      <dgm:spPr/>
    </dgm:pt>
    <dgm:pt modelId="{2EA83466-75B3-4182-8302-B866125181DE}" type="pres">
      <dgm:prSet presAssocID="{A3C3D083-90D5-4FA1-9AA4-6083C3251379}" presName="parentText" presStyleLbl="node1" presStyleIdx="4" presStyleCnt="6">
        <dgm:presLayoutVars>
          <dgm:chMax val="1"/>
          <dgm:bulletEnabled val="1"/>
        </dgm:presLayoutVars>
      </dgm:prSet>
      <dgm:spPr/>
      <dgm:t>
        <a:bodyPr/>
        <a:lstStyle/>
        <a:p>
          <a:endParaRPr lang="en-US"/>
        </a:p>
      </dgm:t>
    </dgm:pt>
    <dgm:pt modelId="{98FB398E-649C-4B45-A7C4-7A94F402F52A}" type="pres">
      <dgm:prSet presAssocID="{93F32FC9-5A54-439E-9CEC-715B7C469169}" presName="sp" presStyleCnt="0"/>
      <dgm:spPr/>
    </dgm:pt>
    <dgm:pt modelId="{CE3D3C65-025C-4686-8D53-6DEDA5BE7217}" type="pres">
      <dgm:prSet presAssocID="{34693C28-28D9-4F2A-A0CB-E950B5DFD11A}" presName="linNode" presStyleCnt="0"/>
      <dgm:spPr/>
    </dgm:pt>
    <dgm:pt modelId="{77197825-0F23-4AF1-8ACF-5592160315E3}" type="pres">
      <dgm:prSet presAssocID="{34693C28-28D9-4F2A-A0CB-E950B5DFD11A}" presName="parentText" presStyleLbl="node1" presStyleIdx="5" presStyleCnt="6">
        <dgm:presLayoutVars>
          <dgm:chMax val="1"/>
          <dgm:bulletEnabled val="1"/>
        </dgm:presLayoutVars>
      </dgm:prSet>
      <dgm:spPr/>
      <dgm:t>
        <a:bodyPr/>
        <a:lstStyle/>
        <a:p>
          <a:endParaRPr lang="en-US"/>
        </a:p>
      </dgm:t>
    </dgm:pt>
  </dgm:ptLst>
  <dgm:cxnLst>
    <dgm:cxn modelId="{17E6B7EC-C905-4C6A-8D36-348FA5ABBAC1}" type="presOf" srcId="{34693C28-28D9-4F2A-A0CB-E950B5DFD11A}" destId="{77197825-0F23-4AF1-8ACF-5592160315E3}" srcOrd="0" destOrd="0" presId="urn:microsoft.com/office/officeart/2005/8/layout/vList5"/>
    <dgm:cxn modelId="{EFABD876-641B-42E1-83D9-7AE8AB4DF4E6}" srcId="{75666C81-AA01-4DE8-A0D6-5905AA1370F5}" destId="{3CA6F544-90C1-45E5-BAA8-50B31F294396}" srcOrd="0" destOrd="0" parTransId="{B0AFE785-8645-401C-ABB6-5F84183438CA}" sibTransId="{1505EAE4-44A3-4781-8B05-565478465879}"/>
    <dgm:cxn modelId="{C14A1D16-4C5F-43E3-91D3-D32A8CBCFACF}" srcId="{75666C81-AA01-4DE8-A0D6-5905AA1370F5}" destId="{A3C3D083-90D5-4FA1-9AA4-6083C3251379}" srcOrd="4" destOrd="0" parTransId="{37426018-01D6-4FCE-8D7F-A8682B682DBD}" sibTransId="{93F32FC9-5A54-439E-9CEC-715B7C469169}"/>
    <dgm:cxn modelId="{E368E439-C990-4012-A435-9DC8F71D3E2D}" srcId="{75666C81-AA01-4DE8-A0D6-5905AA1370F5}" destId="{B5E35E0D-ABD3-4A64-9C3E-55BE8C3EBD2E}" srcOrd="1" destOrd="0" parTransId="{BA8C24B9-5566-4B07-8ACD-0E61BAE1E1A5}" sibTransId="{2CDACAC9-21F7-443C-BACA-1948AAB38DF8}"/>
    <dgm:cxn modelId="{B2EEE652-F668-41C8-8011-F75354E153D6}" type="presOf" srcId="{A3C3D083-90D5-4FA1-9AA4-6083C3251379}" destId="{2EA83466-75B3-4182-8302-B866125181DE}" srcOrd="0" destOrd="0" presId="urn:microsoft.com/office/officeart/2005/8/layout/vList5"/>
    <dgm:cxn modelId="{18E61668-EB8A-4A01-B5B9-2F3174FB7042}" type="presOf" srcId="{6866D3BE-1C99-499A-824B-47C5976DF864}" destId="{E644E809-0892-4305-8D38-B5E989C03CBE}" srcOrd="0" destOrd="0" presId="urn:microsoft.com/office/officeart/2005/8/layout/vList5"/>
    <dgm:cxn modelId="{7F589B00-CA33-470A-BF7A-024ABB734C48}" srcId="{75666C81-AA01-4DE8-A0D6-5905AA1370F5}" destId="{6866D3BE-1C99-499A-824B-47C5976DF864}" srcOrd="2" destOrd="0" parTransId="{24151A88-3675-4D4E-9239-098B1DF7062A}" sibTransId="{354B3659-5E0D-4327-B694-371688584DF3}"/>
    <dgm:cxn modelId="{4A58A49B-C020-4172-8E0A-7843173E3317}" type="presOf" srcId="{B5E35E0D-ABD3-4A64-9C3E-55BE8C3EBD2E}" destId="{36E8D22D-7EA8-49B3-AB01-4D09FA11122F}" srcOrd="0" destOrd="0" presId="urn:microsoft.com/office/officeart/2005/8/layout/vList5"/>
    <dgm:cxn modelId="{7DC90088-1DB8-4D83-8D1C-20E9CE173968}" type="presOf" srcId="{75666C81-AA01-4DE8-A0D6-5905AA1370F5}" destId="{9146DA19-3294-4770-95A3-78110BD5FB7E}" srcOrd="0" destOrd="0" presId="urn:microsoft.com/office/officeart/2005/8/layout/vList5"/>
    <dgm:cxn modelId="{77C6D7BF-352F-49B6-99D7-FABCA2DDB033}" type="presOf" srcId="{D8806B8C-2106-4A88-8E4A-5C681FC35A3A}" destId="{79CB7653-4DCC-46C2-88D4-843CA69A8495}" srcOrd="0" destOrd="0" presId="urn:microsoft.com/office/officeart/2005/8/layout/vList5"/>
    <dgm:cxn modelId="{7B660411-6015-4881-AADF-A5F175213CF0}" srcId="{75666C81-AA01-4DE8-A0D6-5905AA1370F5}" destId="{D8806B8C-2106-4A88-8E4A-5C681FC35A3A}" srcOrd="3" destOrd="0" parTransId="{E9F426E5-0BFB-45D2-BD6E-3E3988A49C23}" sibTransId="{E1C5BADC-8F3C-4019-9FE1-545AE0CA4C0F}"/>
    <dgm:cxn modelId="{715D5CC4-9DFB-4D9A-BFDF-A490907BEF19}" type="presOf" srcId="{3CA6F544-90C1-45E5-BAA8-50B31F294396}" destId="{C08A324D-EDE4-44EC-8289-CE8289B442D0}" srcOrd="0" destOrd="0" presId="urn:microsoft.com/office/officeart/2005/8/layout/vList5"/>
    <dgm:cxn modelId="{870441CA-FCE3-4E37-9868-3EA03C47A29F}" srcId="{75666C81-AA01-4DE8-A0D6-5905AA1370F5}" destId="{34693C28-28D9-4F2A-A0CB-E950B5DFD11A}" srcOrd="5" destOrd="0" parTransId="{AE8ECFD2-C8A7-4A1D-AD5F-019173AA7DCF}" sibTransId="{8DA2DF52-016E-40A9-BD9F-40369C7D0DF4}"/>
    <dgm:cxn modelId="{14AE95E9-907C-46F7-B576-766CC1783BD7}" type="presParOf" srcId="{9146DA19-3294-4770-95A3-78110BD5FB7E}" destId="{F8E1D9E3-D716-49C8-9302-58813B84E46F}" srcOrd="0" destOrd="0" presId="urn:microsoft.com/office/officeart/2005/8/layout/vList5"/>
    <dgm:cxn modelId="{9420AE3F-1F69-40B7-8C2D-E046B580115E}" type="presParOf" srcId="{F8E1D9E3-D716-49C8-9302-58813B84E46F}" destId="{C08A324D-EDE4-44EC-8289-CE8289B442D0}" srcOrd="0" destOrd="0" presId="urn:microsoft.com/office/officeart/2005/8/layout/vList5"/>
    <dgm:cxn modelId="{A0771F1D-0897-4C21-BD73-6C5449AD147E}" type="presParOf" srcId="{9146DA19-3294-4770-95A3-78110BD5FB7E}" destId="{22F59970-CD4C-4504-8C04-2C12AA8C8372}" srcOrd="1" destOrd="0" presId="urn:microsoft.com/office/officeart/2005/8/layout/vList5"/>
    <dgm:cxn modelId="{3FEB68BE-480D-43F1-92FA-4607460E14A3}" type="presParOf" srcId="{9146DA19-3294-4770-95A3-78110BD5FB7E}" destId="{68DA961D-2FAD-4474-8586-44E811C068E2}" srcOrd="2" destOrd="0" presId="urn:microsoft.com/office/officeart/2005/8/layout/vList5"/>
    <dgm:cxn modelId="{EBD2C819-2A5F-4D89-8FC6-75EDB5836356}" type="presParOf" srcId="{68DA961D-2FAD-4474-8586-44E811C068E2}" destId="{36E8D22D-7EA8-49B3-AB01-4D09FA11122F}" srcOrd="0" destOrd="0" presId="urn:microsoft.com/office/officeart/2005/8/layout/vList5"/>
    <dgm:cxn modelId="{972D9AA4-4354-4598-8A59-C106270E696D}" type="presParOf" srcId="{9146DA19-3294-4770-95A3-78110BD5FB7E}" destId="{FFAAB9DA-6BE3-48C0-BF99-4FB270DB8516}" srcOrd="3" destOrd="0" presId="urn:microsoft.com/office/officeart/2005/8/layout/vList5"/>
    <dgm:cxn modelId="{6BF3BB08-B02C-4475-BC22-BC40322150F8}" type="presParOf" srcId="{9146DA19-3294-4770-95A3-78110BD5FB7E}" destId="{1E3C88D9-AEA6-4381-9C54-DE57639F9231}" srcOrd="4" destOrd="0" presId="urn:microsoft.com/office/officeart/2005/8/layout/vList5"/>
    <dgm:cxn modelId="{E2EC783D-8CC5-4A0D-8F1F-8ED453AEE3E6}" type="presParOf" srcId="{1E3C88D9-AEA6-4381-9C54-DE57639F9231}" destId="{E644E809-0892-4305-8D38-B5E989C03CBE}" srcOrd="0" destOrd="0" presId="urn:microsoft.com/office/officeart/2005/8/layout/vList5"/>
    <dgm:cxn modelId="{02EA8DC6-4951-4935-B9B7-C0107014DAD7}" type="presParOf" srcId="{9146DA19-3294-4770-95A3-78110BD5FB7E}" destId="{821A2750-6087-4609-B19F-A9277EE51ABF}" srcOrd="5" destOrd="0" presId="urn:microsoft.com/office/officeart/2005/8/layout/vList5"/>
    <dgm:cxn modelId="{8B9A96CD-35B7-4CBD-AA61-20763BA3D45F}" type="presParOf" srcId="{9146DA19-3294-4770-95A3-78110BD5FB7E}" destId="{8C5D99C1-E731-4B8D-934A-CA9538343BE1}" srcOrd="6" destOrd="0" presId="urn:microsoft.com/office/officeart/2005/8/layout/vList5"/>
    <dgm:cxn modelId="{69121790-DEFE-4A54-9C9D-E6BFA9C23245}" type="presParOf" srcId="{8C5D99C1-E731-4B8D-934A-CA9538343BE1}" destId="{79CB7653-4DCC-46C2-88D4-843CA69A8495}" srcOrd="0" destOrd="0" presId="urn:microsoft.com/office/officeart/2005/8/layout/vList5"/>
    <dgm:cxn modelId="{5B5CE387-E32C-480B-8415-06A1D466754B}" type="presParOf" srcId="{9146DA19-3294-4770-95A3-78110BD5FB7E}" destId="{05DD3E3A-D817-448D-A2E2-ED91A69681E3}" srcOrd="7" destOrd="0" presId="urn:microsoft.com/office/officeart/2005/8/layout/vList5"/>
    <dgm:cxn modelId="{A3C46032-7F6A-4D7B-B354-DBFD1A04A802}" type="presParOf" srcId="{9146DA19-3294-4770-95A3-78110BD5FB7E}" destId="{8A5F9D56-3D35-4347-8BEA-AACEA1A50280}" srcOrd="8" destOrd="0" presId="urn:microsoft.com/office/officeart/2005/8/layout/vList5"/>
    <dgm:cxn modelId="{B4FB31E6-132C-4B70-AF81-D051DE086070}" type="presParOf" srcId="{8A5F9D56-3D35-4347-8BEA-AACEA1A50280}" destId="{2EA83466-75B3-4182-8302-B866125181DE}" srcOrd="0" destOrd="0" presId="urn:microsoft.com/office/officeart/2005/8/layout/vList5"/>
    <dgm:cxn modelId="{C1393A9C-4D90-4767-B1E9-0A0644018797}" type="presParOf" srcId="{9146DA19-3294-4770-95A3-78110BD5FB7E}" destId="{98FB398E-649C-4B45-A7C4-7A94F402F52A}" srcOrd="9" destOrd="0" presId="urn:microsoft.com/office/officeart/2005/8/layout/vList5"/>
    <dgm:cxn modelId="{8194957F-4F16-4CA1-8C7C-30B3BAA766B2}" type="presParOf" srcId="{9146DA19-3294-4770-95A3-78110BD5FB7E}" destId="{CE3D3C65-025C-4686-8D53-6DEDA5BE7217}" srcOrd="10" destOrd="0" presId="urn:microsoft.com/office/officeart/2005/8/layout/vList5"/>
    <dgm:cxn modelId="{AFEDE3FB-9A9E-4705-9A87-47B234B94CB0}" type="presParOf" srcId="{CE3D3C65-025C-4686-8D53-6DEDA5BE7217}" destId="{77197825-0F23-4AF1-8ACF-5592160315E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9D109F-D206-405F-A67E-978C719A1A75}" type="doc">
      <dgm:prSet loTypeId="urn:microsoft.com/office/officeart/2005/8/layout/matrix3" loCatId="matrix" qsTypeId="urn:microsoft.com/office/officeart/2005/8/quickstyle/simple1" qsCatId="simple" csTypeId="urn:microsoft.com/office/officeart/2005/8/colors/accent2_2" csCatId="accent2" phldr="1"/>
      <dgm:spPr>
        <a:scene3d>
          <a:camera prst="perspectiveRight"/>
          <a:lightRig rig="threePt" dir="t"/>
        </a:scene3d>
      </dgm:spPr>
      <dgm:t>
        <a:bodyPr/>
        <a:lstStyle/>
        <a:p>
          <a:endParaRPr lang="en-US"/>
        </a:p>
      </dgm:t>
    </dgm:pt>
    <dgm:pt modelId="{57E6F934-8F70-44B1-AC8F-0F812429891E}">
      <dgm:prSet/>
      <dgm:spPr/>
      <dgm:t>
        <a:bodyPr/>
        <a:lstStyle/>
        <a:p>
          <a:pPr rtl="0"/>
          <a:r>
            <a:rPr lang="en-US" smtClean="0"/>
            <a:t>Import data from excel files</a:t>
          </a:r>
          <a:endParaRPr lang="en-US"/>
        </a:p>
      </dgm:t>
    </dgm:pt>
    <dgm:pt modelId="{522BE7AD-D9C5-47FB-AF9A-9954E76E98CE}" type="parTrans" cxnId="{464600BA-6E6F-43AD-98F8-8524225AD82F}">
      <dgm:prSet/>
      <dgm:spPr/>
      <dgm:t>
        <a:bodyPr/>
        <a:lstStyle/>
        <a:p>
          <a:endParaRPr lang="en-US"/>
        </a:p>
      </dgm:t>
    </dgm:pt>
    <dgm:pt modelId="{E9EA8D81-FD4F-4A26-B596-7F3FFBB74C63}" type="sibTrans" cxnId="{464600BA-6E6F-43AD-98F8-8524225AD82F}">
      <dgm:prSet/>
      <dgm:spPr/>
      <dgm:t>
        <a:bodyPr/>
        <a:lstStyle/>
        <a:p>
          <a:endParaRPr lang="en-US"/>
        </a:p>
      </dgm:t>
    </dgm:pt>
    <dgm:pt modelId="{A4385611-4EBC-4C9D-9B34-E4D8263D0562}">
      <dgm:prSet/>
      <dgm:spPr/>
      <dgm:t>
        <a:bodyPr/>
        <a:lstStyle/>
        <a:p>
          <a:pPr rtl="0"/>
          <a:r>
            <a:rPr lang="en-US" smtClean="0"/>
            <a:t>Load new data</a:t>
          </a:r>
          <a:endParaRPr lang="en-US"/>
        </a:p>
      </dgm:t>
    </dgm:pt>
    <dgm:pt modelId="{9D197A72-1AD4-4C50-A65A-42A8711336CD}" type="parTrans" cxnId="{01A3DA90-03CA-4730-B7FC-C5E7CF3E88B8}">
      <dgm:prSet/>
      <dgm:spPr/>
      <dgm:t>
        <a:bodyPr/>
        <a:lstStyle/>
        <a:p>
          <a:endParaRPr lang="en-US"/>
        </a:p>
      </dgm:t>
    </dgm:pt>
    <dgm:pt modelId="{81B2AF78-EB7E-470D-9306-4C1C0FB80A83}" type="sibTrans" cxnId="{01A3DA90-03CA-4730-B7FC-C5E7CF3E88B8}">
      <dgm:prSet/>
      <dgm:spPr/>
      <dgm:t>
        <a:bodyPr/>
        <a:lstStyle/>
        <a:p>
          <a:endParaRPr lang="en-US"/>
        </a:p>
      </dgm:t>
    </dgm:pt>
    <dgm:pt modelId="{A2DB05A7-81F5-4A6F-AE88-E4AFEE8CF951}">
      <dgm:prSet/>
      <dgm:spPr/>
      <dgm:t>
        <a:bodyPr/>
        <a:lstStyle/>
        <a:p>
          <a:pPr rtl="0"/>
          <a:r>
            <a:rPr lang="en-US" smtClean="0"/>
            <a:t>Update existing data</a:t>
          </a:r>
          <a:endParaRPr lang="en-US"/>
        </a:p>
      </dgm:t>
    </dgm:pt>
    <dgm:pt modelId="{792CA5DF-6DE7-4DB6-8B4A-A079EB93A678}" type="parTrans" cxnId="{3D564CAE-9574-4E26-A5A3-86D3B997C590}">
      <dgm:prSet/>
      <dgm:spPr/>
      <dgm:t>
        <a:bodyPr/>
        <a:lstStyle/>
        <a:p>
          <a:endParaRPr lang="en-US"/>
        </a:p>
      </dgm:t>
    </dgm:pt>
    <dgm:pt modelId="{39856718-F888-469A-8FA8-25C2BFB4D986}" type="sibTrans" cxnId="{3D564CAE-9574-4E26-A5A3-86D3B997C590}">
      <dgm:prSet/>
      <dgm:spPr/>
      <dgm:t>
        <a:bodyPr/>
        <a:lstStyle/>
        <a:p>
          <a:endParaRPr lang="en-US"/>
        </a:p>
      </dgm:t>
    </dgm:pt>
    <dgm:pt modelId="{AE08EA45-248A-4DAD-AC16-A3EA6A753BF1}">
      <dgm:prSet/>
      <dgm:spPr/>
      <dgm:t>
        <a:bodyPr/>
        <a:lstStyle/>
        <a:p>
          <a:pPr rtl="0"/>
          <a:r>
            <a:rPr lang="en-US" smtClean="0"/>
            <a:t>Lines not uploaded – displayed with error details</a:t>
          </a:r>
          <a:endParaRPr lang="en-US"/>
        </a:p>
      </dgm:t>
    </dgm:pt>
    <dgm:pt modelId="{E388AC9A-D9F8-444B-BE29-A92EF0604CDE}" type="parTrans" cxnId="{603CFD63-8206-4CB3-B56E-21AF5B3339B7}">
      <dgm:prSet/>
      <dgm:spPr/>
      <dgm:t>
        <a:bodyPr/>
        <a:lstStyle/>
        <a:p>
          <a:endParaRPr lang="en-US"/>
        </a:p>
      </dgm:t>
    </dgm:pt>
    <dgm:pt modelId="{B9D31BB8-DEC3-48ED-A5A4-B8DF3CF039A2}" type="sibTrans" cxnId="{603CFD63-8206-4CB3-B56E-21AF5B3339B7}">
      <dgm:prSet/>
      <dgm:spPr/>
      <dgm:t>
        <a:bodyPr/>
        <a:lstStyle/>
        <a:p>
          <a:endParaRPr lang="en-US"/>
        </a:p>
      </dgm:t>
    </dgm:pt>
    <dgm:pt modelId="{B06AC5CE-09AF-4E0A-AFF2-A9FCFBB254AA}" type="pres">
      <dgm:prSet presAssocID="{D39D109F-D206-405F-A67E-978C719A1A75}" presName="matrix" presStyleCnt="0">
        <dgm:presLayoutVars>
          <dgm:chMax val="1"/>
          <dgm:dir/>
          <dgm:resizeHandles val="exact"/>
        </dgm:presLayoutVars>
      </dgm:prSet>
      <dgm:spPr/>
      <dgm:t>
        <a:bodyPr/>
        <a:lstStyle/>
        <a:p>
          <a:endParaRPr lang="en-US"/>
        </a:p>
      </dgm:t>
    </dgm:pt>
    <dgm:pt modelId="{24438DF4-1880-4F8E-A086-EBF0AD13E13E}" type="pres">
      <dgm:prSet presAssocID="{D39D109F-D206-405F-A67E-978C719A1A75}" presName="diamond" presStyleLbl="bgShp" presStyleIdx="0" presStyleCnt="1"/>
      <dgm:spPr/>
    </dgm:pt>
    <dgm:pt modelId="{E2B94E0C-71D7-485D-9F98-14E60673AEC3}" type="pres">
      <dgm:prSet presAssocID="{D39D109F-D206-405F-A67E-978C719A1A75}" presName="quad1" presStyleLbl="node1" presStyleIdx="0" presStyleCnt="4">
        <dgm:presLayoutVars>
          <dgm:chMax val="0"/>
          <dgm:chPref val="0"/>
          <dgm:bulletEnabled val="1"/>
        </dgm:presLayoutVars>
      </dgm:prSet>
      <dgm:spPr/>
      <dgm:t>
        <a:bodyPr/>
        <a:lstStyle/>
        <a:p>
          <a:endParaRPr lang="en-US"/>
        </a:p>
      </dgm:t>
    </dgm:pt>
    <dgm:pt modelId="{FE0A14C1-B075-495B-A188-7E9E7BE96858}" type="pres">
      <dgm:prSet presAssocID="{D39D109F-D206-405F-A67E-978C719A1A75}" presName="quad2" presStyleLbl="node1" presStyleIdx="1" presStyleCnt="4">
        <dgm:presLayoutVars>
          <dgm:chMax val="0"/>
          <dgm:chPref val="0"/>
          <dgm:bulletEnabled val="1"/>
        </dgm:presLayoutVars>
      </dgm:prSet>
      <dgm:spPr/>
      <dgm:t>
        <a:bodyPr/>
        <a:lstStyle/>
        <a:p>
          <a:endParaRPr lang="en-US"/>
        </a:p>
      </dgm:t>
    </dgm:pt>
    <dgm:pt modelId="{F9B8CD22-232C-4801-B94D-1D696E5E8754}" type="pres">
      <dgm:prSet presAssocID="{D39D109F-D206-405F-A67E-978C719A1A75}" presName="quad3" presStyleLbl="node1" presStyleIdx="2" presStyleCnt="4">
        <dgm:presLayoutVars>
          <dgm:chMax val="0"/>
          <dgm:chPref val="0"/>
          <dgm:bulletEnabled val="1"/>
        </dgm:presLayoutVars>
      </dgm:prSet>
      <dgm:spPr/>
      <dgm:t>
        <a:bodyPr/>
        <a:lstStyle/>
        <a:p>
          <a:endParaRPr lang="en-US"/>
        </a:p>
      </dgm:t>
    </dgm:pt>
    <dgm:pt modelId="{76EDF5CA-10FA-47BE-9BA8-B10289E6709F}" type="pres">
      <dgm:prSet presAssocID="{D39D109F-D206-405F-A67E-978C719A1A75}" presName="quad4" presStyleLbl="node1" presStyleIdx="3" presStyleCnt="4">
        <dgm:presLayoutVars>
          <dgm:chMax val="0"/>
          <dgm:chPref val="0"/>
          <dgm:bulletEnabled val="1"/>
        </dgm:presLayoutVars>
      </dgm:prSet>
      <dgm:spPr/>
      <dgm:t>
        <a:bodyPr/>
        <a:lstStyle/>
        <a:p>
          <a:endParaRPr lang="en-US"/>
        </a:p>
      </dgm:t>
    </dgm:pt>
  </dgm:ptLst>
  <dgm:cxnLst>
    <dgm:cxn modelId="{464600BA-6E6F-43AD-98F8-8524225AD82F}" srcId="{D39D109F-D206-405F-A67E-978C719A1A75}" destId="{57E6F934-8F70-44B1-AC8F-0F812429891E}" srcOrd="0" destOrd="0" parTransId="{522BE7AD-D9C5-47FB-AF9A-9954E76E98CE}" sibTransId="{E9EA8D81-FD4F-4A26-B596-7F3FFBB74C63}"/>
    <dgm:cxn modelId="{3D564CAE-9574-4E26-A5A3-86D3B997C590}" srcId="{D39D109F-D206-405F-A67E-978C719A1A75}" destId="{A2DB05A7-81F5-4A6F-AE88-E4AFEE8CF951}" srcOrd="2" destOrd="0" parTransId="{792CA5DF-6DE7-4DB6-8B4A-A079EB93A678}" sibTransId="{39856718-F888-469A-8FA8-25C2BFB4D986}"/>
    <dgm:cxn modelId="{0A6B3E18-76C8-4D62-BEC4-117DEAC74014}" type="presOf" srcId="{A4385611-4EBC-4C9D-9B34-E4D8263D0562}" destId="{FE0A14C1-B075-495B-A188-7E9E7BE96858}" srcOrd="0" destOrd="0" presId="urn:microsoft.com/office/officeart/2005/8/layout/matrix3"/>
    <dgm:cxn modelId="{DF07FC5A-C8BE-41FB-BB24-C96CF01A5907}" type="presOf" srcId="{AE08EA45-248A-4DAD-AC16-A3EA6A753BF1}" destId="{76EDF5CA-10FA-47BE-9BA8-B10289E6709F}" srcOrd="0" destOrd="0" presId="urn:microsoft.com/office/officeart/2005/8/layout/matrix3"/>
    <dgm:cxn modelId="{01A3DA90-03CA-4730-B7FC-C5E7CF3E88B8}" srcId="{D39D109F-D206-405F-A67E-978C719A1A75}" destId="{A4385611-4EBC-4C9D-9B34-E4D8263D0562}" srcOrd="1" destOrd="0" parTransId="{9D197A72-1AD4-4C50-A65A-42A8711336CD}" sibTransId="{81B2AF78-EB7E-470D-9306-4C1C0FB80A83}"/>
    <dgm:cxn modelId="{CD29E189-021D-46A4-843F-CACAC8AC208B}" type="presOf" srcId="{57E6F934-8F70-44B1-AC8F-0F812429891E}" destId="{E2B94E0C-71D7-485D-9F98-14E60673AEC3}" srcOrd="0" destOrd="0" presId="urn:microsoft.com/office/officeart/2005/8/layout/matrix3"/>
    <dgm:cxn modelId="{38A5DD38-193D-4C77-B9C2-0877F4C5531F}" type="presOf" srcId="{A2DB05A7-81F5-4A6F-AE88-E4AFEE8CF951}" destId="{F9B8CD22-232C-4801-B94D-1D696E5E8754}" srcOrd="0" destOrd="0" presId="urn:microsoft.com/office/officeart/2005/8/layout/matrix3"/>
    <dgm:cxn modelId="{603CFD63-8206-4CB3-B56E-21AF5B3339B7}" srcId="{D39D109F-D206-405F-A67E-978C719A1A75}" destId="{AE08EA45-248A-4DAD-AC16-A3EA6A753BF1}" srcOrd="3" destOrd="0" parTransId="{E388AC9A-D9F8-444B-BE29-A92EF0604CDE}" sibTransId="{B9D31BB8-DEC3-48ED-A5A4-B8DF3CF039A2}"/>
    <dgm:cxn modelId="{A6CDA22E-E49A-4E42-A8D0-7CA5688BABAE}" type="presOf" srcId="{D39D109F-D206-405F-A67E-978C719A1A75}" destId="{B06AC5CE-09AF-4E0A-AFF2-A9FCFBB254AA}" srcOrd="0" destOrd="0" presId="urn:microsoft.com/office/officeart/2005/8/layout/matrix3"/>
    <dgm:cxn modelId="{16A48B9B-D04A-48E3-A3BB-0A017C732116}" type="presParOf" srcId="{B06AC5CE-09AF-4E0A-AFF2-A9FCFBB254AA}" destId="{24438DF4-1880-4F8E-A086-EBF0AD13E13E}" srcOrd="0" destOrd="0" presId="urn:microsoft.com/office/officeart/2005/8/layout/matrix3"/>
    <dgm:cxn modelId="{70AB5368-1FB4-42FE-8386-6057B54B27E1}" type="presParOf" srcId="{B06AC5CE-09AF-4E0A-AFF2-A9FCFBB254AA}" destId="{E2B94E0C-71D7-485D-9F98-14E60673AEC3}" srcOrd="1" destOrd="0" presId="urn:microsoft.com/office/officeart/2005/8/layout/matrix3"/>
    <dgm:cxn modelId="{FD8953DB-99F2-4930-A27E-849C5E843B70}" type="presParOf" srcId="{B06AC5CE-09AF-4E0A-AFF2-A9FCFBB254AA}" destId="{FE0A14C1-B075-495B-A188-7E9E7BE96858}" srcOrd="2" destOrd="0" presId="urn:microsoft.com/office/officeart/2005/8/layout/matrix3"/>
    <dgm:cxn modelId="{AB6F3882-1317-4EAF-85C7-C48C1C9FD592}" type="presParOf" srcId="{B06AC5CE-09AF-4E0A-AFF2-A9FCFBB254AA}" destId="{F9B8CD22-232C-4801-B94D-1D696E5E8754}" srcOrd="3" destOrd="0" presId="urn:microsoft.com/office/officeart/2005/8/layout/matrix3"/>
    <dgm:cxn modelId="{804470C9-DE8B-42FD-A43D-8738D6BC3A18}" type="presParOf" srcId="{B06AC5CE-09AF-4E0A-AFF2-A9FCFBB254AA}" destId="{76EDF5CA-10FA-47BE-9BA8-B10289E6709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D66EA3-9221-4A07-B1D3-3358C93065C0}" type="doc">
      <dgm:prSet loTypeId="urn:microsoft.com/office/officeart/2005/8/layout/hProcess11" loCatId="process" qsTypeId="urn:microsoft.com/office/officeart/2005/8/quickstyle/simple1" qsCatId="simple" csTypeId="urn:microsoft.com/office/officeart/2005/8/colors/accent2_2" csCatId="accent2" phldr="1"/>
      <dgm:spPr>
        <a:scene3d>
          <a:camera prst="isometricTopUp"/>
          <a:lightRig rig="threePt" dir="t"/>
        </a:scene3d>
      </dgm:spPr>
      <dgm:t>
        <a:bodyPr/>
        <a:lstStyle/>
        <a:p>
          <a:endParaRPr lang="en-US"/>
        </a:p>
      </dgm:t>
    </dgm:pt>
    <dgm:pt modelId="{C3D6E541-55FA-4261-8C05-3AA0311BC992}">
      <dgm:prSet/>
      <dgm:spPr/>
      <dgm:t>
        <a:bodyPr/>
        <a:lstStyle/>
        <a:p>
          <a:pPr rtl="0"/>
          <a:r>
            <a:rPr lang="en-US" smtClean="0"/>
            <a:t>Save </a:t>
          </a:r>
          <a:r>
            <a:rPr lang="en-US" smtClean="0">
              <a:sym typeface="Wingdings" panose="05000000000000000000" pitchFamily="2" charset="2"/>
            </a:rPr>
            <a:t></a:t>
          </a:r>
          <a:r>
            <a:rPr lang="en-US" smtClean="0"/>
            <a:t> Final Submit</a:t>
          </a:r>
          <a:endParaRPr lang="en-US"/>
        </a:p>
      </dgm:t>
    </dgm:pt>
    <dgm:pt modelId="{7088162F-7765-4905-B2D4-3B030312FF8E}" type="parTrans" cxnId="{35463E3F-77E8-48E4-9EFC-862C96C6405D}">
      <dgm:prSet/>
      <dgm:spPr/>
      <dgm:t>
        <a:bodyPr/>
        <a:lstStyle/>
        <a:p>
          <a:endParaRPr lang="en-US"/>
        </a:p>
      </dgm:t>
    </dgm:pt>
    <dgm:pt modelId="{F99695F9-18DE-4BD8-8D82-9C22775B9F9F}" type="sibTrans" cxnId="{35463E3F-77E8-48E4-9EFC-862C96C6405D}">
      <dgm:prSet/>
      <dgm:spPr/>
      <dgm:t>
        <a:bodyPr/>
        <a:lstStyle/>
        <a:p>
          <a:endParaRPr lang="en-US"/>
        </a:p>
      </dgm:t>
    </dgm:pt>
    <dgm:pt modelId="{5CF56355-DBE8-4D50-B56F-119D0333546F}">
      <dgm:prSet/>
      <dgm:spPr/>
      <dgm:t>
        <a:bodyPr/>
        <a:lstStyle/>
        <a:p>
          <a:pPr rtl="0"/>
          <a:r>
            <a:rPr lang="en-US" dirty="0" smtClean="0"/>
            <a:t>Delete Button -   Delete the complete quote</a:t>
          </a:r>
          <a:endParaRPr lang="en-US" dirty="0"/>
        </a:p>
      </dgm:t>
    </dgm:pt>
    <dgm:pt modelId="{763E3C90-9736-4294-A977-D3C28B1599BB}" type="parTrans" cxnId="{6A3D3861-5D7E-4C3C-90EA-C4E114BFB911}">
      <dgm:prSet/>
      <dgm:spPr/>
      <dgm:t>
        <a:bodyPr/>
        <a:lstStyle/>
        <a:p>
          <a:endParaRPr lang="en-US"/>
        </a:p>
      </dgm:t>
    </dgm:pt>
    <dgm:pt modelId="{86FF61FC-00EE-4D61-9729-1EC9CEFD820E}" type="sibTrans" cxnId="{6A3D3861-5D7E-4C3C-90EA-C4E114BFB911}">
      <dgm:prSet/>
      <dgm:spPr/>
      <dgm:t>
        <a:bodyPr/>
        <a:lstStyle/>
        <a:p>
          <a:endParaRPr lang="en-US"/>
        </a:p>
      </dgm:t>
    </dgm:pt>
    <dgm:pt modelId="{F8F4C36E-C83C-4122-8210-1B89652E6AAA}">
      <dgm:prSet/>
      <dgm:spPr/>
      <dgm:t>
        <a:bodyPr/>
        <a:lstStyle/>
        <a:p>
          <a:pPr rtl="0"/>
          <a:r>
            <a:rPr lang="en-US" smtClean="0"/>
            <a:t>Only quotes with Incomplete Status</a:t>
          </a:r>
          <a:endParaRPr lang="en-US"/>
        </a:p>
      </dgm:t>
    </dgm:pt>
    <dgm:pt modelId="{14A14EEE-27BE-4072-B001-CF92533205E0}" type="parTrans" cxnId="{400905B4-95AD-46F8-B846-B845CB4E9DA1}">
      <dgm:prSet/>
      <dgm:spPr/>
      <dgm:t>
        <a:bodyPr/>
        <a:lstStyle/>
        <a:p>
          <a:endParaRPr lang="en-US"/>
        </a:p>
      </dgm:t>
    </dgm:pt>
    <dgm:pt modelId="{9D8CEA91-D014-4FF4-AB9B-51411788E065}" type="sibTrans" cxnId="{400905B4-95AD-46F8-B846-B845CB4E9DA1}">
      <dgm:prSet/>
      <dgm:spPr/>
      <dgm:t>
        <a:bodyPr/>
        <a:lstStyle/>
        <a:p>
          <a:endParaRPr lang="en-US"/>
        </a:p>
      </dgm:t>
    </dgm:pt>
    <dgm:pt modelId="{2BB87249-B78C-406C-A2CF-D9F8DB6B4F46}" type="pres">
      <dgm:prSet presAssocID="{C4D66EA3-9221-4A07-B1D3-3358C93065C0}" presName="Name0" presStyleCnt="0">
        <dgm:presLayoutVars>
          <dgm:dir/>
          <dgm:resizeHandles val="exact"/>
        </dgm:presLayoutVars>
      </dgm:prSet>
      <dgm:spPr/>
      <dgm:t>
        <a:bodyPr/>
        <a:lstStyle/>
        <a:p>
          <a:endParaRPr lang="en-US"/>
        </a:p>
      </dgm:t>
    </dgm:pt>
    <dgm:pt modelId="{EC186331-BD8F-4CA6-9923-F34A8726E0FB}" type="pres">
      <dgm:prSet presAssocID="{C4D66EA3-9221-4A07-B1D3-3358C93065C0}" presName="arrow" presStyleLbl="bgShp" presStyleIdx="0" presStyleCnt="1"/>
      <dgm:spPr/>
    </dgm:pt>
    <dgm:pt modelId="{A2AF9FB6-5CCD-460A-BE61-B2791E3D6669}" type="pres">
      <dgm:prSet presAssocID="{C4D66EA3-9221-4A07-B1D3-3358C93065C0}" presName="points" presStyleCnt="0"/>
      <dgm:spPr/>
    </dgm:pt>
    <dgm:pt modelId="{B2F756FB-F0A1-451C-B110-C142F5E62AEE}" type="pres">
      <dgm:prSet presAssocID="{C3D6E541-55FA-4261-8C05-3AA0311BC992}" presName="compositeA" presStyleCnt="0"/>
      <dgm:spPr/>
    </dgm:pt>
    <dgm:pt modelId="{0F4C6F57-CF63-40C4-9908-BD979B52A85B}" type="pres">
      <dgm:prSet presAssocID="{C3D6E541-55FA-4261-8C05-3AA0311BC992}" presName="textA" presStyleLbl="revTx" presStyleIdx="0" presStyleCnt="3">
        <dgm:presLayoutVars>
          <dgm:bulletEnabled val="1"/>
        </dgm:presLayoutVars>
      </dgm:prSet>
      <dgm:spPr/>
      <dgm:t>
        <a:bodyPr/>
        <a:lstStyle/>
        <a:p>
          <a:endParaRPr lang="en-US"/>
        </a:p>
      </dgm:t>
    </dgm:pt>
    <dgm:pt modelId="{25C1003B-5AA9-4C81-9D72-E134DBF44E7F}" type="pres">
      <dgm:prSet presAssocID="{C3D6E541-55FA-4261-8C05-3AA0311BC992}" presName="circleA" presStyleLbl="node1" presStyleIdx="0" presStyleCnt="3"/>
      <dgm:spPr/>
    </dgm:pt>
    <dgm:pt modelId="{9840085E-422F-4A1D-B2B9-1C50CA16293C}" type="pres">
      <dgm:prSet presAssocID="{C3D6E541-55FA-4261-8C05-3AA0311BC992}" presName="spaceA" presStyleCnt="0"/>
      <dgm:spPr/>
    </dgm:pt>
    <dgm:pt modelId="{DA9F6ACD-8CAA-4841-961B-BAE32295A189}" type="pres">
      <dgm:prSet presAssocID="{F99695F9-18DE-4BD8-8D82-9C22775B9F9F}" presName="space" presStyleCnt="0"/>
      <dgm:spPr/>
    </dgm:pt>
    <dgm:pt modelId="{794B9273-F3F9-46FA-A1D5-5376C00CAA71}" type="pres">
      <dgm:prSet presAssocID="{5CF56355-DBE8-4D50-B56F-119D0333546F}" presName="compositeB" presStyleCnt="0"/>
      <dgm:spPr/>
    </dgm:pt>
    <dgm:pt modelId="{902EF950-70F8-4FD1-B5E4-9B9F182BE50A}" type="pres">
      <dgm:prSet presAssocID="{5CF56355-DBE8-4D50-B56F-119D0333546F}" presName="textB" presStyleLbl="revTx" presStyleIdx="1" presStyleCnt="3">
        <dgm:presLayoutVars>
          <dgm:bulletEnabled val="1"/>
        </dgm:presLayoutVars>
      </dgm:prSet>
      <dgm:spPr/>
      <dgm:t>
        <a:bodyPr/>
        <a:lstStyle/>
        <a:p>
          <a:endParaRPr lang="en-US"/>
        </a:p>
      </dgm:t>
    </dgm:pt>
    <dgm:pt modelId="{28983FC0-82F9-4535-8E11-306BC807CDD9}" type="pres">
      <dgm:prSet presAssocID="{5CF56355-DBE8-4D50-B56F-119D0333546F}" presName="circleB" presStyleLbl="node1" presStyleIdx="1" presStyleCnt="3"/>
      <dgm:spPr/>
    </dgm:pt>
    <dgm:pt modelId="{0992DD48-02B7-4FCB-B8E3-CFC89BD25752}" type="pres">
      <dgm:prSet presAssocID="{5CF56355-DBE8-4D50-B56F-119D0333546F}" presName="spaceB" presStyleCnt="0"/>
      <dgm:spPr/>
    </dgm:pt>
    <dgm:pt modelId="{10D4E8B0-1438-4AD6-B6A0-240FDABDE0AC}" type="pres">
      <dgm:prSet presAssocID="{86FF61FC-00EE-4D61-9729-1EC9CEFD820E}" presName="space" presStyleCnt="0"/>
      <dgm:spPr/>
    </dgm:pt>
    <dgm:pt modelId="{DAE5503D-5A40-4B7B-96DE-F5002A0E397E}" type="pres">
      <dgm:prSet presAssocID="{F8F4C36E-C83C-4122-8210-1B89652E6AAA}" presName="compositeA" presStyleCnt="0"/>
      <dgm:spPr/>
    </dgm:pt>
    <dgm:pt modelId="{BF4A6FF4-42BA-41BB-8826-B430B2502D0F}" type="pres">
      <dgm:prSet presAssocID="{F8F4C36E-C83C-4122-8210-1B89652E6AAA}" presName="textA" presStyleLbl="revTx" presStyleIdx="2" presStyleCnt="3">
        <dgm:presLayoutVars>
          <dgm:bulletEnabled val="1"/>
        </dgm:presLayoutVars>
      </dgm:prSet>
      <dgm:spPr/>
      <dgm:t>
        <a:bodyPr/>
        <a:lstStyle/>
        <a:p>
          <a:endParaRPr lang="en-US"/>
        </a:p>
      </dgm:t>
    </dgm:pt>
    <dgm:pt modelId="{ED7943BB-1898-463B-9089-2D591908448E}" type="pres">
      <dgm:prSet presAssocID="{F8F4C36E-C83C-4122-8210-1B89652E6AAA}" presName="circleA" presStyleLbl="node1" presStyleIdx="2" presStyleCnt="3"/>
      <dgm:spPr/>
    </dgm:pt>
    <dgm:pt modelId="{92DEFE4B-5F6D-4B2B-8705-533C29CA67D2}" type="pres">
      <dgm:prSet presAssocID="{F8F4C36E-C83C-4122-8210-1B89652E6AAA}" presName="spaceA" presStyleCnt="0"/>
      <dgm:spPr/>
    </dgm:pt>
  </dgm:ptLst>
  <dgm:cxnLst>
    <dgm:cxn modelId="{35463E3F-77E8-48E4-9EFC-862C96C6405D}" srcId="{C4D66EA3-9221-4A07-B1D3-3358C93065C0}" destId="{C3D6E541-55FA-4261-8C05-3AA0311BC992}" srcOrd="0" destOrd="0" parTransId="{7088162F-7765-4905-B2D4-3B030312FF8E}" sibTransId="{F99695F9-18DE-4BD8-8D82-9C22775B9F9F}"/>
    <dgm:cxn modelId="{045A1AFF-13B6-43BE-BEDD-AAB1AE34F7BB}" type="presOf" srcId="{C4D66EA3-9221-4A07-B1D3-3358C93065C0}" destId="{2BB87249-B78C-406C-A2CF-D9F8DB6B4F46}" srcOrd="0" destOrd="0" presId="urn:microsoft.com/office/officeart/2005/8/layout/hProcess11"/>
    <dgm:cxn modelId="{5487AEC4-11A4-4724-BF9F-430A77410247}" type="presOf" srcId="{5CF56355-DBE8-4D50-B56F-119D0333546F}" destId="{902EF950-70F8-4FD1-B5E4-9B9F182BE50A}" srcOrd="0" destOrd="0" presId="urn:microsoft.com/office/officeart/2005/8/layout/hProcess11"/>
    <dgm:cxn modelId="{002F3210-A3E0-4A9B-A936-C332288A44E0}" type="presOf" srcId="{C3D6E541-55FA-4261-8C05-3AA0311BC992}" destId="{0F4C6F57-CF63-40C4-9908-BD979B52A85B}" srcOrd="0" destOrd="0" presId="urn:microsoft.com/office/officeart/2005/8/layout/hProcess11"/>
    <dgm:cxn modelId="{6A3D3861-5D7E-4C3C-90EA-C4E114BFB911}" srcId="{C4D66EA3-9221-4A07-B1D3-3358C93065C0}" destId="{5CF56355-DBE8-4D50-B56F-119D0333546F}" srcOrd="1" destOrd="0" parTransId="{763E3C90-9736-4294-A977-D3C28B1599BB}" sibTransId="{86FF61FC-00EE-4D61-9729-1EC9CEFD820E}"/>
    <dgm:cxn modelId="{400905B4-95AD-46F8-B846-B845CB4E9DA1}" srcId="{C4D66EA3-9221-4A07-B1D3-3358C93065C0}" destId="{F8F4C36E-C83C-4122-8210-1B89652E6AAA}" srcOrd="2" destOrd="0" parTransId="{14A14EEE-27BE-4072-B001-CF92533205E0}" sibTransId="{9D8CEA91-D014-4FF4-AB9B-51411788E065}"/>
    <dgm:cxn modelId="{EED6DF1E-94D3-4E7A-B40E-37ED31C04E66}" type="presOf" srcId="{F8F4C36E-C83C-4122-8210-1B89652E6AAA}" destId="{BF4A6FF4-42BA-41BB-8826-B430B2502D0F}" srcOrd="0" destOrd="0" presId="urn:microsoft.com/office/officeart/2005/8/layout/hProcess11"/>
    <dgm:cxn modelId="{ABA2E2BF-26D4-4745-AB9F-A8458D6D59EF}" type="presParOf" srcId="{2BB87249-B78C-406C-A2CF-D9F8DB6B4F46}" destId="{EC186331-BD8F-4CA6-9923-F34A8726E0FB}" srcOrd="0" destOrd="0" presId="urn:microsoft.com/office/officeart/2005/8/layout/hProcess11"/>
    <dgm:cxn modelId="{1468C960-C025-4219-BBC0-487835E25292}" type="presParOf" srcId="{2BB87249-B78C-406C-A2CF-D9F8DB6B4F46}" destId="{A2AF9FB6-5CCD-460A-BE61-B2791E3D6669}" srcOrd="1" destOrd="0" presId="urn:microsoft.com/office/officeart/2005/8/layout/hProcess11"/>
    <dgm:cxn modelId="{CAB6EB76-3928-4F12-8690-D88B745CDF24}" type="presParOf" srcId="{A2AF9FB6-5CCD-460A-BE61-B2791E3D6669}" destId="{B2F756FB-F0A1-451C-B110-C142F5E62AEE}" srcOrd="0" destOrd="0" presId="urn:microsoft.com/office/officeart/2005/8/layout/hProcess11"/>
    <dgm:cxn modelId="{A4FB2F09-C55C-4E23-9264-2D40E260147A}" type="presParOf" srcId="{B2F756FB-F0A1-451C-B110-C142F5E62AEE}" destId="{0F4C6F57-CF63-40C4-9908-BD979B52A85B}" srcOrd="0" destOrd="0" presId="urn:microsoft.com/office/officeart/2005/8/layout/hProcess11"/>
    <dgm:cxn modelId="{44E18AE0-7F99-4081-BF42-C11971ADA444}" type="presParOf" srcId="{B2F756FB-F0A1-451C-B110-C142F5E62AEE}" destId="{25C1003B-5AA9-4C81-9D72-E134DBF44E7F}" srcOrd="1" destOrd="0" presId="urn:microsoft.com/office/officeart/2005/8/layout/hProcess11"/>
    <dgm:cxn modelId="{7E9BCA7B-98FA-4725-8C34-75010D54B158}" type="presParOf" srcId="{B2F756FB-F0A1-451C-B110-C142F5E62AEE}" destId="{9840085E-422F-4A1D-B2B9-1C50CA16293C}" srcOrd="2" destOrd="0" presId="urn:microsoft.com/office/officeart/2005/8/layout/hProcess11"/>
    <dgm:cxn modelId="{516E9397-B492-4FEB-8594-506C844D7F07}" type="presParOf" srcId="{A2AF9FB6-5CCD-460A-BE61-B2791E3D6669}" destId="{DA9F6ACD-8CAA-4841-961B-BAE32295A189}" srcOrd="1" destOrd="0" presId="urn:microsoft.com/office/officeart/2005/8/layout/hProcess11"/>
    <dgm:cxn modelId="{7716B463-2122-49EA-A106-DDA236B22B02}" type="presParOf" srcId="{A2AF9FB6-5CCD-460A-BE61-B2791E3D6669}" destId="{794B9273-F3F9-46FA-A1D5-5376C00CAA71}" srcOrd="2" destOrd="0" presId="urn:microsoft.com/office/officeart/2005/8/layout/hProcess11"/>
    <dgm:cxn modelId="{9B52990A-8C3B-4833-A60A-2FD4B27F5211}" type="presParOf" srcId="{794B9273-F3F9-46FA-A1D5-5376C00CAA71}" destId="{902EF950-70F8-4FD1-B5E4-9B9F182BE50A}" srcOrd="0" destOrd="0" presId="urn:microsoft.com/office/officeart/2005/8/layout/hProcess11"/>
    <dgm:cxn modelId="{39274975-B107-42A4-9560-910EED2E5B72}" type="presParOf" srcId="{794B9273-F3F9-46FA-A1D5-5376C00CAA71}" destId="{28983FC0-82F9-4535-8E11-306BC807CDD9}" srcOrd="1" destOrd="0" presId="urn:microsoft.com/office/officeart/2005/8/layout/hProcess11"/>
    <dgm:cxn modelId="{77C0181D-0F07-47DA-8681-4D4387D4E80E}" type="presParOf" srcId="{794B9273-F3F9-46FA-A1D5-5376C00CAA71}" destId="{0992DD48-02B7-4FCB-B8E3-CFC89BD25752}" srcOrd="2" destOrd="0" presId="urn:microsoft.com/office/officeart/2005/8/layout/hProcess11"/>
    <dgm:cxn modelId="{F5FF8869-9940-40E4-BADC-6962288A6985}" type="presParOf" srcId="{A2AF9FB6-5CCD-460A-BE61-B2791E3D6669}" destId="{10D4E8B0-1438-4AD6-B6A0-240FDABDE0AC}" srcOrd="3" destOrd="0" presId="urn:microsoft.com/office/officeart/2005/8/layout/hProcess11"/>
    <dgm:cxn modelId="{D9BCF941-4642-4084-BCB8-D2AAA2A93031}" type="presParOf" srcId="{A2AF9FB6-5CCD-460A-BE61-B2791E3D6669}" destId="{DAE5503D-5A40-4B7B-96DE-F5002A0E397E}" srcOrd="4" destOrd="0" presId="urn:microsoft.com/office/officeart/2005/8/layout/hProcess11"/>
    <dgm:cxn modelId="{9E975EA2-EA8E-4B7A-8F14-3431AEE82213}" type="presParOf" srcId="{DAE5503D-5A40-4B7B-96DE-F5002A0E397E}" destId="{BF4A6FF4-42BA-41BB-8826-B430B2502D0F}" srcOrd="0" destOrd="0" presId="urn:microsoft.com/office/officeart/2005/8/layout/hProcess11"/>
    <dgm:cxn modelId="{520F83BD-E6CA-4449-9196-5E55508DCEB8}" type="presParOf" srcId="{DAE5503D-5A40-4B7B-96DE-F5002A0E397E}" destId="{ED7943BB-1898-463B-9089-2D591908448E}" srcOrd="1" destOrd="0" presId="urn:microsoft.com/office/officeart/2005/8/layout/hProcess11"/>
    <dgm:cxn modelId="{FBE87255-206F-4369-A985-0843ABCBA2CF}" type="presParOf" srcId="{DAE5503D-5A40-4B7B-96DE-F5002A0E397E}" destId="{92DEFE4B-5F6D-4B2B-8705-533C29CA67D2}" srcOrd="2" destOrd="0" presId="urn:microsoft.com/office/officeart/2005/8/layout/hProcess11"/>
  </dgm:cxnLst>
  <dgm:bg>
    <a:effectLst>
      <a:glow rad="101600">
        <a:schemeClr val="accent2">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6DC565-42BE-406B-A72E-D2F74FAD9194}" type="doc">
      <dgm:prSet loTypeId="urn:microsoft.com/office/officeart/2005/8/layout/cycle4" loCatId="cycle" qsTypeId="urn:microsoft.com/office/officeart/2005/8/quickstyle/simple1" qsCatId="simple" csTypeId="urn:microsoft.com/office/officeart/2005/8/colors/accent2_2" csCatId="accent2" phldr="1"/>
      <dgm:spPr>
        <a:scene3d>
          <a:camera prst="perspectiveAbove"/>
          <a:lightRig rig="threePt" dir="t"/>
        </a:scene3d>
      </dgm:spPr>
      <dgm:t>
        <a:bodyPr/>
        <a:lstStyle/>
        <a:p>
          <a:endParaRPr lang="en-US"/>
        </a:p>
      </dgm:t>
    </dgm:pt>
    <dgm:pt modelId="{9428A7BD-AE49-4BEE-AA65-FB6D414A7A05}">
      <dgm:prSet/>
      <dgm:spPr/>
      <dgm:t>
        <a:bodyPr/>
        <a:lstStyle/>
        <a:p>
          <a:pPr rtl="0"/>
          <a:r>
            <a:rPr lang="en-US" smtClean="0"/>
            <a:t>Customer &amp; Quote Number </a:t>
          </a:r>
          <a:r>
            <a:rPr lang="en-US" smtClean="0">
              <a:sym typeface="Wingdings" panose="05000000000000000000" pitchFamily="2" charset="2"/>
            </a:rPr>
            <a:t></a:t>
          </a:r>
          <a:r>
            <a:rPr lang="en-US" smtClean="0"/>
            <a:t> Copy Quote</a:t>
          </a:r>
          <a:endParaRPr lang="en-US"/>
        </a:p>
      </dgm:t>
    </dgm:pt>
    <dgm:pt modelId="{57AF6BDE-D201-4842-BAD6-FC2999967093}" type="parTrans" cxnId="{7761854E-BD5C-4EC6-853A-7CBED11A8739}">
      <dgm:prSet/>
      <dgm:spPr/>
      <dgm:t>
        <a:bodyPr/>
        <a:lstStyle/>
        <a:p>
          <a:endParaRPr lang="en-US"/>
        </a:p>
      </dgm:t>
    </dgm:pt>
    <dgm:pt modelId="{79D0DE14-5F4A-4208-A791-91056BFF2A71}" type="sibTrans" cxnId="{7761854E-BD5C-4EC6-853A-7CBED11A8739}">
      <dgm:prSet/>
      <dgm:spPr/>
      <dgm:t>
        <a:bodyPr/>
        <a:lstStyle/>
        <a:p>
          <a:endParaRPr lang="en-US"/>
        </a:p>
      </dgm:t>
    </dgm:pt>
    <dgm:pt modelId="{A6B9FA0F-BECD-4829-ABBF-325F73CCB927}">
      <dgm:prSet/>
      <dgm:spPr/>
      <dgm:t>
        <a:bodyPr/>
        <a:lstStyle/>
        <a:p>
          <a:pPr rtl="0"/>
          <a:r>
            <a:rPr lang="en-US" smtClean="0"/>
            <a:t>Copy existing quote to create new quote for next period</a:t>
          </a:r>
          <a:endParaRPr lang="en-US"/>
        </a:p>
      </dgm:t>
    </dgm:pt>
    <dgm:pt modelId="{19D9396D-D413-410D-8E52-2B7CA4DB4A23}" type="parTrans" cxnId="{858C9009-2BF1-4686-983C-7E74AA390F12}">
      <dgm:prSet/>
      <dgm:spPr/>
      <dgm:t>
        <a:bodyPr/>
        <a:lstStyle/>
        <a:p>
          <a:endParaRPr lang="en-US"/>
        </a:p>
      </dgm:t>
    </dgm:pt>
    <dgm:pt modelId="{54F59FE2-9D93-468A-8427-0CAACCA1244F}" type="sibTrans" cxnId="{858C9009-2BF1-4686-983C-7E74AA390F12}">
      <dgm:prSet/>
      <dgm:spPr/>
      <dgm:t>
        <a:bodyPr/>
        <a:lstStyle/>
        <a:p>
          <a:endParaRPr lang="en-US"/>
        </a:p>
      </dgm:t>
    </dgm:pt>
    <dgm:pt modelId="{42351BFE-75E5-49A5-83D2-F5B4FC6C4ADB}">
      <dgm:prSet/>
      <dgm:spPr/>
      <dgm:t>
        <a:bodyPr/>
        <a:lstStyle/>
        <a:p>
          <a:pPr rtl="0"/>
          <a:r>
            <a:rPr lang="en-US" smtClean="0"/>
            <a:t>Quote created with Incomplete Status</a:t>
          </a:r>
          <a:endParaRPr lang="en-US"/>
        </a:p>
      </dgm:t>
    </dgm:pt>
    <dgm:pt modelId="{DDE70AF5-8DB1-4BBF-AB21-100403D89B03}" type="parTrans" cxnId="{B0C1713B-23B5-458D-A330-5BD6CFD9BBE2}">
      <dgm:prSet/>
      <dgm:spPr/>
      <dgm:t>
        <a:bodyPr/>
        <a:lstStyle/>
        <a:p>
          <a:endParaRPr lang="en-US"/>
        </a:p>
      </dgm:t>
    </dgm:pt>
    <dgm:pt modelId="{E5217DD3-89D9-474E-8AB6-B14EF11CA165}" type="sibTrans" cxnId="{B0C1713B-23B5-458D-A330-5BD6CFD9BBE2}">
      <dgm:prSet/>
      <dgm:spPr/>
      <dgm:t>
        <a:bodyPr/>
        <a:lstStyle/>
        <a:p>
          <a:endParaRPr lang="en-US"/>
        </a:p>
      </dgm:t>
    </dgm:pt>
    <dgm:pt modelId="{9B2E427F-A121-4E79-B8EE-ADACC7D6478B}">
      <dgm:prSet/>
      <dgm:spPr/>
      <dgm:t>
        <a:bodyPr/>
        <a:lstStyle/>
        <a:p>
          <a:pPr rtl="0"/>
          <a:r>
            <a:rPr lang="en-US" smtClean="0"/>
            <a:t>Error handling if same data exists</a:t>
          </a:r>
          <a:endParaRPr lang="en-US"/>
        </a:p>
      </dgm:t>
    </dgm:pt>
    <dgm:pt modelId="{D3864787-B622-4895-BC0C-44BD26EFBBBC}" type="parTrans" cxnId="{2408189C-0DA3-405E-8672-8E878568A1BD}">
      <dgm:prSet/>
      <dgm:spPr/>
      <dgm:t>
        <a:bodyPr/>
        <a:lstStyle/>
        <a:p>
          <a:endParaRPr lang="en-US"/>
        </a:p>
      </dgm:t>
    </dgm:pt>
    <dgm:pt modelId="{A8840202-82BB-4F86-8821-D90BB0B04028}" type="sibTrans" cxnId="{2408189C-0DA3-405E-8672-8E878568A1BD}">
      <dgm:prSet/>
      <dgm:spPr/>
      <dgm:t>
        <a:bodyPr/>
        <a:lstStyle/>
        <a:p>
          <a:endParaRPr lang="en-US"/>
        </a:p>
      </dgm:t>
    </dgm:pt>
    <dgm:pt modelId="{CA526E01-6B88-4488-B482-DD09F5A96290}" type="pres">
      <dgm:prSet presAssocID="{5A6DC565-42BE-406B-A72E-D2F74FAD9194}" presName="cycleMatrixDiagram" presStyleCnt="0">
        <dgm:presLayoutVars>
          <dgm:chMax val="1"/>
          <dgm:dir/>
          <dgm:animLvl val="lvl"/>
          <dgm:resizeHandles val="exact"/>
        </dgm:presLayoutVars>
      </dgm:prSet>
      <dgm:spPr/>
      <dgm:t>
        <a:bodyPr/>
        <a:lstStyle/>
        <a:p>
          <a:endParaRPr lang="en-US"/>
        </a:p>
      </dgm:t>
    </dgm:pt>
    <dgm:pt modelId="{3AF61504-C8BE-4154-BD5C-DD02308D1A63}" type="pres">
      <dgm:prSet presAssocID="{5A6DC565-42BE-406B-A72E-D2F74FAD9194}" presName="children" presStyleCnt="0"/>
      <dgm:spPr/>
    </dgm:pt>
    <dgm:pt modelId="{1A06A7FD-B08D-4472-B059-C863893C7183}" type="pres">
      <dgm:prSet presAssocID="{5A6DC565-42BE-406B-A72E-D2F74FAD9194}" presName="childPlaceholder" presStyleCnt="0"/>
      <dgm:spPr/>
    </dgm:pt>
    <dgm:pt modelId="{D21DBB57-FA53-4A3F-9AF9-4A0173A47917}" type="pres">
      <dgm:prSet presAssocID="{5A6DC565-42BE-406B-A72E-D2F74FAD9194}" presName="circle" presStyleCnt="0"/>
      <dgm:spPr/>
    </dgm:pt>
    <dgm:pt modelId="{35B21B1F-EC86-4967-B622-B508184199B8}" type="pres">
      <dgm:prSet presAssocID="{5A6DC565-42BE-406B-A72E-D2F74FAD9194}" presName="quadrant1" presStyleLbl="node1" presStyleIdx="0" presStyleCnt="4">
        <dgm:presLayoutVars>
          <dgm:chMax val="1"/>
          <dgm:bulletEnabled val="1"/>
        </dgm:presLayoutVars>
      </dgm:prSet>
      <dgm:spPr/>
      <dgm:t>
        <a:bodyPr/>
        <a:lstStyle/>
        <a:p>
          <a:endParaRPr lang="en-US"/>
        </a:p>
      </dgm:t>
    </dgm:pt>
    <dgm:pt modelId="{F5D5022E-C15E-4033-AB83-457F9EEDBC61}" type="pres">
      <dgm:prSet presAssocID="{5A6DC565-42BE-406B-A72E-D2F74FAD9194}" presName="quadrant2" presStyleLbl="node1" presStyleIdx="1" presStyleCnt="4">
        <dgm:presLayoutVars>
          <dgm:chMax val="1"/>
          <dgm:bulletEnabled val="1"/>
        </dgm:presLayoutVars>
      </dgm:prSet>
      <dgm:spPr/>
      <dgm:t>
        <a:bodyPr/>
        <a:lstStyle/>
        <a:p>
          <a:endParaRPr lang="en-US"/>
        </a:p>
      </dgm:t>
    </dgm:pt>
    <dgm:pt modelId="{A36E84F6-1797-49E8-B31C-08A472709A23}" type="pres">
      <dgm:prSet presAssocID="{5A6DC565-42BE-406B-A72E-D2F74FAD9194}" presName="quadrant3" presStyleLbl="node1" presStyleIdx="2" presStyleCnt="4">
        <dgm:presLayoutVars>
          <dgm:chMax val="1"/>
          <dgm:bulletEnabled val="1"/>
        </dgm:presLayoutVars>
      </dgm:prSet>
      <dgm:spPr/>
      <dgm:t>
        <a:bodyPr/>
        <a:lstStyle/>
        <a:p>
          <a:endParaRPr lang="en-US"/>
        </a:p>
      </dgm:t>
    </dgm:pt>
    <dgm:pt modelId="{4BB6A885-ED82-4852-8F6D-49FE965A720F}" type="pres">
      <dgm:prSet presAssocID="{5A6DC565-42BE-406B-A72E-D2F74FAD9194}" presName="quadrant4" presStyleLbl="node1" presStyleIdx="3" presStyleCnt="4">
        <dgm:presLayoutVars>
          <dgm:chMax val="1"/>
          <dgm:bulletEnabled val="1"/>
        </dgm:presLayoutVars>
      </dgm:prSet>
      <dgm:spPr/>
      <dgm:t>
        <a:bodyPr/>
        <a:lstStyle/>
        <a:p>
          <a:endParaRPr lang="en-US"/>
        </a:p>
      </dgm:t>
    </dgm:pt>
    <dgm:pt modelId="{1B79D959-13E8-4296-B503-0A4E1E659A4E}" type="pres">
      <dgm:prSet presAssocID="{5A6DC565-42BE-406B-A72E-D2F74FAD9194}" presName="quadrantPlaceholder" presStyleCnt="0"/>
      <dgm:spPr/>
    </dgm:pt>
    <dgm:pt modelId="{C3EB8983-B695-490B-9133-26BE8749DB92}" type="pres">
      <dgm:prSet presAssocID="{5A6DC565-42BE-406B-A72E-D2F74FAD9194}" presName="center1" presStyleLbl="fgShp" presStyleIdx="0" presStyleCnt="2"/>
      <dgm:spPr/>
    </dgm:pt>
    <dgm:pt modelId="{AE5D1899-9007-45F0-B02D-391D4D35FA7B}" type="pres">
      <dgm:prSet presAssocID="{5A6DC565-42BE-406B-A72E-D2F74FAD9194}" presName="center2" presStyleLbl="fgShp" presStyleIdx="1" presStyleCnt="2"/>
      <dgm:spPr/>
    </dgm:pt>
  </dgm:ptLst>
  <dgm:cxnLst>
    <dgm:cxn modelId="{BB70B05A-0C2A-4930-92EB-EE70E2433012}" type="presOf" srcId="{9428A7BD-AE49-4BEE-AA65-FB6D414A7A05}" destId="{35B21B1F-EC86-4967-B622-B508184199B8}" srcOrd="0" destOrd="0" presId="urn:microsoft.com/office/officeart/2005/8/layout/cycle4"/>
    <dgm:cxn modelId="{B0C1713B-23B5-458D-A330-5BD6CFD9BBE2}" srcId="{5A6DC565-42BE-406B-A72E-D2F74FAD9194}" destId="{42351BFE-75E5-49A5-83D2-F5B4FC6C4ADB}" srcOrd="2" destOrd="0" parTransId="{DDE70AF5-8DB1-4BBF-AB21-100403D89B03}" sibTransId="{E5217DD3-89D9-474E-8AB6-B14EF11CA165}"/>
    <dgm:cxn modelId="{7761854E-BD5C-4EC6-853A-7CBED11A8739}" srcId="{5A6DC565-42BE-406B-A72E-D2F74FAD9194}" destId="{9428A7BD-AE49-4BEE-AA65-FB6D414A7A05}" srcOrd="0" destOrd="0" parTransId="{57AF6BDE-D201-4842-BAD6-FC2999967093}" sibTransId="{79D0DE14-5F4A-4208-A791-91056BFF2A71}"/>
    <dgm:cxn modelId="{290A4117-4D04-4BBD-983C-A1DBF6C13C2F}" type="presOf" srcId="{5A6DC565-42BE-406B-A72E-D2F74FAD9194}" destId="{CA526E01-6B88-4488-B482-DD09F5A96290}" srcOrd="0" destOrd="0" presId="urn:microsoft.com/office/officeart/2005/8/layout/cycle4"/>
    <dgm:cxn modelId="{24BB4ABD-7165-4C68-9CAD-20D068BC5739}" type="presOf" srcId="{42351BFE-75E5-49A5-83D2-F5B4FC6C4ADB}" destId="{A36E84F6-1797-49E8-B31C-08A472709A23}" srcOrd="0" destOrd="0" presId="urn:microsoft.com/office/officeart/2005/8/layout/cycle4"/>
    <dgm:cxn modelId="{33C1C111-3377-4539-A23B-C0DF7050C995}" type="presOf" srcId="{A6B9FA0F-BECD-4829-ABBF-325F73CCB927}" destId="{F5D5022E-C15E-4033-AB83-457F9EEDBC61}" srcOrd="0" destOrd="0" presId="urn:microsoft.com/office/officeart/2005/8/layout/cycle4"/>
    <dgm:cxn modelId="{858C9009-2BF1-4686-983C-7E74AA390F12}" srcId="{5A6DC565-42BE-406B-A72E-D2F74FAD9194}" destId="{A6B9FA0F-BECD-4829-ABBF-325F73CCB927}" srcOrd="1" destOrd="0" parTransId="{19D9396D-D413-410D-8E52-2B7CA4DB4A23}" sibTransId="{54F59FE2-9D93-468A-8427-0CAACCA1244F}"/>
    <dgm:cxn modelId="{0FC672F8-01D9-4A32-93DC-D82C31176CD6}" type="presOf" srcId="{9B2E427F-A121-4E79-B8EE-ADACC7D6478B}" destId="{4BB6A885-ED82-4852-8F6D-49FE965A720F}" srcOrd="0" destOrd="0" presId="urn:microsoft.com/office/officeart/2005/8/layout/cycle4"/>
    <dgm:cxn modelId="{2408189C-0DA3-405E-8672-8E878568A1BD}" srcId="{5A6DC565-42BE-406B-A72E-D2F74FAD9194}" destId="{9B2E427F-A121-4E79-B8EE-ADACC7D6478B}" srcOrd="3" destOrd="0" parTransId="{D3864787-B622-4895-BC0C-44BD26EFBBBC}" sibTransId="{A8840202-82BB-4F86-8821-D90BB0B04028}"/>
    <dgm:cxn modelId="{21FEAD4D-2C97-49B6-B336-2F4BC6A20A38}" type="presParOf" srcId="{CA526E01-6B88-4488-B482-DD09F5A96290}" destId="{3AF61504-C8BE-4154-BD5C-DD02308D1A63}" srcOrd="0" destOrd="0" presId="urn:microsoft.com/office/officeart/2005/8/layout/cycle4"/>
    <dgm:cxn modelId="{B73424D7-1A84-4FD1-A15A-CD8F5D01B04D}" type="presParOf" srcId="{3AF61504-C8BE-4154-BD5C-DD02308D1A63}" destId="{1A06A7FD-B08D-4472-B059-C863893C7183}" srcOrd="0" destOrd="0" presId="urn:microsoft.com/office/officeart/2005/8/layout/cycle4"/>
    <dgm:cxn modelId="{7B77F360-A24E-45A2-9F54-9E2649535FD4}" type="presParOf" srcId="{CA526E01-6B88-4488-B482-DD09F5A96290}" destId="{D21DBB57-FA53-4A3F-9AF9-4A0173A47917}" srcOrd="1" destOrd="0" presId="urn:microsoft.com/office/officeart/2005/8/layout/cycle4"/>
    <dgm:cxn modelId="{906B3C28-6118-4E32-BDA5-565B1406F067}" type="presParOf" srcId="{D21DBB57-FA53-4A3F-9AF9-4A0173A47917}" destId="{35B21B1F-EC86-4967-B622-B508184199B8}" srcOrd="0" destOrd="0" presId="urn:microsoft.com/office/officeart/2005/8/layout/cycle4"/>
    <dgm:cxn modelId="{33BA3E77-F3E1-4081-ACBC-B57165A34AE0}" type="presParOf" srcId="{D21DBB57-FA53-4A3F-9AF9-4A0173A47917}" destId="{F5D5022E-C15E-4033-AB83-457F9EEDBC61}" srcOrd="1" destOrd="0" presId="urn:microsoft.com/office/officeart/2005/8/layout/cycle4"/>
    <dgm:cxn modelId="{34F40A46-ADC8-44D3-A5E6-EC8603DAA1A9}" type="presParOf" srcId="{D21DBB57-FA53-4A3F-9AF9-4A0173A47917}" destId="{A36E84F6-1797-49E8-B31C-08A472709A23}" srcOrd="2" destOrd="0" presId="urn:microsoft.com/office/officeart/2005/8/layout/cycle4"/>
    <dgm:cxn modelId="{6E05243D-C2C1-4525-9D2A-32F414248286}" type="presParOf" srcId="{D21DBB57-FA53-4A3F-9AF9-4A0173A47917}" destId="{4BB6A885-ED82-4852-8F6D-49FE965A720F}" srcOrd="3" destOrd="0" presId="urn:microsoft.com/office/officeart/2005/8/layout/cycle4"/>
    <dgm:cxn modelId="{FA153194-ABEB-44AF-8F4F-D54F3EE220A0}" type="presParOf" srcId="{D21DBB57-FA53-4A3F-9AF9-4A0173A47917}" destId="{1B79D959-13E8-4296-B503-0A4E1E659A4E}" srcOrd="4" destOrd="0" presId="urn:microsoft.com/office/officeart/2005/8/layout/cycle4"/>
    <dgm:cxn modelId="{290BCE0C-714D-4C1B-9A6E-EF3F5C2029AE}" type="presParOf" srcId="{CA526E01-6B88-4488-B482-DD09F5A96290}" destId="{C3EB8983-B695-490B-9133-26BE8749DB92}" srcOrd="2" destOrd="0" presId="urn:microsoft.com/office/officeart/2005/8/layout/cycle4"/>
    <dgm:cxn modelId="{0CAEADA0-7C8F-441D-9075-2B90738B31DC}" type="presParOf" srcId="{CA526E01-6B88-4488-B482-DD09F5A96290}" destId="{AE5D1899-9007-45F0-B02D-391D4D35FA7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E80217-594D-4ADE-AD27-59743A913E1D}" type="doc">
      <dgm:prSet loTypeId="urn:microsoft.com/office/officeart/2005/8/layout/process4" loCatId="list" qsTypeId="urn:microsoft.com/office/officeart/2005/8/quickstyle/simple1" qsCatId="simple" csTypeId="urn:microsoft.com/office/officeart/2005/8/colors/accent2_2" csCatId="accent2" phldr="1"/>
      <dgm:spPr>
        <a:scene3d>
          <a:camera prst="perspectiveRight"/>
          <a:lightRig rig="threePt" dir="t"/>
        </a:scene3d>
      </dgm:spPr>
      <dgm:t>
        <a:bodyPr/>
        <a:lstStyle/>
        <a:p>
          <a:endParaRPr lang="en-US"/>
        </a:p>
      </dgm:t>
    </dgm:pt>
    <dgm:pt modelId="{418DDBAA-04CE-4BD7-B786-2CCF00E1A66C}">
      <dgm:prSet/>
      <dgm:spPr/>
      <dgm:t>
        <a:bodyPr/>
        <a:lstStyle/>
        <a:p>
          <a:pPr rtl="0"/>
          <a:r>
            <a:rPr lang="en-US" smtClean="0"/>
            <a:t>Pricelist Details Report</a:t>
          </a:r>
          <a:endParaRPr lang="en-US"/>
        </a:p>
      </dgm:t>
    </dgm:pt>
    <dgm:pt modelId="{FA94B791-55DF-487B-9328-9E19C347CF33}" type="parTrans" cxnId="{5CA4C47F-4801-442F-82DD-6C5DE5D50BB0}">
      <dgm:prSet/>
      <dgm:spPr/>
      <dgm:t>
        <a:bodyPr/>
        <a:lstStyle/>
        <a:p>
          <a:endParaRPr lang="en-US"/>
        </a:p>
      </dgm:t>
    </dgm:pt>
    <dgm:pt modelId="{FF99D8A5-71DC-454A-9332-23046828E415}" type="sibTrans" cxnId="{5CA4C47F-4801-442F-82DD-6C5DE5D50BB0}">
      <dgm:prSet/>
      <dgm:spPr/>
      <dgm:t>
        <a:bodyPr/>
        <a:lstStyle/>
        <a:p>
          <a:endParaRPr lang="en-US"/>
        </a:p>
      </dgm:t>
    </dgm:pt>
    <dgm:pt modelId="{6D976514-D4DD-4006-ABFF-24C1A41A1B7D}">
      <dgm:prSet/>
      <dgm:spPr/>
      <dgm:t>
        <a:bodyPr/>
        <a:lstStyle/>
        <a:p>
          <a:pPr rtl="0"/>
          <a:r>
            <a:rPr lang="en-US" smtClean="0"/>
            <a:t>Approval History Report</a:t>
          </a:r>
          <a:endParaRPr lang="en-US"/>
        </a:p>
      </dgm:t>
    </dgm:pt>
    <dgm:pt modelId="{6BBCF9D2-0996-4C59-B9BC-9B5D7A222C34}" type="parTrans" cxnId="{3A0E9AE2-CA33-4590-AC09-A062521A2081}">
      <dgm:prSet/>
      <dgm:spPr/>
      <dgm:t>
        <a:bodyPr/>
        <a:lstStyle/>
        <a:p>
          <a:endParaRPr lang="en-US"/>
        </a:p>
      </dgm:t>
    </dgm:pt>
    <dgm:pt modelId="{F030E61C-456E-473B-9834-0DE64997D012}" type="sibTrans" cxnId="{3A0E9AE2-CA33-4590-AC09-A062521A2081}">
      <dgm:prSet/>
      <dgm:spPr/>
      <dgm:t>
        <a:bodyPr/>
        <a:lstStyle/>
        <a:p>
          <a:endParaRPr lang="en-US"/>
        </a:p>
      </dgm:t>
    </dgm:pt>
    <dgm:pt modelId="{0B4B04E1-D8B7-4622-8CE1-006AABF89F1B}">
      <dgm:prSet/>
      <dgm:spPr/>
      <dgm:t>
        <a:bodyPr/>
        <a:lstStyle/>
        <a:p>
          <a:pPr rtl="0"/>
          <a:r>
            <a:rPr lang="en-US" smtClean="0"/>
            <a:t>Interface Error Report</a:t>
          </a:r>
          <a:endParaRPr lang="en-US"/>
        </a:p>
      </dgm:t>
    </dgm:pt>
    <dgm:pt modelId="{BE8AB4D1-7A3C-4FDA-9934-C63DB1BAEAD0}" type="parTrans" cxnId="{C93C155C-A56B-4239-95AC-AD85274FCA94}">
      <dgm:prSet/>
      <dgm:spPr/>
      <dgm:t>
        <a:bodyPr/>
        <a:lstStyle/>
        <a:p>
          <a:endParaRPr lang="en-US"/>
        </a:p>
      </dgm:t>
    </dgm:pt>
    <dgm:pt modelId="{E05DAF2C-F2DF-4551-ADB0-4E31979B508D}" type="sibTrans" cxnId="{C93C155C-A56B-4239-95AC-AD85274FCA94}">
      <dgm:prSet/>
      <dgm:spPr/>
      <dgm:t>
        <a:bodyPr/>
        <a:lstStyle/>
        <a:p>
          <a:endParaRPr lang="en-US"/>
        </a:p>
      </dgm:t>
    </dgm:pt>
    <dgm:pt modelId="{BC8578EB-9AAF-4517-94ED-DB296F62B7A2}">
      <dgm:prSet/>
      <dgm:spPr/>
      <dgm:t>
        <a:bodyPr/>
        <a:lstStyle/>
        <a:p>
          <a:pPr rtl="0"/>
          <a:r>
            <a:rPr lang="en-US" smtClean="0"/>
            <a:t>View Sales Quote Report</a:t>
          </a:r>
          <a:endParaRPr lang="en-US"/>
        </a:p>
      </dgm:t>
    </dgm:pt>
    <dgm:pt modelId="{80C77361-B468-4008-AFD6-AE6142499246}" type="parTrans" cxnId="{75283F34-C238-4828-AFEA-EEFECA22E1F3}">
      <dgm:prSet/>
      <dgm:spPr/>
      <dgm:t>
        <a:bodyPr/>
        <a:lstStyle/>
        <a:p>
          <a:endParaRPr lang="en-US"/>
        </a:p>
      </dgm:t>
    </dgm:pt>
    <dgm:pt modelId="{73A44CDE-C266-4A74-AB2E-4A5F4508DB12}" type="sibTrans" cxnId="{75283F34-C238-4828-AFEA-EEFECA22E1F3}">
      <dgm:prSet/>
      <dgm:spPr/>
      <dgm:t>
        <a:bodyPr/>
        <a:lstStyle/>
        <a:p>
          <a:endParaRPr lang="en-US"/>
        </a:p>
      </dgm:t>
    </dgm:pt>
    <dgm:pt modelId="{A93E81A8-9896-4B0A-A223-D1AF6F1A30A5}">
      <dgm:prSet/>
      <dgm:spPr/>
      <dgm:t>
        <a:bodyPr/>
        <a:lstStyle/>
        <a:p>
          <a:pPr rtl="0"/>
          <a:r>
            <a:rPr lang="en-US" smtClean="0"/>
            <a:t>Accrual Report</a:t>
          </a:r>
          <a:endParaRPr lang="en-US"/>
        </a:p>
      </dgm:t>
    </dgm:pt>
    <dgm:pt modelId="{E691C1C6-5843-414A-BFE8-57EDCC8F843A}" type="parTrans" cxnId="{B00CE241-3B4C-4030-A0DD-63FAFA660477}">
      <dgm:prSet/>
      <dgm:spPr/>
      <dgm:t>
        <a:bodyPr/>
        <a:lstStyle/>
        <a:p>
          <a:endParaRPr lang="en-US"/>
        </a:p>
      </dgm:t>
    </dgm:pt>
    <dgm:pt modelId="{03CD88E1-185A-4BA3-8E43-FFC187E96393}" type="sibTrans" cxnId="{B00CE241-3B4C-4030-A0DD-63FAFA660477}">
      <dgm:prSet/>
      <dgm:spPr/>
      <dgm:t>
        <a:bodyPr/>
        <a:lstStyle/>
        <a:p>
          <a:endParaRPr lang="en-US"/>
        </a:p>
      </dgm:t>
    </dgm:pt>
    <dgm:pt modelId="{46299875-6369-4579-AF12-5BA329EF7BA9}" type="pres">
      <dgm:prSet presAssocID="{D7E80217-594D-4ADE-AD27-59743A913E1D}" presName="Name0" presStyleCnt="0">
        <dgm:presLayoutVars>
          <dgm:dir/>
          <dgm:animLvl val="lvl"/>
          <dgm:resizeHandles val="exact"/>
        </dgm:presLayoutVars>
      </dgm:prSet>
      <dgm:spPr/>
      <dgm:t>
        <a:bodyPr/>
        <a:lstStyle/>
        <a:p>
          <a:endParaRPr lang="en-US"/>
        </a:p>
      </dgm:t>
    </dgm:pt>
    <dgm:pt modelId="{35797A25-0143-470E-84B9-F50E41CD822F}" type="pres">
      <dgm:prSet presAssocID="{A93E81A8-9896-4B0A-A223-D1AF6F1A30A5}" presName="boxAndChildren" presStyleCnt="0"/>
      <dgm:spPr/>
    </dgm:pt>
    <dgm:pt modelId="{46DDF50E-C269-4005-B89E-5D316FBACF76}" type="pres">
      <dgm:prSet presAssocID="{A93E81A8-9896-4B0A-A223-D1AF6F1A30A5}" presName="parentTextBox" presStyleLbl="node1" presStyleIdx="0" presStyleCnt="5"/>
      <dgm:spPr/>
      <dgm:t>
        <a:bodyPr/>
        <a:lstStyle/>
        <a:p>
          <a:endParaRPr lang="en-US"/>
        </a:p>
      </dgm:t>
    </dgm:pt>
    <dgm:pt modelId="{CADCD697-F88A-4412-984A-FEB1EBF88A64}" type="pres">
      <dgm:prSet presAssocID="{73A44CDE-C266-4A74-AB2E-4A5F4508DB12}" presName="sp" presStyleCnt="0"/>
      <dgm:spPr/>
    </dgm:pt>
    <dgm:pt modelId="{4A7EBC6B-1D68-4BB9-B267-553D62B91E5C}" type="pres">
      <dgm:prSet presAssocID="{BC8578EB-9AAF-4517-94ED-DB296F62B7A2}" presName="arrowAndChildren" presStyleCnt="0"/>
      <dgm:spPr/>
    </dgm:pt>
    <dgm:pt modelId="{B55AE175-CB02-42A9-AA0A-1E36E475AEA8}" type="pres">
      <dgm:prSet presAssocID="{BC8578EB-9AAF-4517-94ED-DB296F62B7A2}" presName="parentTextArrow" presStyleLbl="node1" presStyleIdx="1" presStyleCnt="5"/>
      <dgm:spPr/>
      <dgm:t>
        <a:bodyPr/>
        <a:lstStyle/>
        <a:p>
          <a:endParaRPr lang="en-US"/>
        </a:p>
      </dgm:t>
    </dgm:pt>
    <dgm:pt modelId="{31BCB124-9FA2-44EA-9EA1-9EAFAEE20A62}" type="pres">
      <dgm:prSet presAssocID="{E05DAF2C-F2DF-4551-ADB0-4E31979B508D}" presName="sp" presStyleCnt="0"/>
      <dgm:spPr/>
    </dgm:pt>
    <dgm:pt modelId="{55B5708A-76E2-4CFD-900F-8BFCBE7AEED8}" type="pres">
      <dgm:prSet presAssocID="{0B4B04E1-D8B7-4622-8CE1-006AABF89F1B}" presName="arrowAndChildren" presStyleCnt="0"/>
      <dgm:spPr/>
    </dgm:pt>
    <dgm:pt modelId="{A8E3C5B1-F187-4B95-ACDE-19ABFB44EA2B}" type="pres">
      <dgm:prSet presAssocID="{0B4B04E1-D8B7-4622-8CE1-006AABF89F1B}" presName="parentTextArrow" presStyleLbl="node1" presStyleIdx="2" presStyleCnt="5"/>
      <dgm:spPr/>
      <dgm:t>
        <a:bodyPr/>
        <a:lstStyle/>
        <a:p>
          <a:endParaRPr lang="en-US"/>
        </a:p>
      </dgm:t>
    </dgm:pt>
    <dgm:pt modelId="{F19F5BFC-67D8-4AF4-A406-CB3F5EF56A06}" type="pres">
      <dgm:prSet presAssocID="{F030E61C-456E-473B-9834-0DE64997D012}" presName="sp" presStyleCnt="0"/>
      <dgm:spPr/>
    </dgm:pt>
    <dgm:pt modelId="{3FE5684B-C711-46DA-8CDB-F5A498B6E418}" type="pres">
      <dgm:prSet presAssocID="{6D976514-D4DD-4006-ABFF-24C1A41A1B7D}" presName="arrowAndChildren" presStyleCnt="0"/>
      <dgm:spPr/>
    </dgm:pt>
    <dgm:pt modelId="{D06F1966-8898-40FE-8169-377219193482}" type="pres">
      <dgm:prSet presAssocID="{6D976514-D4DD-4006-ABFF-24C1A41A1B7D}" presName="parentTextArrow" presStyleLbl="node1" presStyleIdx="3" presStyleCnt="5"/>
      <dgm:spPr/>
      <dgm:t>
        <a:bodyPr/>
        <a:lstStyle/>
        <a:p>
          <a:endParaRPr lang="en-US"/>
        </a:p>
      </dgm:t>
    </dgm:pt>
    <dgm:pt modelId="{AA175791-E996-4585-A62E-B55CCE01824B}" type="pres">
      <dgm:prSet presAssocID="{FF99D8A5-71DC-454A-9332-23046828E415}" presName="sp" presStyleCnt="0"/>
      <dgm:spPr/>
    </dgm:pt>
    <dgm:pt modelId="{91F5F7C8-EBC5-4109-893E-CFEB0EB62660}" type="pres">
      <dgm:prSet presAssocID="{418DDBAA-04CE-4BD7-B786-2CCF00E1A66C}" presName="arrowAndChildren" presStyleCnt="0"/>
      <dgm:spPr/>
    </dgm:pt>
    <dgm:pt modelId="{D56F13E8-E9CE-4A75-9CC1-5DBBDB4D0992}" type="pres">
      <dgm:prSet presAssocID="{418DDBAA-04CE-4BD7-B786-2CCF00E1A66C}" presName="parentTextArrow" presStyleLbl="node1" presStyleIdx="4" presStyleCnt="5"/>
      <dgm:spPr/>
      <dgm:t>
        <a:bodyPr/>
        <a:lstStyle/>
        <a:p>
          <a:endParaRPr lang="en-US"/>
        </a:p>
      </dgm:t>
    </dgm:pt>
  </dgm:ptLst>
  <dgm:cxnLst>
    <dgm:cxn modelId="{07251861-1DA5-4C52-A1A5-798964698D57}" type="presOf" srcId="{418DDBAA-04CE-4BD7-B786-2CCF00E1A66C}" destId="{D56F13E8-E9CE-4A75-9CC1-5DBBDB4D0992}" srcOrd="0" destOrd="0" presId="urn:microsoft.com/office/officeart/2005/8/layout/process4"/>
    <dgm:cxn modelId="{A2D72325-4CAA-4A9B-8449-F7C39B591254}" type="presOf" srcId="{0B4B04E1-D8B7-4622-8CE1-006AABF89F1B}" destId="{A8E3C5B1-F187-4B95-ACDE-19ABFB44EA2B}" srcOrd="0" destOrd="0" presId="urn:microsoft.com/office/officeart/2005/8/layout/process4"/>
    <dgm:cxn modelId="{75283F34-C238-4828-AFEA-EEFECA22E1F3}" srcId="{D7E80217-594D-4ADE-AD27-59743A913E1D}" destId="{BC8578EB-9AAF-4517-94ED-DB296F62B7A2}" srcOrd="3" destOrd="0" parTransId="{80C77361-B468-4008-AFD6-AE6142499246}" sibTransId="{73A44CDE-C266-4A74-AB2E-4A5F4508DB12}"/>
    <dgm:cxn modelId="{1EE94F71-F81B-4023-A7AD-5E246886B7A0}" type="presOf" srcId="{6D976514-D4DD-4006-ABFF-24C1A41A1B7D}" destId="{D06F1966-8898-40FE-8169-377219193482}" srcOrd="0" destOrd="0" presId="urn:microsoft.com/office/officeart/2005/8/layout/process4"/>
    <dgm:cxn modelId="{C93C155C-A56B-4239-95AC-AD85274FCA94}" srcId="{D7E80217-594D-4ADE-AD27-59743A913E1D}" destId="{0B4B04E1-D8B7-4622-8CE1-006AABF89F1B}" srcOrd="2" destOrd="0" parTransId="{BE8AB4D1-7A3C-4FDA-9934-C63DB1BAEAD0}" sibTransId="{E05DAF2C-F2DF-4551-ADB0-4E31979B508D}"/>
    <dgm:cxn modelId="{A59B3EB5-249F-41C3-B3AA-89F7CBA10758}" type="presOf" srcId="{D7E80217-594D-4ADE-AD27-59743A913E1D}" destId="{46299875-6369-4579-AF12-5BA329EF7BA9}" srcOrd="0" destOrd="0" presId="urn:microsoft.com/office/officeart/2005/8/layout/process4"/>
    <dgm:cxn modelId="{5CA4C47F-4801-442F-82DD-6C5DE5D50BB0}" srcId="{D7E80217-594D-4ADE-AD27-59743A913E1D}" destId="{418DDBAA-04CE-4BD7-B786-2CCF00E1A66C}" srcOrd="0" destOrd="0" parTransId="{FA94B791-55DF-487B-9328-9E19C347CF33}" sibTransId="{FF99D8A5-71DC-454A-9332-23046828E415}"/>
    <dgm:cxn modelId="{B00CE241-3B4C-4030-A0DD-63FAFA660477}" srcId="{D7E80217-594D-4ADE-AD27-59743A913E1D}" destId="{A93E81A8-9896-4B0A-A223-D1AF6F1A30A5}" srcOrd="4" destOrd="0" parTransId="{E691C1C6-5843-414A-BFE8-57EDCC8F843A}" sibTransId="{03CD88E1-185A-4BA3-8E43-FFC187E96393}"/>
    <dgm:cxn modelId="{1F249E21-D12B-4922-9449-8A8F8F0A6984}" type="presOf" srcId="{BC8578EB-9AAF-4517-94ED-DB296F62B7A2}" destId="{B55AE175-CB02-42A9-AA0A-1E36E475AEA8}" srcOrd="0" destOrd="0" presId="urn:microsoft.com/office/officeart/2005/8/layout/process4"/>
    <dgm:cxn modelId="{3A0E9AE2-CA33-4590-AC09-A062521A2081}" srcId="{D7E80217-594D-4ADE-AD27-59743A913E1D}" destId="{6D976514-D4DD-4006-ABFF-24C1A41A1B7D}" srcOrd="1" destOrd="0" parTransId="{6BBCF9D2-0996-4C59-B9BC-9B5D7A222C34}" sibTransId="{F030E61C-456E-473B-9834-0DE64997D012}"/>
    <dgm:cxn modelId="{9305AF29-DAFB-4692-BCB8-5E709E61A1A1}" type="presOf" srcId="{A93E81A8-9896-4B0A-A223-D1AF6F1A30A5}" destId="{46DDF50E-C269-4005-B89E-5D316FBACF76}" srcOrd="0" destOrd="0" presId="urn:microsoft.com/office/officeart/2005/8/layout/process4"/>
    <dgm:cxn modelId="{A4F02D7F-867B-41ED-B69E-9C1F40C6D27D}" type="presParOf" srcId="{46299875-6369-4579-AF12-5BA329EF7BA9}" destId="{35797A25-0143-470E-84B9-F50E41CD822F}" srcOrd="0" destOrd="0" presId="urn:microsoft.com/office/officeart/2005/8/layout/process4"/>
    <dgm:cxn modelId="{910847EE-8518-44CA-A109-EBB5FD9F6613}" type="presParOf" srcId="{35797A25-0143-470E-84B9-F50E41CD822F}" destId="{46DDF50E-C269-4005-B89E-5D316FBACF76}" srcOrd="0" destOrd="0" presId="urn:microsoft.com/office/officeart/2005/8/layout/process4"/>
    <dgm:cxn modelId="{CD6326FB-B05B-47E2-BFE1-EF2AE1B31CC6}" type="presParOf" srcId="{46299875-6369-4579-AF12-5BA329EF7BA9}" destId="{CADCD697-F88A-4412-984A-FEB1EBF88A64}" srcOrd="1" destOrd="0" presId="urn:microsoft.com/office/officeart/2005/8/layout/process4"/>
    <dgm:cxn modelId="{9EC60451-CC6A-4AC5-AECA-CE5265B1669F}" type="presParOf" srcId="{46299875-6369-4579-AF12-5BA329EF7BA9}" destId="{4A7EBC6B-1D68-4BB9-B267-553D62B91E5C}" srcOrd="2" destOrd="0" presId="urn:microsoft.com/office/officeart/2005/8/layout/process4"/>
    <dgm:cxn modelId="{59E9F0B7-C60F-4125-9095-2DBE7703737A}" type="presParOf" srcId="{4A7EBC6B-1D68-4BB9-B267-553D62B91E5C}" destId="{B55AE175-CB02-42A9-AA0A-1E36E475AEA8}" srcOrd="0" destOrd="0" presId="urn:microsoft.com/office/officeart/2005/8/layout/process4"/>
    <dgm:cxn modelId="{5B77F44C-D786-480C-AF11-16FDF34C864F}" type="presParOf" srcId="{46299875-6369-4579-AF12-5BA329EF7BA9}" destId="{31BCB124-9FA2-44EA-9EA1-9EAFAEE20A62}" srcOrd="3" destOrd="0" presId="urn:microsoft.com/office/officeart/2005/8/layout/process4"/>
    <dgm:cxn modelId="{1431EA73-3455-4123-B0E4-DC2D2D5C7CCE}" type="presParOf" srcId="{46299875-6369-4579-AF12-5BA329EF7BA9}" destId="{55B5708A-76E2-4CFD-900F-8BFCBE7AEED8}" srcOrd="4" destOrd="0" presId="urn:microsoft.com/office/officeart/2005/8/layout/process4"/>
    <dgm:cxn modelId="{6533FA3D-27E3-4029-A944-AA59D8B05D00}" type="presParOf" srcId="{55B5708A-76E2-4CFD-900F-8BFCBE7AEED8}" destId="{A8E3C5B1-F187-4B95-ACDE-19ABFB44EA2B}" srcOrd="0" destOrd="0" presId="urn:microsoft.com/office/officeart/2005/8/layout/process4"/>
    <dgm:cxn modelId="{FD7B7728-3B90-4BF7-B103-11F73BCA00D2}" type="presParOf" srcId="{46299875-6369-4579-AF12-5BA329EF7BA9}" destId="{F19F5BFC-67D8-4AF4-A406-CB3F5EF56A06}" srcOrd="5" destOrd="0" presId="urn:microsoft.com/office/officeart/2005/8/layout/process4"/>
    <dgm:cxn modelId="{EBEE53B3-0433-439E-86A8-95C90817AC00}" type="presParOf" srcId="{46299875-6369-4579-AF12-5BA329EF7BA9}" destId="{3FE5684B-C711-46DA-8CDB-F5A498B6E418}" srcOrd="6" destOrd="0" presId="urn:microsoft.com/office/officeart/2005/8/layout/process4"/>
    <dgm:cxn modelId="{88C5FD3C-EA12-4D29-A500-E6812D0E8275}" type="presParOf" srcId="{3FE5684B-C711-46DA-8CDB-F5A498B6E418}" destId="{D06F1966-8898-40FE-8169-377219193482}" srcOrd="0" destOrd="0" presId="urn:microsoft.com/office/officeart/2005/8/layout/process4"/>
    <dgm:cxn modelId="{5552E824-89C6-4D86-BE8F-7B32425EBB9A}" type="presParOf" srcId="{46299875-6369-4579-AF12-5BA329EF7BA9}" destId="{AA175791-E996-4585-A62E-B55CCE01824B}" srcOrd="7" destOrd="0" presId="urn:microsoft.com/office/officeart/2005/8/layout/process4"/>
    <dgm:cxn modelId="{0CC04CFD-9DA8-453E-AB54-BB60174C7944}" type="presParOf" srcId="{46299875-6369-4579-AF12-5BA329EF7BA9}" destId="{91F5F7C8-EBC5-4109-893E-CFEB0EB62660}" srcOrd="8" destOrd="0" presId="urn:microsoft.com/office/officeart/2005/8/layout/process4"/>
    <dgm:cxn modelId="{F4CC8965-BA18-495D-A6EB-5E3FF7207E6B}" type="presParOf" srcId="{91F5F7C8-EBC5-4109-893E-CFEB0EB62660}" destId="{D56F13E8-E9CE-4A75-9CC1-5DBBDB4D099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A83DA5-D284-465C-B29B-1AD7D1252879}" type="doc">
      <dgm:prSet loTypeId="urn:microsoft.com/office/officeart/2005/8/layout/venn1" loCatId="relationship" qsTypeId="urn:microsoft.com/office/officeart/2005/8/quickstyle/simple1" qsCatId="simple" csTypeId="urn:microsoft.com/office/officeart/2005/8/colors/accent2_2" csCatId="accent2"/>
      <dgm:spPr/>
      <dgm:t>
        <a:bodyPr/>
        <a:lstStyle/>
        <a:p>
          <a:endParaRPr lang="en-US"/>
        </a:p>
      </dgm:t>
    </dgm:pt>
    <dgm:pt modelId="{C0FDD1BC-D00F-4C88-B217-9A2E03D6659F}">
      <dgm:prSet/>
      <dgm:spPr/>
      <dgm:t>
        <a:bodyPr/>
        <a:lstStyle/>
        <a:p>
          <a:pPr rtl="0"/>
          <a:r>
            <a:rPr lang="en-US" dirty="0" smtClean="0"/>
            <a:t>Details of pricelists created for a particular period</a:t>
          </a:r>
          <a:endParaRPr lang="en-US" dirty="0"/>
        </a:p>
      </dgm:t>
    </dgm:pt>
    <dgm:pt modelId="{8B3881CE-0C64-42DC-A66D-A559E2715DFE}" type="parTrans" cxnId="{75163380-C526-411E-A01F-BBBD46A7955D}">
      <dgm:prSet/>
      <dgm:spPr/>
      <dgm:t>
        <a:bodyPr/>
        <a:lstStyle/>
        <a:p>
          <a:endParaRPr lang="en-US"/>
        </a:p>
      </dgm:t>
    </dgm:pt>
    <dgm:pt modelId="{FF1325E8-1EC1-4460-8D71-8B2BEC9F2D28}" type="sibTrans" cxnId="{75163380-C526-411E-A01F-BBBD46A7955D}">
      <dgm:prSet/>
      <dgm:spPr/>
      <dgm:t>
        <a:bodyPr/>
        <a:lstStyle/>
        <a:p>
          <a:endParaRPr lang="en-US"/>
        </a:p>
      </dgm:t>
    </dgm:pt>
    <dgm:pt modelId="{C53C0F55-E87F-42FD-9F1E-B3A6AD0F9BD0}" type="pres">
      <dgm:prSet presAssocID="{09A83DA5-D284-465C-B29B-1AD7D1252879}" presName="compositeShape" presStyleCnt="0">
        <dgm:presLayoutVars>
          <dgm:chMax val="7"/>
          <dgm:dir/>
          <dgm:resizeHandles val="exact"/>
        </dgm:presLayoutVars>
      </dgm:prSet>
      <dgm:spPr/>
      <dgm:t>
        <a:bodyPr/>
        <a:lstStyle/>
        <a:p>
          <a:endParaRPr lang="en-US"/>
        </a:p>
      </dgm:t>
    </dgm:pt>
    <dgm:pt modelId="{58CB0D7A-2824-4000-AC99-E1E2ABC7B023}" type="pres">
      <dgm:prSet presAssocID="{C0FDD1BC-D00F-4C88-B217-9A2E03D6659F}" presName="circ1TxSh" presStyleLbl="vennNode1" presStyleIdx="0" presStyleCnt="1"/>
      <dgm:spPr/>
      <dgm:t>
        <a:bodyPr/>
        <a:lstStyle/>
        <a:p>
          <a:endParaRPr lang="en-US"/>
        </a:p>
      </dgm:t>
    </dgm:pt>
  </dgm:ptLst>
  <dgm:cxnLst>
    <dgm:cxn modelId="{C1D0D4E8-5032-404D-B3E1-F0890BC685D2}" type="presOf" srcId="{C0FDD1BC-D00F-4C88-B217-9A2E03D6659F}" destId="{58CB0D7A-2824-4000-AC99-E1E2ABC7B023}" srcOrd="0" destOrd="0" presId="urn:microsoft.com/office/officeart/2005/8/layout/venn1"/>
    <dgm:cxn modelId="{75163380-C526-411E-A01F-BBBD46A7955D}" srcId="{09A83DA5-D284-465C-B29B-1AD7D1252879}" destId="{C0FDD1BC-D00F-4C88-B217-9A2E03D6659F}" srcOrd="0" destOrd="0" parTransId="{8B3881CE-0C64-42DC-A66D-A559E2715DFE}" sibTransId="{FF1325E8-1EC1-4460-8D71-8B2BEC9F2D28}"/>
    <dgm:cxn modelId="{7360D07C-3A9C-4F0E-AA95-4851B7C58D65}" type="presOf" srcId="{09A83DA5-D284-465C-B29B-1AD7D1252879}" destId="{C53C0F55-E87F-42FD-9F1E-B3A6AD0F9BD0}" srcOrd="0" destOrd="0" presId="urn:microsoft.com/office/officeart/2005/8/layout/venn1"/>
    <dgm:cxn modelId="{102CBD8A-EC11-4E87-8F59-1EEB3D54B3D9}" type="presParOf" srcId="{C53C0F55-E87F-42FD-9F1E-B3A6AD0F9BD0}" destId="{58CB0D7A-2824-4000-AC99-E1E2ABC7B023}"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E917D2-05C8-4A7F-B111-6E61BC69596C}" type="doc">
      <dgm:prSet loTypeId="urn:microsoft.com/office/officeart/2005/8/layout/venn1" loCatId="relationship" qsTypeId="urn:microsoft.com/office/officeart/2005/8/quickstyle/simple1" qsCatId="simple" csTypeId="urn:microsoft.com/office/officeart/2005/8/colors/accent2_2" csCatId="accent2"/>
      <dgm:spPr/>
      <dgm:t>
        <a:bodyPr/>
        <a:lstStyle/>
        <a:p>
          <a:endParaRPr lang="en-US"/>
        </a:p>
      </dgm:t>
    </dgm:pt>
    <dgm:pt modelId="{A685B2BD-D923-49DC-8A1E-FC7AC54D4004}">
      <dgm:prSet/>
      <dgm:spPr/>
      <dgm:t>
        <a:bodyPr/>
        <a:lstStyle/>
        <a:p>
          <a:pPr rtl="0"/>
          <a:r>
            <a:rPr lang="en-US" smtClean="0"/>
            <a:t>History of approvals for every pricelist</a:t>
          </a:r>
          <a:endParaRPr lang="en-US"/>
        </a:p>
      </dgm:t>
    </dgm:pt>
    <dgm:pt modelId="{1C64A493-8824-4FBE-9A1C-3A3F36CA587D}" type="parTrans" cxnId="{C1FB2C65-D355-484C-86F3-1018E65FB7FD}">
      <dgm:prSet/>
      <dgm:spPr/>
      <dgm:t>
        <a:bodyPr/>
        <a:lstStyle/>
        <a:p>
          <a:endParaRPr lang="en-US"/>
        </a:p>
      </dgm:t>
    </dgm:pt>
    <dgm:pt modelId="{CF258A0D-3147-426D-8635-B0F948F6B878}" type="sibTrans" cxnId="{C1FB2C65-D355-484C-86F3-1018E65FB7FD}">
      <dgm:prSet/>
      <dgm:spPr/>
      <dgm:t>
        <a:bodyPr/>
        <a:lstStyle/>
        <a:p>
          <a:endParaRPr lang="en-US"/>
        </a:p>
      </dgm:t>
    </dgm:pt>
    <dgm:pt modelId="{6AD5F37A-E3FF-4A13-8CC7-2803A9081A15}">
      <dgm:prSet/>
      <dgm:spPr/>
      <dgm:t>
        <a:bodyPr/>
        <a:lstStyle/>
        <a:p>
          <a:pPr rtl="0"/>
          <a:r>
            <a:rPr lang="en-US" smtClean="0"/>
            <a:t>Based on quote period and optionally on quote number</a:t>
          </a:r>
          <a:endParaRPr lang="en-US"/>
        </a:p>
      </dgm:t>
    </dgm:pt>
    <dgm:pt modelId="{5F206FE6-DEF8-43FC-9742-B453AFCAB154}" type="parTrans" cxnId="{99423001-52CD-4ADA-AC9D-A3D8ED94D96B}">
      <dgm:prSet/>
      <dgm:spPr/>
      <dgm:t>
        <a:bodyPr/>
        <a:lstStyle/>
        <a:p>
          <a:endParaRPr lang="en-US"/>
        </a:p>
      </dgm:t>
    </dgm:pt>
    <dgm:pt modelId="{C7B4FF3D-BF4F-45E3-90C2-1FC8F4F24300}" type="sibTrans" cxnId="{99423001-52CD-4ADA-AC9D-A3D8ED94D96B}">
      <dgm:prSet/>
      <dgm:spPr/>
      <dgm:t>
        <a:bodyPr/>
        <a:lstStyle/>
        <a:p>
          <a:endParaRPr lang="en-US"/>
        </a:p>
      </dgm:t>
    </dgm:pt>
    <dgm:pt modelId="{D2EDA5F1-180E-4BE3-B4AD-9209D51C5D7D}" type="pres">
      <dgm:prSet presAssocID="{A8E917D2-05C8-4A7F-B111-6E61BC69596C}" presName="compositeShape" presStyleCnt="0">
        <dgm:presLayoutVars>
          <dgm:chMax val="7"/>
          <dgm:dir/>
          <dgm:resizeHandles val="exact"/>
        </dgm:presLayoutVars>
      </dgm:prSet>
      <dgm:spPr/>
      <dgm:t>
        <a:bodyPr/>
        <a:lstStyle/>
        <a:p>
          <a:endParaRPr lang="en-US"/>
        </a:p>
      </dgm:t>
    </dgm:pt>
    <dgm:pt modelId="{0C1D89BC-0CC9-45CE-B219-25E421D8A8EA}" type="pres">
      <dgm:prSet presAssocID="{A685B2BD-D923-49DC-8A1E-FC7AC54D4004}" presName="circ1" presStyleLbl="vennNode1" presStyleIdx="0" presStyleCnt="2"/>
      <dgm:spPr/>
      <dgm:t>
        <a:bodyPr/>
        <a:lstStyle/>
        <a:p>
          <a:endParaRPr lang="en-US"/>
        </a:p>
      </dgm:t>
    </dgm:pt>
    <dgm:pt modelId="{B9D8ED53-2C25-4738-AAE5-098350F0440C}" type="pres">
      <dgm:prSet presAssocID="{A685B2BD-D923-49DC-8A1E-FC7AC54D4004}" presName="circ1Tx" presStyleLbl="revTx" presStyleIdx="0" presStyleCnt="0">
        <dgm:presLayoutVars>
          <dgm:chMax val="0"/>
          <dgm:chPref val="0"/>
          <dgm:bulletEnabled val="1"/>
        </dgm:presLayoutVars>
      </dgm:prSet>
      <dgm:spPr/>
      <dgm:t>
        <a:bodyPr/>
        <a:lstStyle/>
        <a:p>
          <a:endParaRPr lang="en-US"/>
        </a:p>
      </dgm:t>
    </dgm:pt>
    <dgm:pt modelId="{F839FDBD-BF10-4041-B53D-D61318631EC1}" type="pres">
      <dgm:prSet presAssocID="{6AD5F37A-E3FF-4A13-8CC7-2803A9081A15}" presName="circ2" presStyleLbl="vennNode1" presStyleIdx="1" presStyleCnt="2"/>
      <dgm:spPr/>
      <dgm:t>
        <a:bodyPr/>
        <a:lstStyle/>
        <a:p>
          <a:endParaRPr lang="en-US"/>
        </a:p>
      </dgm:t>
    </dgm:pt>
    <dgm:pt modelId="{BF580690-B580-45DC-8E32-C1BF373DD14A}" type="pres">
      <dgm:prSet presAssocID="{6AD5F37A-E3FF-4A13-8CC7-2803A9081A15}" presName="circ2Tx" presStyleLbl="revTx" presStyleIdx="0" presStyleCnt="0">
        <dgm:presLayoutVars>
          <dgm:chMax val="0"/>
          <dgm:chPref val="0"/>
          <dgm:bulletEnabled val="1"/>
        </dgm:presLayoutVars>
      </dgm:prSet>
      <dgm:spPr/>
      <dgm:t>
        <a:bodyPr/>
        <a:lstStyle/>
        <a:p>
          <a:endParaRPr lang="en-US"/>
        </a:p>
      </dgm:t>
    </dgm:pt>
  </dgm:ptLst>
  <dgm:cxnLst>
    <dgm:cxn modelId="{0C5E3EF7-1A63-4D30-A026-0CCCFB1CFC3E}" type="presOf" srcId="{6AD5F37A-E3FF-4A13-8CC7-2803A9081A15}" destId="{BF580690-B580-45DC-8E32-C1BF373DD14A}" srcOrd="1" destOrd="0" presId="urn:microsoft.com/office/officeart/2005/8/layout/venn1"/>
    <dgm:cxn modelId="{99423001-52CD-4ADA-AC9D-A3D8ED94D96B}" srcId="{A8E917D2-05C8-4A7F-B111-6E61BC69596C}" destId="{6AD5F37A-E3FF-4A13-8CC7-2803A9081A15}" srcOrd="1" destOrd="0" parTransId="{5F206FE6-DEF8-43FC-9742-B453AFCAB154}" sibTransId="{C7B4FF3D-BF4F-45E3-90C2-1FC8F4F24300}"/>
    <dgm:cxn modelId="{832B0A4A-8B00-4ECB-BC16-1F0EDB2A4904}" type="presOf" srcId="{A8E917D2-05C8-4A7F-B111-6E61BC69596C}" destId="{D2EDA5F1-180E-4BE3-B4AD-9209D51C5D7D}" srcOrd="0" destOrd="0" presId="urn:microsoft.com/office/officeart/2005/8/layout/venn1"/>
    <dgm:cxn modelId="{C1FB2C65-D355-484C-86F3-1018E65FB7FD}" srcId="{A8E917D2-05C8-4A7F-B111-6E61BC69596C}" destId="{A685B2BD-D923-49DC-8A1E-FC7AC54D4004}" srcOrd="0" destOrd="0" parTransId="{1C64A493-8824-4FBE-9A1C-3A3F36CA587D}" sibTransId="{CF258A0D-3147-426D-8635-B0F948F6B878}"/>
    <dgm:cxn modelId="{1B342E03-E42B-4778-AC00-B4E9FC671120}" type="presOf" srcId="{6AD5F37A-E3FF-4A13-8CC7-2803A9081A15}" destId="{F839FDBD-BF10-4041-B53D-D61318631EC1}" srcOrd="0" destOrd="0" presId="urn:microsoft.com/office/officeart/2005/8/layout/venn1"/>
    <dgm:cxn modelId="{4538ECDE-CB86-417E-B343-99A595ED2C54}" type="presOf" srcId="{A685B2BD-D923-49DC-8A1E-FC7AC54D4004}" destId="{B9D8ED53-2C25-4738-AAE5-098350F0440C}" srcOrd="1" destOrd="0" presId="urn:microsoft.com/office/officeart/2005/8/layout/venn1"/>
    <dgm:cxn modelId="{C1C822B3-E1A8-4329-AEBD-5CD3050EC2FC}" type="presOf" srcId="{A685B2BD-D923-49DC-8A1E-FC7AC54D4004}" destId="{0C1D89BC-0CC9-45CE-B219-25E421D8A8EA}" srcOrd="0" destOrd="0" presId="urn:microsoft.com/office/officeart/2005/8/layout/venn1"/>
    <dgm:cxn modelId="{C343819F-34C8-4C4E-8639-14FC58E3321C}" type="presParOf" srcId="{D2EDA5F1-180E-4BE3-B4AD-9209D51C5D7D}" destId="{0C1D89BC-0CC9-45CE-B219-25E421D8A8EA}" srcOrd="0" destOrd="0" presId="urn:microsoft.com/office/officeart/2005/8/layout/venn1"/>
    <dgm:cxn modelId="{C0EE99FF-EAA9-4390-A0E7-9C3C69EB3193}" type="presParOf" srcId="{D2EDA5F1-180E-4BE3-B4AD-9209D51C5D7D}" destId="{B9D8ED53-2C25-4738-AAE5-098350F0440C}" srcOrd="1" destOrd="0" presId="urn:microsoft.com/office/officeart/2005/8/layout/venn1"/>
    <dgm:cxn modelId="{575D81E2-3264-436F-A198-90ADFE909FD3}" type="presParOf" srcId="{D2EDA5F1-180E-4BE3-B4AD-9209D51C5D7D}" destId="{F839FDBD-BF10-4041-B53D-D61318631EC1}" srcOrd="2" destOrd="0" presId="urn:microsoft.com/office/officeart/2005/8/layout/venn1"/>
    <dgm:cxn modelId="{C03F94B5-ABEC-4FAB-8DA0-7C1F261F34CB}" type="presParOf" srcId="{D2EDA5F1-180E-4BE3-B4AD-9209D51C5D7D}" destId="{BF580690-B580-45DC-8E32-C1BF373DD14A}"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702DA46-60AB-4361-BD38-11EE1A4C2758}" type="doc">
      <dgm:prSet loTypeId="urn:microsoft.com/office/officeart/2005/8/layout/process1" loCatId="process" qsTypeId="urn:microsoft.com/office/officeart/2005/8/quickstyle/simple1" qsCatId="simple" csTypeId="urn:microsoft.com/office/officeart/2005/8/colors/accent2_2" csCatId="accent2"/>
      <dgm:spPr/>
      <dgm:t>
        <a:bodyPr/>
        <a:lstStyle/>
        <a:p>
          <a:endParaRPr lang="en-US"/>
        </a:p>
      </dgm:t>
    </dgm:pt>
    <dgm:pt modelId="{5116583D-31D2-447E-A5F5-D40973BC6AE7}">
      <dgm:prSet/>
      <dgm:spPr/>
      <dgm:t>
        <a:bodyPr/>
        <a:lstStyle/>
        <a:p>
          <a:pPr rtl="0"/>
          <a:r>
            <a:rPr lang="en-US" smtClean="0"/>
            <a:t>Errors while interfacing pricelist data to EBS</a:t>
          </a:r>
          <a:endParaRPr lang="en-US"/>
        </a:p>
      </dgm:t>
    </dgm:pt>
    <dgm:pt modelId="{CB05BABB-D684-4D90-BDE2-5149A4388ECA}" type="parTrans" cxnId="{7E164A37-F030-4B8A-BD44-D187DB9BB394}">
      <dgm:prSet/>
      <dgm:spPr/>
      <dgm:t>
        <a:bodyPr/>
        <a:lstStyle/>
        <a:p>
          <a:endParaRPr lang="en-US"/>
        </a:p>
      </dgm:t>
    </dgm:pt>
    <dgm:pt modelId="{A5433310-A115-434C-9F1D-D63217F69DE5}" type="sibTrans" cxnId="{7E164A37-F030-4B8A-BD44-D187DB9BB394}">
      <dgm:prSet/>
      <dgm:spPr/>
      <dgm:t>
        <a:bodyPr/>
        <a:lstStyle/>
        <a:p>
          <a:endParaRPr lang="en-US"/>
        </a:p>
      </dgm:t>
    </dgm:pt>
    <dgm:pt modelId="{22E6BD54-389F-4CD1-BF3A-CE392FA67EE2}">
      <dgm:prSet/>
      <dgm:spPr/>
      <dgm:t>
        <a:bodyPr/>
        <a:lstStyle/>
        <a:p>
          <a:pPr rtl="0"/>
          <a:r>
            <a:rPr lang="en-US" smtClean="0"/>
            <a:t>Corrections made and interfaced again</a:t>
          </a:r>
          <a:endParaRPr lang="en-US"/>
        </a:p>
      </dgm:t>
    </dgm:pt>
    <dgm:pt modelId="{104239AD-1D44-4723-BF7D-B2A851FE0366}" type="parTrans" cxnId="{62341B8F-836C-4B5E-AEDD-EBF72249A8FC}">
      <dgm:prSet/>
      <dgm:spPr/>
      <dgm:t>
        <a:bodyPr/>
        <a:lstStyle/>
        <a:p>
          <a:endParaRPr lang="en-US"/>
        </a:p>
      </dgm:t>
    </dgm:pt>
    <dgm:pt modelId="{952B62C3-F458-4D61-A90A-3B21AFCFEAE5}" type="sibTrans" cxnId="{62341B8F-836C-4B5E-AEDD-EBF72249A8FC}">
      <dgm:prSet/>
      <dgm:spPr/>
      <dgm:t>
        <a:bodyPr/>
        <a:lstStyle/>
        <a:p>
          <a:endParaRPr lang="en-US"/>
        </a:p>
      </dgm:t>
    </dgm:pt>
    <dgm:pt modelId="{A0CDF6AF-F601-4EA5-87F0-58604BCBB59A}" type="pres">
      <dgm:prSet presAssocID="{B702DA46-60AB-4361-BD38-11EE1A4C2758}" presName="Name0" presStyleCnt="0">
        <dgm:presLayoutVars>
          <dgm:dir/>
          <dgm:resizeHandles val="exact"/>
        </dgm:presLayoutVars>
      </dgm:prSet>
      <dgm:spPr/>
      <dgm:t>
        <a:bodyPr/>
        <a:lstStyle/>
        <a:p>
          <a:endParaRPr lang="en-US"/>
        </a:p>
      </dgm:t>
    </dgm:pt>
    <dgm:pt modelId="{7F6AE794-2AF8-42CA-8AD5-E2C841BC4308}" type="pres">
      <dgm:prSet presAssocID="{5116583D-31D2-447E-A5F5-D40973BC6AE7}" presName="node" presStyleLbl="node1" presStyleIdx="0" presStyleCnt="2">
        <dgm:presLayoutVars>
          <dgm:bulletEnabled val="1"/>
        </dgm:presLayoutVars>
      </dgm:prSet>
      <dgm:spPr/>
      <dgm:t>
        <a:bodyPr/>
        <a:lstStyle/>
        <a:p>
          <a:endParaRPr lang="en-US"/>
        </a:p>
      </dgm:t>
    </dgm:pt>
    <dgm:pt modelId="{38FE2620-C127-48A4-BD6F-B8842E5068C3}" type="pres">
      <dgm:prSet presAssocID="{A5433310-A115-434C-9F1D-D63217F69DE5}" presName="sibTrans" presStyleLbl="sibTrans2D1" presStyleIdx="0" presStyleCnt="1"/>
      <dgm:spPr/>
      <dgm:t>
        <a:bodyPr/>
        <a:lstStyle/>
        <a:p>
          <a:endParaRPr lang="en-US"/>
        </a:p>
      </dgm:t>
    </dgm:pt>
    <dgm:pt modelId="{15FC4F78-4D15-4ED2-B94D-92A711778762}" type="pres">
      <dgm:prSet presAssocID="{A5433310-A115-434C-9F1D-D63217F69DE5}" presName="connectorText" presStyleLbl="sibTrans2D1" presStyleIdx="0" presStyleCnt="1"/>
      <dgm:spPr/>
      <dgm:t>
        <a:bodyPr/>
        <a:lstStyle/>
        <a:p>
          <a:endParaRPr lang="en-US"/>
        </a:p>
      </dgm:t>
    </dgm:pt>
    <dgm:pt modelId="{A7D631BA-ACF2-4C21-8E28-6B126EDD94DB}" type="pres">
      <dgm:prSet presAssocID="{22E6BD54-389F-4CD1-BF3A-CE392FA67EE2}" presName="node" presStyleLbl="node1" presStyleIdx="1" presStyleCnt="2">
        <dgm:presLayoutVars>
          <dgm:bulletEnabled val="1"/>
        </dgm:presLayoutVars>
      </dgm:prSet>
      <dgm:spPr/>
      <dgm:t>
        <a:bodyPr/>
        <a:lstStyle/>
        <a:p>
          <a:endParaRPr lang="en-US"/>
        </a:p>
      </dgm:t>
    </dgm:pt>
  </dgm:ptLst>
  <dgm:cxnLst>
    <dgm:cxn modelId="{7E164A37-F030-4B8A-BD44-D187DB9BB394}" srcId="{B702DA46-60AB-4361-BD38-11EE1A4C2758}" destId="{5116583D-31D2-447E-A5F5-D40973BC6AE7}" srcOrd="0" destOrd="0" parTransId="{CB05BABB-D684-4D90-BDE2-5149A4388ECA}" sibTransId="{A5433310-A115-434C-9F1D-D63217F69DE5}"/>
    <dgm:cxn modelId="{500F9BAE-DAC4-4696-A5FA-DB107827AFB3}" type="presOf" srcId="{22E6BD54-389F-4CD1-BF3A-CE392FA67EE2}" destId="{A7D631BA-ACF2-4C21-8E28-6B126EDD94DB}" srcOrd="0" destOrd="0" presId="urn:microsoft.com/office/officeart/2005/8/layout/process1"/>
    <dgm:cxn modelId="{A960805B-39D9-4C79-9149-05D909E6E0A1}" type="presOf" srcId="{B702DA46-60AB-4361-BD38-11EE1A4C2758}" destId="{A0CDF6AF-F601-4EA5-87F0-58604BCBB59A}" srcOrd="0" destOrd="0" presId="urn:microsoft.com/office/officeart/2005/8/layout/process1"/>
    <dgm:cxn modelId="{766F8BB9-E6B9-40CF-9661-CF1A254579D6}" type="presOf" srcId="{A5433310-A115-434C-9F1D-D63217F69DE5}" destId="{15FC4F78-4D15-4ED2-B94D-92A711778762}" srcOrd="1" destOrd="0" presId="urn:microsoft.com/office/officeart/2005/8/layout/process1"/>
    <dgm:cxn modelId="{62341B8F-836C-4B5E-AEDD-EBF72249A8FC}" srcId="{B702DA46-60AB-4361-BD38-11EE1A4C2758}" destId="{22E6BD54-389F-4CD1-BF3A-CE392FA67EE2}" srcOrd="1" destOrd="0" parTransId="{104239AD-1D44-4723-BF7D-B2A851FE0366}" sibTransId="{952B62C3-F458-4D61-A90A-3B21AFCFEAE5}"/>
    <dgm:cxn modelId="{1779B121-0F77-4CAC-A312-7E281E051054}" type="presOf" srcId="{A5433310-A115-434C-9F1D-D63217F69DE5}" destId="{38FE2620-C127-48A4-BD6F-B8842E5068C3}" srcOrd="0" destOrd="0" presId="urn:microsoft.com/office/officeart/2005/8/layout/process1"/>
    <dgm:cxn modelId="{5D5ACC7D-E7C6-498B-95C9-D788D11C32A9}" type="presOf" srcId="{5116583D-31D2-447E-A5F5-D40973BC6AE7}" destId="{7F6AE794-2AF8-42CA-8AD5-E2C841BC4308}" srcOrd="0" destOrd="0" presId="urn:microsoft.com/office/officeart/2005/8/layout/process1"/>
    <dgm:cxn modelId="{BAE3CDA7-94A9-4444-991A-E8B6C0B50634}" type="presParOf" srcId="{A0CDF6AF-F601-4EA5-87F0-58604BCBB59A}" destId="{7F6AE794-2AF8-42CA-8AD5-E2C841BC4308}" srcOrd="0" destOrd="0" presId="urn:microsoft.com/office/officeart/2005/8/layout/process1"/>
    <dgm:cxn modelId="{35B19F40-21F7-4152-A1EA-BE2CAD3D49CB}" type="presParOf" srcId="{A0CDF6AF-F601-4EA5-87F0-58604BCBB59A}" destId="{38FE2620-C127-48A4-BD6F-B8842E5068C3}" srcOrd="1" destOrd="0" presId="urn:microsoft.com/office/officeart/2005/8/layout/process1"/>
    <dgm:cxn modelId="{7EBAA020-9067-44CE-9942-B86C3AF8D82D}" type="presParOf" srcId="{38FE2620-C127-48A4-BD6F-B8842E5068C3}" destId="{15FC4F78-4D15-4ED2-B94D-92A711778762}" srcOrd="0" destOrd="0" presId="urn:microsoft.com/office/officeart/2005/8/layout/process1"/>
    <dgm:cxn modelId="{3804A798-18D8-4167-8DFC-542CF447F765}" type="presParOf" srcId="{A0CDF6AF-F601-4EA5-87F0-58604BCBB59A}" destId="{A7D631BA-ACF2-4C21-8E28-6B126EDD94D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009AAB-DBFE-4845-AD7D-ACF79C5E3DDC}" type="doc">
      <dgm:prSet loTypeId="urn:microsoft.com/office/officeart/2005/8/layout/venn1" loCatId="relationship" qsTypeId="urn:microsoft.com/office/officeart/2005/8/quickstyle/simple1" qsCatId="simple" csTypeId="urn:microsoft.com/office/officeart/2005/8/colors/accent2_2" csCatId="accent2"/>
      <dgm:spPr/>
      <dgm:t>
        <a:bodyPr/>
        <a:lstStyle/>
        <a:p>
          <a:endParaRPr lang="en-US"/>
        </a:p>
      </dgm:t>
    </dgm:pt>
    <dgm:pt modelId="{8C024FD2-1886-492C-911F-A16D3D81DEF1}">
      <dgm:prSet/>
      <dgm:spPr/>
      <dgm:t>
        <a:bodyPr/>
        <a:lstStyle/>
        <a:p>
          <a:pPr rtl="0"/>
          <a:r>
            <a:rPr lang="en-US" smtClean="0"/>
            <a:t>Quotes saved and available for approval process</a:t>
          </a:r>
          <a:endParaRPr lang="en-US"/>
        </a:p>
      </dgm:t>
    </dgm:pt>
    <dgm:pt modelId="{3FB4BAA7-2AEF-4653-B9CB-D010658B96EB}" type="parTrans" cxnId="{257AB5C1-9F1C-428F-B13B-73C2C97B855C}">
      <dgm:prSet/>
      <dgm:spPr/>
      <dgm:t>
        <a:bodyPr/>
        <a:lstStyle/>
        <a:p>
          <a:endParaRPr lang="en-US"/>
        </a:p>
      </dgm:t>
    </dgm:pt>
    <dgm:pt modelId="{016C0866-0E00-4836-932A-E455DCC1D8AA}" type="sibTrans" cxnId="{257AB5C1-9F1C-428F-B13B-73C2C97B855C}">
      <dgm:prSet/>
      <dgm:spPr/>
      <dgm:t>
        <a:bodyPr/>
        <a:lstStyle/>
        <a:p>
          <a:endParaRPr lang="en-US"/>
        </a:p>
      </dgm:t>
    </dgm:pt>
    <dgm:pt modelId="{1415A18A-0ED2-4FEE-93E2-8476B5C3912D}">
      <dgm:prSet/>
      <dgm:spPr/>
      <dgm:t>
        <a:bodyPr/>
        <a:lstStyle/>
        <a:p>
          <a:pPr rtl="0"/>
          <a:r>
            <a:rPr lang="en-US" smtClean="0"/>
            <a:t>Bulk data loaded from files</a:t>
          </a:r>
          <a:endParaRPr lang="en-US"/>
        </a:p>
      </dgm:t>
    </dgm:pt>
    <dgm:pt modelId="{B32E2545-6902-4A22-A812-4EE95BF877E7}" type="parTrans" cxnId="{E93C513A-264D-4311-8AF5-947C878FCD1D}">
      <dgm:prSet/>
      <dgm:spPr/>
      <dgm:t>
        <a:bodyPr/>
        <a:lstStyle/>
        <a:p>
          <a:endParaRPr lang="en-US"/>
        </a:p>
      </dgm:t>
    </dgm:pt>
    <dgm:pt modelId="{54C697AE-B1FC-490F-A253-1793FBDA24D4}" type="sibTrans" cxnId="{E93C513A-264D-4311-8AF5-947C878FCD1D}">
      <dgm:prSet/>
      <dgm:spPr/>
      <dgm:t>
        <a:bodyPr/>
        <a:lstStyle/>
        <a:p>
          <a:endParaRPr lang="en-US"/>
        </a:p>
      </dgm:t>
    </dgm:pt>
    <dgm:pt modelId="{1F193004-026C-4327-BBA2-B69203AAC320}" type="pres">
      <dgm:prSet presAssocID="{04009AAB-DBFE-4845-AD7D-ACF79C5E3DDC}" presName="compositeShape" presStyleCnt="0">
        <dgm:presLayoutVars>
          <dgm:chMax val="7"/>
          <dgm:dir/>
          <dgm:resizeHandles val="exact"/>
        </dgm:presLayoutVars>
      </dgm:prSet>
      <dgm:spPr/>
      <dgm:t>
        <a:bodyPr/>
        <a:lstStyle/>
        <a:p>
          <a:endParaRPr lang="en-US"/>
        </a:p>
      </dgm:t>
    </dgm:pt>
    <dgm:pt modelId="{B4E6A0D8-E476-469D-A540-40D6A1FAC929}" type="pres">
      <dgm:prSet presAssocID="{8C024FD2-1886-492C-911F-A16D3D81DEF1}" presName="circ1" presStyleLbl="vennNode1" presStyleIdx="0" presStyleCnt="2"/>
      <dgm:spPr/>
      <dgm:t>
        <a:bodyPr/>
        <a:lstStyle/>
        <a:p>
          <a:endParaRPr lang="en-US"/>
        </a:p>
      </dgm:t>
    </dgm:pt>
    <dgm:pt modelId="{52CB0F96-EB9B-404E-BB2D-C93AFCDBC048}" type="pres">
      <dgm:prSet presAssocID="{8C024FD2-1886-492C-911F-A16D3D81DEF1}" presName="circ1Tx" presStyleLbl="revTx" presStyleIdx="0" presStyleCnt="0">
        <dgm:presLayoutVars>
          <dgm:chMax val="0"/>
          <dgm:chPref val="0"/>
          <dgm:bulletEnabled val="1"/>
        </dgm:presLayoutVars>
      </dgm:prSet>
      <dgm:spPr/>
      <dgm:t>
        <a:bodyPr/>
        <a:lstStyle/>
        <a:p>
          <a:endParaRPr lang="en-US"/>
        </a:p>
      </dgm:t>
    </dgm:pt>
    <dgm:pt modelId="{960B8EF6-A62B-4983-99A6-17473DECBAEF}" type="pres">
      <dgm:prSet presAssocID="{1415A18A-0ED2-4FEE-93E2-8476B5C3912D}" presName="circ2" presStyleLbl="vennNode1" presStyleIdx="1" presStyleCnt="2"/>
      <dgm:spPr/>
      <dgm:t>
        <a:bodyPr/>
        <a:lstStyle/>
        <a:p>
          <a:endParaRPr lang="en-US"/>
        </a:p>
      </dgm:t>
    </dgm:pt>
    <dgm:pt modelId="{D279C7F2-46BD-4DD8-AF2E-83B6854B3F4E}" type="pres">
      <dgm:prSet presAssocID="{1415A18A-0ED2-4FEE-93E2-8476B5C3912D}" presName="circ2Tx" presStyleLbl="revTx" presStyleIdx="0" presStyleCnt="0">
        <dgm:presLayoutVars>
          <dgm:chMax val="0"/>
          <dgm:chPref val="0"/>
          <dgm:bulletEnabled val="1"/>
        </dgm:presLayoutVars>
      </dgm:prSet>
      <dgm:spPr/>
      <dgm:t>
        <a:bodyPr/>
        <a:lstStyle/>
        <a:p>
          <a:endParaRPr lang="en-US"/>
        </a:p>
      </dgm:t>
    </dgm:pt>
  </dgm:ptLst>
  <dgm:cxnLst>
    <dgm:cxn modelId="{E93C513A-264D-4311-8AF5-947C878FCD1D}" srcId="{04009AAB-DBFE-4845-AD7D-ACF79C5E3DDC}" destId="{1415A18A-0ED2-4FEE-93E2-8476B5C3912D}" srcOrd="1" destOrd="0" parTransId="{B32E2545-6902-4A22-A812-4EE95BF877E7}" sibTransId="{54C697AE-B1FC-490F-A253-1793FBDA24D4}"/>
    <dgm:cxn modelId="{257AB5C1-9F1C-428F-B13B-73C2C97B855C}" srcId="{04009AAB-DBFE-4845-AD7D-ACF79C5E3DDC}" destId="{8C024FD2-1886-492C-911F-A16D3D81DEF1}" srcOrd="0" destOrd="0" parTransId="{3FB4BAA7-2AEF-4653-B9CB-D010658B96EB}" sibTransId="{016C0866-0E00-4836-932A-E455DCC1D8AA}"/>
    <dgm:cxn modelId="{A43CE2FF-3955-4062-9060-EA9F7F36D632}" type="presOf" srcId="{8C024FD2-1886-492C-911F-A16D3D81DEF1}" destId="{52CB0F96-EB9B-404E-BB2D-C93AFCDBC048}" srcOrd="1" destOrd="0" presId="urn:microsoft.com/office/officeart/2005/8/layout/venn1"/>
    <dgm:cxn modelId="{DD9511C6-BF16-4317-BF55-AE4CD3C44510}" type="presOf" srcId="{8C024FD2-1886-492C-911F-A16D3D81DEF1}" destId="{B4E6A0D8-E476-469D-A540-40D6A1FAC929}" srcOrd="0" destOrd="0" presId="urn:microsoft.com/office/officeart/2005/8/layout/venn1"/>
    <dgm:cxn modelId="{1A7C553D-2092-40E3-B82A-BB741EE3F354}" type="presOf" srcId="{1415A18A-0ED2-4FEE-93E2-8476B5C3912D}" destId="{960B8EF6-A62B-4983-99A6-17473DECBAEF}" srcOrd="0" destOrd="0" presId="urn:microsoft.com/office/officeart/2005/8/layout/venn1"/>
    <dgm:cxn modelId="{372CFD73-CD8A-424F-BE16-344FEB62F841}" type="presOf" srcId="{04009AAB-DBFE-4845-AD7D-ACF79C5E3DDC}" destId="{1F193004-026C-4327-BBA2-B69203AAC320}" srcOrd="0" destOrd="0" presId="urn:microsoft.com/office/officeart/2005/8/layout/venn1"/>
    <dgm:cxn modelId="{1AEE2FB7-C6A9-4DFD-B02F-BB704B5BB139}" type="presOf" srcId="{1415A18A-0ED2-4FEE-93E2-8476B5C3912D}" destId="{D279C7F2-46BD-4DD8-AF2E-83B6854B3F4E}" srcOrd="1" destOrd="0" presId="urn:microsoft.com/office/officeart/2005/8/layout/venn1"/>
    <dgm:cxn modelId="{F52C0C6F-5A0A-4F41-ACCE-388D7FC0527A}" type="presParOf" srcId="{1F193004-026C-4327-BBA2-B69203AAC320}" destId="{B4E6A0D8-E476-469D-A540-40D6A1FAC929}" srcOrd="0" destOrd="0" presId="urn:microsoft.com/office/officeart/2005/8/layout/venn1"/>
    <dgm:cxn modelId="{71A410CE-FD77-4C2F-9EAE-2D32D88861C0}" type="presParOf" srcId="{1F193004-026C-4327-BBA2-B69203AAC320}" destId="{52CB0F96-EB9B-404E-BB2D-C93AFCDBC048}" srcOrd="1" destOrd="0" presId="urn:microsoft.com/office/officeart/2005/8/layout/venn1"/>
    <dgm:cxn modelId="{92A96E09-C88D-4246-A9E7-407ABFBB75AF}" type="presParOf" srcId="{1F193004-026C-4327-BBA2-B69203AAC320}" destId="{960B8EF6-A62B-4983-99A6-17473DECBAEF}" srcOrd="2" destOrd="0" presId="urn:microsoft.com/office/officeart/2005/8/layout/venn1"/>
    <dgm:cxn modelId="{0BE67755-89EA-4D7B-A0D9-30CFE085F0A4}" type="presParOf" srcId="{1F193004-026C-4327-BBA2-B69203AAC320}" destId="{D279C7F2-46BD-4DD8-AF2E-83B6854B3F4E}"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B3CEF48-D1F5-454A-B418-04F9012FA818}" type="doc">
      <dgm:prSet loTypeId="urn:microsoft.com/office/officeart/2005/8/layout/hList6" loCatId="list" qsTypeId="urn:microsoft.com/office/officeart/2005/8/quickstyle/3d5" qsCatId="3D" csTypeId="urn:microsoft.com/office/officeart/2005/8/colors/accent2_2" csCatId="accent2"/>
      <dgm:spPr/>
      <dgm:t>
        <a:bodyPr/>
        <a:lstStyle/>
        <a:p>
          <a:endParaRPr lang="en-US"/>
        </a:p>
      </dgm:t>
    </dgm:pt>
    <dgm:pt modelId="{A0E1F902-170F-454A-8DFA-A01F4490CE26}">
      <dgm:prSet/>
      <dgm:spPr/>
      <dgm:t>
        <a:bodyPr/>
        <a:lstStyle/>
        <a:p>
          <a:pPr rtl="0"/>
          <a:r>
            <a:rPr lang="en-US" smtClean="0"/>
            <a:t>Avoid wrong price updates in EBS Pricing</a:t>
          </a:r>
          <a:endParaRPr lang="en-US"/>
        </a:p>
      </dgm:t>
    </dgm:pt>
    <dgm:pt modelId="{D07ED5B5-8B43-4AB8-BCE5-B2E73288D6BD}" type="parTrans" cxnId="{04E9FD0C-CD95-437B-ADE2-6AC0B89DCF30}">
      <dgm:prSet/>
      <dgm:spPr/>
      <dgm:t>
        <a:bodyPr/>
        <a:lstStyle/>
        <a:p>
          <a:endParaRPr lang="en-US"/>
        </a:p>
      </dgm:t>
    </dgm:pt>
    <dgm:pt modelId="{7650F460-8C13-47A6-96D9-ABA1AAA4B582}" type="sibTrans" cxnId="{04E9FD0C-CD95-437B-ADE2-6AC0B89DCF30}">
      <dgm:prSet/>
      <dgm:spPr/>
      <dgm:t>
        <a:bodyPr/>
        <a:lstStyle/>
        <a:p>
          <a:endParaRPr lang="en-US"/>
        </a:p>
      </dgm:t>
    </dgm:pt>
    <dgm:pt modelId="{84C40865-3B41-45DE-BDB1-5692A35AE1BB}">
      <dgm:prSet/>
      <dgm:spPr/>
      <dgm:t>
        <a:bodyPr/>
        <a:lstStyle/>
        <a:p>
          <a:pPr rtl="0"/>
          <a:r>
            <a:rPr lang="en-US" smtClean="0"/>
            <a:t>Maintain audit trial for requester &amp; approver for every pricelist</a:t>
          </a:r>
          <a:endParaRPr lang="en-US"/>
        </a:p>
      </dgm:t>
    </dgm:pt>
    <dgm:pt modelId="{E518ADE3-A0FD-4CE5-A995-089E6AC2BFD8}" type="parTrans" cxnId="{8925FB80-6633-49C1-B2DD-ECE78FB1F2FF}">
      <dgm:prSet/>
      <dgm:spPr/>
      <dgm:t>
        <a:bodyPr/>
        <a:lstStyle/>
        <a:p>
          <a:endParaRPr lang="en-US"/>
        </a:p>
      </dgm:t>
    </dgm:pt>
    <dgm:pt modelId="{C6850F3D-E476-457A-91A9-E42B225D566C}" type="sibTrans" cxnId="{8925FB80-6633-49C1-B2DD-ECE78FB1F2FF}">
      <dgm:prSet/>
      <dgm:spPr/>
      <dgm:t>
        <a:bodyPr/>
        <a:lstStyle/>
        <a:p>
          <a:endParaRPr lang="en-US"/>
        </a:p>
      </dgm:t>
    </dgm:pt>
    <dgm:pt modelId="{7FA0750C-6C3B-46FB-811B-4C12CFF7F853}">
      <dgm:prSet/>
      <dgm:spPr/>
      <dgm:t>
        <a:bodyPr/>
        <a:lstStyle/>
        <a:p>
          <a:pPr rtl="0"/>
          <a:r>
            <a:rPr lang="en-US" smtClean="0"/>
            <a:t>Transparency in pricing</a:t>
          </a:r>
          <a:endParaRPr lang="en-US"/>
        </a:p>
      </dgm:t>
    </dgm:pt>
    <dgm:pt modelId="{0DA1813F-A298-451E-BB56-67E768AC9AC9}" type="parTrans" cxnId="{D559D8AD-E860-4816-92E8-50076854083C}">
      <dgm:prSet/>
      <dgm:spPr/>
      <dgm:t>
        <a:bodyPr/>
        <a:lstStyle/>
        <a:p>
          <a:endParaRPr lang="en-US"/>
        </a:p>
      </dgm:t>
    </dgm:pt>
    <dgm:pt modelId="{718F2FB9-5B59-4BEA-8B31-2EEC1CCC26AD}" type="sibTrans" cxnId="{D559D8AD-E860-4816-92E8-50076854083C}">
      <dgm:prSet/>
      <dgm:spPr/>
      <dgm:t>
        <a:bodyPr/>
        <a:lstStyle/>
        <a:p>
          <a:endParaRPr lang="en-US"/>
        </a:p>
      </dgm:t>
    </dgm:pt>
    <dgm:pt modelId="{2CD69D84-E417-4439-99B9-AB019D8B2D28}">
      <dgm:prSet/>
      <dgm:spPr/>
      <dgm:t>
        <a:bodyPr/>
        <a:lstStyle/>
        <a:p>
          <a:pPr rtl="0"/>
          <a:r>
            <a:rPr lang="en-US" smtClean="0"/>
            <a:t>Easy to maintain customer wise</a:t>
          </a:r>
          <a:endParaRPr lang="en-US"/>
        </a:p>
      </dgm:t>
    </dgm:pt>
    <dgm:pt modelId="{410D7A45-E93F-433E-8D25-F66ABFFD7F1F}" type="parTrans" cxnId="{62819837-97CD-4785-A8C6-129FD117AA08}">
      <dgm:prSet/>
      <dgm:spPr/>
      <dgm:t>
        <a:bodyPr/>
        <a:lstStyle/>
        <a:p>
          <a:endParaRPr lang="en-US"/>
        </a:p>
      </dgm:t>
    </dgm:pt>
    <dgm:pt modelId="{141C9D5D-22A4-4D09-8DE9-FDA1878D1FC3}" type="sibTrans" cxnId="{62819837-97CD-4785-A8C6-129FD117AA08}">
      <dgm:prSet/>
      <dgm:spPr/>
      <dgm:t>
        <a:bodyPr/>
        <a:lstStyle/>
        <a:p>
          <a:endParaRPr lang="en-US"/>
        </a:p>
      </dgm:t>
    </dgm:pt>
    <dgm:pt modelId="{C381D67F-27B5-4194-8922-4076E93C3179}">
      <dgm:prSet/>
      <dgm:spPr/>
      <dgm:t>
        <a:bodyPr/>
        <a:lstStyle/>
        <a:p>
          <a:pPr rtl="0"/>
          <a:r>
            <a:rPr lang="en-US" smtClean="0"/>
            <a:t>Customer/ pricelist mapping to avoid wrong pricelist updates to Sales Orders</a:t>
          </a:r>
          <a:endParaRPr lang="en-US"/>
        </a:p>
      </dgm:t>
    </dgm:pt>
    <dgm:pt modelId="{F2D1AD5E-D64B-4221-A63A-C90809C52673}" type="parTrans" cxnId="{C7E7D755-7B4D-4507-B5CE-7EC528B020B8}">
      <dgm:prSet/>
      <dgm:spPr/>
      <dgm:t>
        <a:bodyPr/>
        <a:lstStyle/>
        <a:p>
          <a:endParaRPr lang="en-US"/>
        </a:p>
      </dgm:t>
    </dgm:pt>
    <dgm:pt modelId="{90EE7D80-74CE-49B7-AC47-6A6E805312F1}" type="sibTrans" cxnId="{C7E7D755-7B4D-4507-B5CE-7EC528B020B8}">
      <dgm:prSet/>
      <dgm:spPr/>
      <dgm:t>
        <a:bodyPr/>
        <a:lstStyle/>
        <a:p>
          <a:endParaRPr lang="en-US"/>
        </a:p>
      </dgm:t>
    </dgm:pt>
    <dgm:pt modelId="{1A167739-5441-486E-9720-6DD92B0232BF}">
      <dgm:prSet/>
      <dgm:spPr/>
      <dgm:t>
        <a:bodyPr/>
        <a:lstStyle/>
        <a:p>
          <a:pPr rtl="0"/>
          <a:r>
            <a:rPr lang="en-US" smtClean="0"/>
            <a:t>No changes to prices without approval</a:t>
          </a:r>
          <a:endParaRPr lang="en-US"/>
        </a:p>
      </dgm:t>
    </dgm:pt>
    <dgm:pt modelId="{86980EE8-7499-44C7-891F-8F6FF03D42A0}" type="parTrans" cxnId="{883181CF-2047-47D4-A0DF-2D508DFA7DC9}">
      <dgm:prSet/>
      <dgm:spPr/>
      <dgm:t>
        <a:bodyPr/>
        <a:lstStyle/>
        <a:p>
          <a:endParaRPr lang="en-US"/>
        </a:p>
      </dgm:t>
    </dgm:pt>
    <dgm:pt modelId="{C06C40BE-7842-492F-A6B4-BC7738F48E63}" type="sibTrans" cxnId="{883181CF-2047-47D4-A0DF-2D508DFA7DC9}">
      <dgm:prSet/>
      <dgm:spPr/>
      <dgm:t>
        <a:bodyPr/>
        <a:lstStyle/>
        <a:p>
          <a:endParaRPr lang="en-US"/>
        </a:p>
      </dgm:t>
    </dgm:pt>
    <dgm:pt modelId="{4CC17FE5-26ED-4453-BB7B-0319496737B2}" type="pres">
      <dgm:prSet presAssocID="{8B3CEF48-D1F5-454A-B418-04F9012FA818}" presName="Name0" presStyleCnt="0">
        <dgm:presLayoutVars>
          <dgm:dir/>
          <dgm:resizeHandles val="exact"/>
        </dgm:presLayoutVars>
      </dgm:prSet>
      <dgm:spPr/>
      <dgm:t>
        <a:bodyPr/>
        <a:lstStyle/>
        <a:p>
          <a:endParaRPr lang="en-US"/>
        </a:p>
      </dgm:t>
    </dgm:pt>
    <dgm:pt modelId="{4ADEA60B-0C7A-46FE-BD24-BF05AE099453}" type="pres">
      <dgm:prSet presAssocID="{A0E1F902-170F-454A-8DFA-A01F4490CE26}" presName="node" presStyleLbl="node1" presStyleIdx="0" presStyleCnt="6">
        <dgm:presLayoutVars>
          <dgm:bulletEnabled val="1"/>
        </dgm:presLayoutVars>
      </dgm:prSet>
      <dgm:spPr/>
      <dgm:t>
        <a:bodyPr/>
        <a:lstStyle/>
        <a:p>
          <a:endParaRPr lang="en-US"/>
        </a:p>
      </dgm:t>
    </dgm:pt>
    <dgm:pt modelId="{FE6F9C81-7967-4AF3-AA9F-4C64760A1A71}" type="pres">
      <dgm:prSet presAssocID="{7650F460-8C13-47A6-96D9-ABA1AAA4B582}" presName="sibTrans" presStyleCnt="0"/>
      <dgm:spPr/>
    </dgm:pt>
    <dgm:pt modelId="{8EB3F078-7A1A-4546-A5BC-AD5D143827F8}" type="pres">
      <dgm:prSet presAssocID="{84C40865-3B41-45DE-BDB1-5692A35AE1BB}" presName="node" presStyleLbl="node1" presStyleIdx="1" presStyleCnt="6">
        <dgm:presLayoutVars>
          <dgm:bulletEnabled val="1"/>
        </dgm:presLayoutVars>
      </dgm:prSet>
      <dgm:spPr/>
      <dgm:t>
        <a:bodyPr/>
        <a:lstStyle/>
        <a:p>
          <a:endParaRPr lang="en-US"/>
        </a:p>
      </dgm:t>
    </dgm:pt>
    <dgm:pt modelId="{849DAF2A-805D-49D6-A746-3B4CAAA1066D}" type="pres">
      <dgm:prSet presAssocID="{C6850F3D-E476-457A-91A9-E42B225D566C}" presName="sibTrans" presStyleCnt="0"/>
      <dgm:spPr/>
    </dgm:pt>
    <dgm:pt modelId="{DCF86AA4-24D6-4C52-B569-CA9DA22A5AE7}" type="pres">
      <dgm:prSet presAssocID="{7FA0750C-6C3B-46FB-811B-4C12CFF7F853}" presName="node" presStyleLbl="node1" presStyleIdx="2" presStyleCnt="6">
        <dgm:presLayoutVars>
          <dgm:bulletEnabled val="1"/>
        </dgm:presLayoutVars>
      </dgm:prSet>
      <dgm:spPr/>
      <dgm:t>
        <a:bodyPr/>
        <a:lstStyle/>
        <a:p>
          <a:endParaRPr lang="en-US"/>
        </a:p>
      </dgm:t>
    </dgm:pt>
    <dgm:pt modelId="{2746A5AA-E678-4C06-862C-DF390EB5E301}" type="pres">
      <dgm:prSet presAssocID="{718F2FB9-5B59-4BEA-8B31-2EEC1CCC26AD}" presName="sibTrans" presStyleCnt="0"/>
      <dgm:spPr/>
    </dgm:pt>
    <dgm:pt modelId="{560FDD56-0935-4258-9BDC-DB8185B6A82A}" type="pres">
      <dgm:prSet presAssocID="{2CD69D84-E417-4439-99B9-AB019D8B2D28}" presName="node" presStyleLbl="node1" presStyleIdx="3" presStyleCnt="6">
        <dgm:presLayoutVars>
          <dgm:bulletEnabled val="1"/>
        </dgm:presLayoutVars>
      </dgm:prSet>
      <dgm:spPr/>
      <dgm:t>
        <a:bodyPr/>
        <a:lstStyle/>
        <a:p>
          <a:endParaRPr lang="en-US"/>
        </a:p>
      </dgm:t>
    </dgm:pt>
    <dgm:pt modelId="{3A544660-C65A-40BB-A278-472D1192CE4B}" type="pres">
      <dgm:prSet presAssocID="{141C9D5D-22A4-4D09-8DE9-FDA1878D1FC3}" presName="sibTrans" presStyleCnt="0"/>
      <dgm:spPr/>
    </dgm:pt>
    <dgm:pt modelId="{2A633E5C-634B-45B1-B1D5-A2346A90E1C6}" type="pres">
      <dgm:prSet presAssocID="{C381D67F-27B5-4194-8922-4076E93C3179}" presName="node" presStyleLbl="node1" presStyleIdx="4" presStyleCnt="6">
        <dgm:presLayoutVars>
          <dgm:bulletEnabled val="1"/>
        </dgm:presLayoutVars>
      </dgm:prSet>
      <dgm:spPr/>
      <dgm:t>
        <a:bodyPr/>
        <a:lstStyle/>
        <a:p>
          <a:endParaRPr lang="en-US"/>
        </a:p>
      </dgm:t>
    </dgm:pt>
    <dgm:pt modelId="{9F25C315-BB83-4528-9F73-74C3EC495261}" type="pres">
      <dgm:prSet presAssocID="{90EE7D80-74CE-49B7-AC47-6A6E805312F1}" presName="sibTrans" presStyleCnt="0"/>
      <dgm:spPr/>
    </dgm:pt>
    <dgm:pt modelId="{9EC50869-571B-4B6F-9B89-26CFFEF73D3D}" type="pres">
      <dgm:prSet presAssocID="{1A167739-5441-486E-9720-6DD92B0232BF}" presName="node" presStyleLbl="node1" presStyleIdx="5" presStyleCnt="6">
        <dgm:presLayoutVars>
          <dgm:bulletEnabled val="1"/>
        </dgm:presLayoutVars>
      </dgm:prSet>
      <dgm:spPr/>
      <dgm:t>
        <a:bodyPr/>
        <a:lstStyle/>
        <a:p>
          <a:endParaRPr lang="en-US"/>
        </a:p>
      </dgm:t>
    </dgm:pt>
  </dgm:ptLst>
  <dgm:cxnLst>
    <dgm:cxn modelId="{883181CF-2047-47D4-A0DF-2D508DFA7DC9}" srcId="{8B3CEF48-D1F5-454A-B418-04F9012FA818}" destId="{1A167739-5441-486E-9720-6DD92B0232BF}" srcOrd="5" destOrd="0" parTransId="{86980EE8-7499-44C7-891F-8F6FF03D42A0}" sibTransId="{C06C40BE-7842-492F-A6B4-BC7738F48E63}"/>
    <dgm:cxn modelId="{8925FB80-6633-49C1-B2DD-ECE78FB1F2FF}" srcId="{8B3CEF48-D1F5-454A-B418-04F9012FA818}" destId="{84C40865-3B41-45DE-BDB1-5692A35AE1BB}" srcOrd="1" destOrd="0" parTransId="{E518ADE3-A0FD-4CE5-A995-089E6AC2BFD8}" sibTransId="{C6850F3D-E476-457A-91A9-E42B225D566C}"/>
    <dgm:cxn modelId="{133858CD-8F6B-4E10-B2F8-7332BB1A15FF}" type="presOf" srcId="{84C40865-3B41-45DE-BDB1-5692A35AE1BB}" destId="{8EB3F078-7A1A-4546-A5BC-AD5D143827F8}" srcOrd="0" destOrd="0" presId="urn:microsoft.com/office/officeart/2005/8/layout/hList6"/>
    <dgm:cxn modelId="{C7E7D755-7B4D-4507-B5CE-7EC528B020B8}" srcId="{8B3CEF48-D1F5-454A-B418-04F9012FA818}" destId="{C381D67F-27B5-4194-8922-4076E93C3179}" srcOrd="4" destOrd="0" parTransId="{F2D1AD5E-D64B-4221-A63A-C90809C52673}" sibTransId="{90EE7D80-74CE-49B7-AC47-6A6E805312F1}"/>
    <dgm:cxn modelId="{04E9FD0C-CD95-437B-ADE2-6AC0B89DCF30}" srcId="{8B3CEF48-D1F5-454A-B418-04F9012FA818}" destId="{A0E1F902-170F-454A-8DFA-A01F4490CE26}" srcOrd="0" destOrd="0" parTransId="{D07ED5B5-8B43-4AB8-BCE5-B2E73288D6BD}" sibTransId="{7650F460-8C13-47A6-96D9-ABA1AAA4B582}"/>
    <dgm:cxn modelId="{61B75641-B5FD-4308-8621-B56F5121440E}" type="presOf" srcId="{2CD69D84-E417-4439-99B9-AB019D8B2D28}" destId="{560FDD56-0935-4258-9BDC-DB8185B6A82A}" srcOrd="0" destOrd="0" presId="urn:microsoft.com/office/officeart/2005/8/layout/hList6"/>
    <dgm:cxn modelId="{44AB8FFD-C257-40E5-B9F5-305D4E0E1816}" type="presOf" srcId="{1A167739-5441-486E-9720-6DD92B0232BF}" destId="{9EC50869-571B-4B6F-9B89-26CFFEF73D3D}" srcOrd="0" destOrd="0" presId="urn:microsoft.com/office/officeart/2005/8/layout/hList6"/>
    <dgm:cxn modelId="{D559D8AD-E860-4816-92E8-50076854083C}" srcId="{8B3CEF48-D1F5-454A-B418-04F9012FA818}" destId="{7FA0750C-6C3B-46FB-811B-4C12CFF7F853}" srcOrd="2" destOrd="0" parTransId="{0DA1813F-A298-451E-BB56-67E768AC9AC9}" sibTransId="{718F2FB9-5B59-4BEA-8B31-2EEC1CCC26AD}"/>
    <dgm:cxn modelId="{28830A97-26C1-4746-AE3C-C188FF791A71}" type="presOf" srcId="{8B3CEF48-D1F5-454A-B418-04F9012FA818}" destId="{4CC17FE5-26ED-4453-BB7B-0319496737B2}" srcOrd="0" destOrd="0" presId="urn:microsoft.com/office/officeart/2005/8/layout/hList6"/>
    <dgm:cxn modelId="{90B9DE4B-A42C-4FE0-8CE6-D8CB72911709}" type="presOf" srcId="{A0E1F902-170F-454A-8DFA-A01F4490CE26}" destId="{4ADEA60B-0C7A-46FE-BD24-BF05AE099453}" srcOrd="0" destOrd="0" presId="urn:microsoft.com/office/officeart/2005/8/layout/hList6"/>
    <dgm:cxn modelId="{B9B686EF-33C7-456D-A855-E57B504D8F0E}" type="presOf" srcId="{C381D67F-27B5-4194-8922-4076E93C3179}" destId="{2A633E5C-634B-45B1-B1D5-A2346A90E1C6}" srcOrd="0" destOrd="0" presId="urn:microsoft.com/office/officeart/2005/8/layout/hList6"/>
    <dgm:cxn modelId="{BAB5780D-60B1-4690-9F78-D69ECC95767C}" type="presOf" srcId="{7FA0750C-6C3B-46FB-811B-4C12CFF7F853}" destId="{DCF86AA4-24D6-4C52-B569-CA9DA22A5AE7}" srcOrd="0" destOrd="0" presId="urn:microsoft.com/office/officeart/2005/8/layout/hList6"/>
    <dgm:cxn modelId="{62819837-97CD-4785-A8C6-129FD117AA08}" srcId="{8B3CEF48-D1F5-454A-B418-04F9012FA818}" destId="{2CD69D84-E417-4439-99B9-AB019D8B2D28}" srcOrd="3" destOrd="0" parTransId="{410D7A45-E93F-433E-8D25-F66ABFFD7F1F}" sibTransId="{141C9D5D-22A4-4D09-8DE9-FDA1878D1FC3}"/>
    <dgm:cxn modelId="{8228675C-568E-4C1F-9C31-047BA8B88458}" type="presParOf" srcId="{4CC17FE5-26ED-4453-BB7B-0319496737B2}" destId="{4ADEA60B-0C7A-46FE-BD24-BF05AE099453}" srcOrd="0" destOrd="0" presId="urn:microsoft.com/office/officeart/2005/8/layout/hList6"/>
    <dgm:cxn modelId="{FC1FECC6-9C54-44F8-98C5-9B586B87FC91}" type="presParOf" srcId="{4CC17FE5-26ED-4453-BB7B-0319496737B2}" destId="{FE6F9C81-7967-4AF3-AA9F-4C64760A1A71}" srcOrd="1" destOrd="0" presId="urn:microsoft.com/office/officeart/2005/8/layout/hList6"/>
    <dgm:cxn modelId="{C741EBD1-12DF-48CA-B0E1-70C349442AA2}" type="presParOf" srcId="{4CC17FE5-26ED-4453-BB7B-0319496737B2}" destId="{8EB3F078-7A1A-4546-A5BC-AD5D143827F8}" srcOrd="2" destOrd="0" presId="urn:microsoft.com/office/officeart/2005/8/layout/hList6"/>
    <dgm:cxn modelId="{8E113FEC-1788-4270-8BCE-D31C55229074}" type="presParOf" srcId="{4CC17FE5-26ED-4453-BB7B-0319496737B2}" destId="{849DAF2A-805D-49D6-A746-3B4CAAA1066D}" srcOrd="3" destOrd="0" presId="urn:microsoft.com/office/officeart/2005/8/layout/hList6"/>
    <dgm:cxn modelId="{49878278-F6C4-442F-B473-CF55B25DF087}" type="presParOf" srcId="{4CC17FE5-26ED-4453-BB7B-0319496737B2}" destId="{DCF86AA4-24D6-4C52-B569-CA9DA22A5AE7}" srcOrd="4" destOrd="0" presId="urn:microsoft.com/office/officeart/2005/8/layout/hList6"/>
    <dgm:cxn modelId="{6D89C8A8-A591-48A1-B530-12E11180157B}" type="presParOf" srcId="{4CC17FE5-26ED-4453-BB7B-0319496737B2}" destId="{2746A5AA-E678-4C06-862C-DF390EB5E301}" srcOrd="5" destOrd="0" presId="urn:microsoft.com/office/officeart/2005/8/layout/hList6"/>
    <dgm:cxn modelId="{8DD57538-91BC-40C6-BCCA-5C13BBA746D3}" type="presParOf" srcId="{4CC17FE5-26ED-4453-BB7B-0319496737B2}" destId="{560FDD56-0935-4258-9BDC-DB8185B6A82A}" srcOrd="6" destOrd="0" presId="urn:microsoft.com/office/officeart/2005/8/layout/hList6"/>
    <dgm:cxn modelId="{6A20EB62-0E2B-4C58-8100-BFF7F73D0A33}" type="presParOf" srcId="{4CC17FE5-26ED-4453-BB7B-0319496737B2}" destId="{3A544660-C65A-40BB-A278-472D1192CE4B}" srcOrd="7" destOrd="0" presId="urn:microsoft.com/office/officeart/2005/8/layout/hList6"/>
    <dgm:cxn modelId="{B5E10688-2407-4247-BA44-A132597E68C9}" type="presParOf" srcId="{4CC17FE5-26ED-4453-BB7B-0319496737B2}" destId="{2A633E5C-634B-45B1-B1D5-A2346A90E1C6}" srcOrd="8" destOrd="0" presId="urn:microsoft.com/office/officeart/2005/8/layout/hList6"/>
    <dgm:cxn modelId="{847013D7-423E-42FD-B935-910F3A1986FD}" type="presParOf" srcId="{4CC17FE5-26ED-4453-BB7B-0319496737B2}" destId="{9F25C315-BB83-4528-9F73-74C3EC495261}" srcOrd="9" destOrd="0" presId="urn:microsoft.com/office/officeart/2005/8/layout/hList6"/>
    <dgm:cxn modelId="{82A194FD-784B-418C-B2F8-5747CE879155}" type="presParOf" srcId="{4CC17FE5-26ED-4453-BB7B-0319496737B2}" destId="{9EC50869-571B-4B6F-9B89-26CFFEF73D3D}"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B39E3-FB46-4A9F-8DD8-E08A46F2CE74}" type="doc">
      <dgm:prSet loTypeId="urn:microsoft.com/office/officeart/2005/8/layout/cycle2" loCatId="cycle" qsTypeId="urn:microsoft.com/office/officeart/2005/8/quickstyle/simple1" qsCatId="simple" csTypeId="urn:microsoft.com/office/officeart/2005/8/colors/accent2_2" csCatId="accent2"/>
      <dgm:spPr/>
      <dgm:t>
        <a:bodyPr/>
        <a:lstStyle/>
        <a:p>
          <a:endParaRPr lang="en-US"/>
        </a:p>
      </dgm:t>
    </dgm:pt>
    <dgm:pt modelId="{611076DF-F4AD-4BE3-A706-3934EEB04D62}">
      <dgm:prSet/>
      <dgm:spPr/>
      <dgm:t>
        <a:bodyPr/>
        <a:lstStyle/>
        <a:p>
          <a:pPr rtl="0"/>
          <a:r>
            <a:rPr lang="en-US" smtClean="0"/>
            <a:t>Creating &amp; Maintaining different prices for the same item</a:t>
          </a:r>
          <a:endParaRPr lang="en-US"/>
        </a:p>
      </dgm:t>
    </dgm:pt>
    <dgm:pt modelId="{059CD23C-B552-4A37-A055-A9DD3A494954}" type="parTrans" cxnId="{813444F9-6FAA-4DA1-9FA9-297F6BE49126}">
      <dgm:prSet/>
      <dgm:spPr/>
      <dgm:t>
        <a:bodyPr/>
        <a:lstStyle/>
        <a:p>
          <a:endParaRPr lang="en-US"/>
        </a:p>
      </dgm:t>
    </dgm:pt>
    <dgm:pt modelId="{9FA77F8A-CDFA-4FC3-98D6-CBB440A13C19}" type="sibTrans" cxnId="{813444F9-6FAA-4DA1-9FA9-297F6BE49126}">
      <dgm:prSet/>
      <dgm:spPr/>
      <dgm:t>
        <a:bodyPr/>
        <a:lstStyle/>
        <a:p>
          <a:endParaRPr lang="en-US"/>
        </a:p>
      </dgm:t>
    </dgm:pt>
    <dgm:pt modelId="{FDCD089D-AFC6-4B5E-927F-D8A8548E681F}">
      <dgm:prSet/>
      <dgm:spPr/>
      <dgm:t>
        <a:bodyPr/>
        <a:lstStyle/>
        <a:p>
          <a:pPr rtl="0"/>
          <a:r>
            <a:rPr lang="en-US" smtClean="0"/>
            <a:t>Maintaining price changes for different customers</a:t>
          </a:r>
          <a:endParaRPr lang="en-US"/>
        </a:p>
      </dgm:t>
    </dgm:pt>
    <dgm:pt modelId="{55C0FB69-720D-4026-A037-F9B70670CDBC}" type="parTrans" cxnId="{1402432A-1662-4F6C-826B-BBB8FFF9A1F1}">
      <dgm:prSet/>
      <dgm:spPr/>
      <dgm:t>
        <a:bodyPr/>
        <a:lstStyle/>
        <a:p>
          <a:endParaRPr lang="en-US"/>
        </a:p>
      </dgm:t>
    </dgm:pt>
    <dgm:pt modelId="{2D886259-8922-42C0-A4E1-1F26050F2CFC}" type="sibTrans" cxnId="{1402432A-1662-4F6C-826B-BBB8FFF9A1F1}">
      <dgm:prSet/>
      <dgm:spPr/>
      <dgm:t>
        <a:bodyPr/>
        <a:lstStyle/>
        <a:p>
          <a:endParaRPr lang="en-US"/>
        </a:p>
      </dgm:t>
    </dgm:pt>
    <dgm:pt modelId="{7E59951E-0CC9-4BF0-B0CD-5BB843748B44}">
      <dgm:prSet/>
      <dgm:spPr/>
      <dgm:t>
        <a:bodyPr/>
        <a:lstStyle/>
        <a:p>
          <a:pPr rtl="0"/>
          <a:r>
            <a:rPr lang="en-US" smtClean="0"/>
            <a:t>Maintaining price revisions for every period</a:t>
          </a:r>
          <a:endParaRPr lang="en-US"/>
        </a:p>
      </dgm:t>
    </dgm:pt>
    <dgm:pt modelId="{5AFD5AB0-DDDD-4941-9335-EDA3A4E929B3}" type="parTrans" cxnId="{891CFD26-17DC-417B-A2ED-73028694DE44}">
      <dgm:prSet/>
      <dgm:spPr/>
      <dgm:t>
        <a:bodyPr/>
        <a:lstStyle/>
        <a:p>
          <a:endParaRPr lang="en-US"/>
        </a:p>
      </dgm:t>
    </dgm:pt>
    <dgm:pt modelId="{DB9FCBBD-9961-4A2D-AAB5-30BA08C764CB}" type="sibTrans" cxnId="{891CFD26-17DC-417B-A2ED-73028694DE44}">
      <dgm:prSet/>
      <dgm:spPr/>
      <dgm:t>
        <a:bodyPr/>
        <a:lstStyle/>
        <a:p>
          <a:endParaRPr lang="en-US"/>
        </a:p>
      </dgm:t>
    </dgm:pt>
    <dgm:pt modelId="{2B26E1C6-B6BC-414B-9FD7-2B3FD3328C51}">
      <dgm:prSet/>
      <dgm:spPr/>
      <dgm:t>
        <a:bodyPr/>
        <a:lstStyle/>
        <a:p>
          <a:pPr rtl="0"/>
          <a:r>
            <a:rPr lang="en-US" smtClean="0"/>
            <a:t>History unavailable for tracking purposes</a:t>
          </a:r>
          <a:endParaRPr lang="en-US"/>
        </a:p>
      </dgm:t>
    </dgm:pt>
    <dgm:pt modelId="{C6DDF2C3-187E-4149-AFF5-BCFD75D4E246}" type="parTrans" cxnId="{ACCFD7A9-DB52-4CB5-BFBA-39C58811186C}">
      <dgm:prSet/>
      <dgm:spPr/>
      <dgm:t>
        <a:bodyPr/>
        <a:lstStyle/>
        <a:p>
          <a:endParaRPr lang="en-US"/>
        </a:p>
      </dgm:t>
    </dgm:pt>
    <dgm:pt modelId="{257FA86C-2C6B-4EC8-969D-2F30076341A4}" type="sibTrans" cxnId="{ACCFD7A9-DB52-4CB5-BFBA-39C58811186C}">
      <dgm:prSet/>
      <dgm:spPr/>
      <dgm:t>
        <a:bodyPr/>
        <a:lstStyle/>
        <a:p>
          <a:endParaRPr lang="en-US"/>
        </a:p>
      </dgm:t>
    </dgm:pt>
    <dgm:pt modelId="{1A818648-73DD-48E1-9FF5-4F042536EDD5}">
      <dgm:prSet/>
      <dgm:spPr/>
      <dgm:t>
        <a:bodyPr/>
        <a:lstStyle/>
        <a:p>
          <a:pPr rtl="0"/>
          <a:r>
            <a:rPr lang="en-US" smtClean="0"/>
            <a:t>Synchronization of data</a:t>
          </a:r>
          <a:endParaRPr lang="en-US"/>
        </a:p>
      </dgm:t>
    </dgm:pt>
    <dgm:pt modelId="{D45B8D42-295B-4EEA-BDF4-EBD6342422B6}" type="parTrans" cxnId="{CFE653E4-E175-440C-A7C3-648D67ADB080}">
      <dgm:prSet/>
      <dgm:spPr/>
      <dgm:t>
        <a:bodyPr/>
        <a:lstStyle/>
        <a:p>
          <a:endParaRPr lang="en-US"/>
        </a:p>
      </dgm:t>
    </dgm:pt>
    <dgm:pt modelId="{62D20773-53A7-434D-A00C-332AAA834BB6}" type="sibTrans" cxnId="{CFE653E4-E175-440C-A7C3-648D67ADB080}">
      <dgm:prSet/>
      <dgm:spPr/>
      <dgm:t>
        <a:bodyPr/>
        <a:lstStyle/>
        <a:p>
          <a:endParaRPr lang="en-US"/>
        </a:p>
      </dgm:t>
    </dgm:pt>
    <dgm:pt modelId="{70CB4BBE-1489-4E53-AEB7-70A60371F9BB}" type="pres">
      <dgm:prSet presAssocID="{C81B39E3-FB46-4A9F-8DD8-E08A46F2CE74}" presName="cycle" presStyleCnt="0">
        <dgm:presLayoutVars>
          <dgm:dir/>
          <dgm:resizeHandles val="exact"/>
        </dgm:presLayoutVars>
      </dgm:prSet>
      <dgm:spPr/>
      <dgm:t>
        <a:bodyPr/>
        <a:lstStyle/>
        <a:p>
          <a:endParaRPr lang="en-US"/>
        </a:p>
      </dgm:t>
    </dgm:pt>
    <dgm:pt modelId="{64DC45B8-521C-495B-A1E8-4F8BA5082F63}" type="pres">
      <dgm:prSet presAssocID="{611076DF-F4AD-4BE3-A706-3934EEB04D62}" presName="node" presStyleLbl="node1" presStyleIdx="0" presStyleCnt="5">
        <dgm:presLayoutVars>
          <dgm:bulletEnabled val="1"/>
        </dgm:presLayoutVars>
      </dgm:prSet>
      <dgm:spPr/>
      <dgm:t>
        <a:bodyPr/>
        <a:lstStyle/>
        <a:p>
          <a:endParaRPr lang="en-US"/>
        </a:p>
      </dgm:t>
    </dgm:pt>
    <dgm:pt modelId="{550C5167-1A94-4F3E-A87C-CC30017FEB2A}" type="pres">
      <dgm:prSet presAssocID="{9FA77F8A-CDFA-4FC3-98D6-CBB440A13C19}" presName="sibTrans" presStyleLbl="sibTrans2D1" presStyleIdx="0" presStyleCnt="5"/>
      <dgm:spPr/>
      <dgm:t>
        <a:bodyPr/>
        <a:lstStyle/>
        <a:p>
          <a:endParaRPr lang="en-US"/>
        </a:p>
      </dgm:t>
    </dgm:pt>
    <dgm:pt modelId="{1C1C063C-B966-41DD-8013-30DC28353504}" type="pres">
      <dgm:prSet presAssocID="{9FA77F8A-CDFA-4FC3-98D6-CBB440A13C19}" presName="connectorText" presStyleLbl="sibTrans2D1" presStyleIdx="0" presStyleCnt="5"/>
      <dgm:spPr/>
      <dgm:t>
        <a:bodyPr/>
        <a:lstStyle/>
        <a:p>
          <a:endParaRPr lang="en-US"/>
        </a:p>
      </dgm:t>
    </dgm:pt>
    <dgm:pt modelId="{05AEB03A-47E3-4FA5-8F15-1AF8C041EE33}" type="pres">
      <dgm:prSet presAssocID="{FDCD089D-AFC6-4B5E-927F-D8A8548E681F}" presName="node" presStyleLbl="node1" presStyleIdx="1" presStyleCnt="5">
        <dgm:presLayoutVars>
          <dgm:bulletEnabled val="1"/>
        </dgm:presLayoutVars>
      </dgm:prSet>
      <dgm:spPr/>
      <dgm:t>
        <a:bodyPr/>
        <a:lstStyle/>
        <a:p>
          <a:endParaRPr lang="en-US"/>
        </a:p>
      </dgm:t>
    </dgm:pt>
    <dgm:pt modelId="{883B1644-DD2C-488E-A039-1AA1DB58178F}" type="pres">
      <dgm:prSet presAssocID="{2D886259-8922-42C0-A4E1-1F26050F2CFC}" presName="sibTrans" presStyleLbl="sibTrans2D1" presStyleIdx="1" presStyleCnt="5"/>
      <dgm:spPr/>
      <dgm:t>
        <a:bodyPr/>
        <a:lstStyle/>
        <a:p>
          <a:endParaRPr lang="en-US"/>
        </a:p>
      </dgm:t>
    </dgm:pt>
    <dgm:pt modelId="{FE5B786F-489F-4E40-925F-DCC8EEF91C0B}" type="pres">
      <dgm:prSet presAssocID="{2D886259-8922-42C0-A4E1-1F26050F2CFC}" presName="connectorText" presStyleLbl="sibTrans2D1" presStyleIdx="1" presStyleCnt="5"/>
      <dgm:spPr/>
      <dgm:t>
        <a:bodyPr/>
        <a:lstStyle/>
        <a:p>
          <a:endParaRPr lang="en-US"/>
        </a:p>
      </dgm:t>
    </dgm:pt>
    <dgm:pt modelId="{0D5A2790-9B92-4221-82E5-834997459D18}" type="pres">
      <dgm:prSet presAssocID="{7E59951E-0CC9-4BF0-B0CD-5BB843748B44}" presName="node" presStyleLbl="node1" presStyleIdx="2" presStyleCnt="5">
        <dgm:presLayoutVars>
          <dgm:bulletEnabled val="1"/>
        </dgm:presLayoutVars>
      </dgm:prSet>
      <dgm:spPr/>
      <dgm:t>
        <a:bodyPr/>
        <a:lstStyle/>
        <a:p>
          <a:endParaRPr lang="en-US"/>
        </a:p>
      </dgm:t>
    </dgm:pt>
    <dgm:pt modelId="{0084D113-10AD-4B44-9684-3C57DA68830A}" type="pres">
      <dgm:prSet presAssocID="{DB9FCBBD-9961-4A2D-AAB5-30BA08C764CB}" presName="sibTrans" presStyleLbl="sibTrans2D1" presStyleIdx="2" presStyleCnt="5"/>
      <dgm:spPr/>
      <dgm:t>
        <a:bodyPr/>
        <a:lstStyle/>
        <a:p>
          <a:endParaRPr lang="en-US"/>
        </a:p>
      </dgm:t>
    </dgm:pt>
    <dgm:pt modelId="{F385722B-8235-4D66-98FC-918290064A7E}" type="pres">
      <dgm:prSet presAssocID="{DB9FCBBD-9961-4A2D-AAB5-30BA08C764CB}" presName="connectorText" presStyleLbl="sibTrans2D1" presStyleIdx="2" presStyleCnt="5"/>
      <dgm:spPr/>
      <dgm:t>
        <a:bodyPr/>
        <a:lstStyle/>
        <a:p>
          <a:endParaRPr lang="en-US"/>
        </a:p>
      </dgm:t>
    </dgm:pt>
    <dgm:pt modelId="{DAEC45CA-51F6-44AE-9CC2-040AD6292E49}" type="pres">
      <dgm:prSet presAssocID="{2B26E1C6-B6BC-414B-9FD7-2B3FD3328C51}" presName="node" presStyleLbl="node1" presStyleIdx="3" presStyleCnt="5">
        <dgm:presLayoutVars>
          <dgm:bulletEnabled val="1"/>
        </dgm:presLayoutVars>
      </dgm:prSet>
      <dgm:spPr/>
      <dgm:t>
        <a:bodyPr/>
        <a:lstStyle/>
        <a:p>
          <a:endParaRPr lang="en-US"/>
        </a:p>
      </dgm:t>
    </dgm:pt>
    <dgm:pt modelId="{E5FA8A55-BEDA-44D7-9696-A36FC04F917D}" type="pres">
      <dgm:prSet presAssocID="{257FA86C-2C6B-4EC8-969D-2F30076341A4}" presName="sibTrans" presStyleLbl="sibTrans2D1" presStyleIdx="3" presStyleCnt="5"/>
      <dgm:spPr/>
      <dgm:t>
        <a:bodyPr/>
        <a:lstStyle/>
        <a:p>
          <a:endParaRPr lang="en-US"/>
        </a:p>
      </dgm:t>
    </dgm:pt>
    <dgm:pt modelId="{463FB585-1EED-4384-A865-B056449DEA12}" type="pres">
      <dgm:prSet presAssocID="{257FA86C-2C6B-4EC8-969D-2F30076341A4}" presName="connectorText" presStyleLbl="sibTrans2D1" presStyleIdx="3" presStyleCnt="5"/>
      <dgm:spPr/>
      <dgm:t>
        <a:bodyPr/>
        <a:lstStyle/>
        <a:p>
          <a:endParaRPr lang="en-US"/>
        </a:p>
      </dgm:t>
    </dgm:pt>
    <dgm:pt modelId="{0ABB5FDE-CCBB-4B24-B7BF-A607B8968744}" type="pres">
      <dgm:prSet presAssocID="{1A818648-73DD-48E1-9FF5-4F042536EDD5}" presName="node" presStyleLbl="node1" presStyleIdx="4" presStyleCnt="5">
        <dgm:presLayoutVars>
          <dgm:bulletEnabled val="1"/>
        </dgm:presLayoutVars>
      </dgm:prSet>
      <dgm:spPr/>
      <dgm:t>
        <a:bodyPr/>
        <a:lstStyle/>
        <a:p>
          <a:endParaRPr lang="en-US"/>
        </a:p>
      </dgm:t>
    </dgm:pt>
    <dgm:pt modelId="{DDB81821-55A8-4ACF-8523-A68501647018}" type="pres">
      <dgm:prSet presAssocID="{62D20773-53A7-434D-A00C-332AAA834BB6}" presName="sibTrans" presStyleLbl="sibTrans2D1" presStyleIdx="4" presStyleCnt="5"/>
      <dgm:spPr/>
      <dgm:t>
        <a:bodyPr/>
        <a:lstStyle/>
        <a:p>
          <a:endParaRPr lang="en-US"/>
        </a:p>
      </dgm:t>
    </dgm:pt>
    <dgm:pt modelId="{BF655FA5-7450-42AE-8F5F-D088CB8AB5FE}" type="pres">
      <dgm:prSet presAssocID="{62D20773-53A7-434D-A00C-332AAA834BB6}" presName="connectorText" presStyleLbl="sibTrans2D1" presStyleIdx="4" presStyleCnt="5"/>
      <dgm:spPr/>
      <dgm:t>
        <a:bodyPr/>
        <a:lstStyle/>
        <a:p>
          <a:endParaRPr lang="en-US"/>
        </a:p>
      </dgm:t>
    </dgm:pt>
  </dgm:ptLst>
  <dgm:cxnLst>
    <dgm:cxn modelId="{752B949F-FEAE-487B-91F1-1CB8E461EFCA}" type="presOf" srcId="{9FA77F8A-CDFA-4FC3-98D6-CBB440A13C19}" destId="{550C5167-1A94-4F3E-A87C-CC30017FEB2A}" srcOrd="0" destOrd="0" presId="urn:microsoft.com/office/officeart/2005/8/layout/cycle2"/>
    <dgm:cxn modelId="{F5A79302-5849-4B84-9E40-B263688C974F}" type="presOf" srcId="{1A818648-73DD-48E1-9FF5-4F042536EDD5}" destId="{0ABB5FDE-CCBB-4B24-B7BF-A607B8968744}" srcOrd="0" destOrd="0" presId="urn:microsoft.com/office/officeart/2005/8/layout/cycle2"/>
    <dgm:cxn modelId="{C12220BE-1E72-463A-9FA5-5FEB07ACCDA0}" type="presOf" srcId="{C81B39E3-FB46-4A9F-8DD8-E08A46F2CE74}" destId="{70CB4BBE-1489-4E53-AEB7-70A60371F9BB}" srcOrd="0" destOrd="0" presId="urn:microsoft.com/office/officeart/2005/8/layout/cycle2"/>
    <dgm:cxn modelId="{ACCFD7A9-DB52-4CB5-BFBA-39C58811186C}" srcId="{C81B39E3-FB46-4A9F-8DD8-E08A46F2CE74}" destId="{2B26E1C6-B6BC-414B-9FD7-2B3FD3328C51}" srcOrd="3" destOrd="0" parTransId="{C6DDF2C3-187E-4149-AFF5-BCFD75D4E246}" sibTransId="{257FA86C-2C6B-4EC8-969D-2F30076341A4}"/>
    <dgm:cxn modelId="{3C535443-7FCF-477A-B85F-E88D7F79DDAF}" type="presOf" srcId="{7E59951E-0CC9-4BF0-B0CD-5BB843748B44}" destId="{0D5A2790-9B92-4221-82E5-834997459D18}" srcOrd="0" destOrd="0" presId="urn:microsoft.com/office/officeart/2005/8/layout/cycle2"/>
    <dgm:cxn modelId="{891CFD26-17DC-417B-A2ED-73028694DE44}" srcId="{C81B39E3-FB46-4A9F-8DD8-E08A46F2CE74}" destId="{7E59951E-0CC9-4BF0-B0CD-5BB843748B44}" srcOrd="2" destOrd="0" parTransId="{5AFD5AB0-DDDD-4941-9335-EDA3A4E929B3}" sibTransId="{DB9FCBBD-9961-4A2D-AAB5-30BA08C764CB}"/>
    <dgm:cxn modelId="{518CFD03-75FD-4082-9FA6-632FD441F178}" type="presOf" srcId="{257FA86C-2C6B-4EC8-969D-2F30076341A4}" destId="{463FB585-1EED-4384-A865-B056449DEA12}" srcOrd="1" destOrd="0" presId="urn:microsoft.com/office/officeart/2005/8/layout/cycle2"/>
    <dgm:cxn modelId="{6B6167D4-5C45-4463-972B-B9296C93DF51}" type="presOf" srcId="{62D20773-53A7-434D-A00C-332AAA834BB6}" destId="{DDB81821-55A8-4ACF-8523-A68501647018}" srcOrd="0" destOrd="0" presId="urn:microsoft.com/office/officeart/2005/8/layout/cycle2"/>
    <dgm:cxn modelId="{ABD0C3CE-E1A2-4DBE-993A-60A551FEA7E7}" type="presOf" srcId="{DB9FCBBD-9961-4A2D-AAB5-30BA08C764CB}" destId="{F385722B-8235-4D66-98FC-918290064A7E}" srcOrd="1" destOrd="0" presId="urn:microsoft.com/office/officeart/2005/8/layout/cycle2"/>
    <dgm:cxn modelId="{1402432A-1662-4F6C-826B-BBB8FFF9A1F1}" srcId="{C81B39E3-FB46-4A9F-8DD8-E08A46F2CE74}" destId="{FDCD089D-AFC6-4B5E-927F-D8A8548E681F}" srcOrd="1" destOrd="0" parTransId="{55C0FB69-720D-4026-A037-F9B70670CDBC}" sibTransId="{2D886259-8922-42C0-A4E1-1F26050F2CFC}"/>
    <dgm:cxn modelId="{CFE653E4-E175-440C-A7C3-648D67ADB080}" srcId="{C81B39E3-FB46-4A9F-8DD8-E08A46F2CE74}" destId="{1A818648-73DD-48E1-9FF5-4F042536EDD5}" srcOrd="4" destOrd="0" parTransId="{D45B8D42-295B-4EEA-BDF4-EBD6342422B6}" sibTransId="{62D20773-53A7-434D-A00C-332AAA834BB6}"/>
    <dgm:cxn modelId="{7616D7E3-FB90-4815-8865-7FC861792AC8}" type="presOf" srcId="{2B26E1C6-B6BC-414B-9FD7-2B3FD3328C51}" destId="{DAEC45CA-51F6-44AE-9CC2-040AD6292E49}" srcOrd="0" destOrd="0" presId="urn:microsoft.com/office/officeart/2005/8/layout/cycle2"/>
    <dgm:cxn modelId="{98324E1B-3EFB-43BD-9E5D-3FFA728FDF5F}" type="presOf" srcId="{2D886259-8922-42C0-A4E1-1F26050F2CFC}" destId="{FE5B786F-489F-4E40-925F-DCC8EEF91C0B}" srcOrd="1" destOrd="0" presId="urn:microsoft.com/office/officeart/2005/8/layout/cycle2"/>
    <dgm:cxn modelId="{813444F9-6FAA-4DA1-9FA9-297F6BE49126}" srcId="{C81B39E3-FB46-4A9F-8DD8-E08A46F2CE74}" destId="{611076DF-F4AD-4BE3-A706-3934EEB04D62}" srcOrd="0" destOrd="0" parTransId="{059CD23C-B552-4A37-A055-A9DD3A494954}" sibTransId="{9FA77F8A-CDFA-4FC3-98D6-CBB440A13C19}"/>
    <dgm:cxn modelId="{3000169A-BF8C-4FC9-B1C4-2E1F58868BB2}" type="presOf" srcId="{9FA77F8A-CDFA-4FC3-98D6-CBB440A13C19}" destId="{1C1C063C-B966-41DD-8013-30DC28353504}" srcOrd="1" destOrd="0" presId="urn:microsoft.com/office/officeart/2005/8/layout/cycle2"/>
    <dgm:cxn modelId="{01764BE6-31FC-4D82-9829-8F31B348CE7E}" type="presOf" srcId="{257FA86C-2C6B-4EC8-969D-2F30076341A4}" destId="{E5FA8A55-BEDA-44D7-9696-A36FC04F917D}" srcOrd="0" destOrd="0" presId="urn:microsoft.com/office/officeart/2005/8/layout/cycle2"/>
    <dgm:cxn modelId="{8FB0BF4F-2BF7-4519-A097-23D1B9FA0B64}" type="presOf" srcId="{FDCD089D-AFC6-4B5E-927F-D8A8548E681F}" destId="{05AEB03A-47E3-4FA5-8F15-1AF8C041EE33}" srcOrd="0" destOrd="0" presId="urn:microsoft.com/office/officeart/2005/8/layout/cycle2"/>
    <dgm:cxn modelId="{972B7A6B-3565-4C5A-925B-80FB4C610FBA}" type="presOf" srcId="{2D886259-8922-42C0-A4E1-1F26050F2CFC}" destId="{883B1644-DD2C-488E-A039-1AA1DB58178F}" srcOrd="0" destOrd="0" presId="urn:microsoft.com/office/officeart/2005/8/layout/cycle2"/>
    <dgm:cxn modelId="{610FEF70-A6F5-47CC-A869-87E32A4A7CD0}" type="presOf" srcId="{DB9FCBBD-9961-4A2D-AAB5-30BA08C764CB}" destId="{0084D113-10AD-4B44-9684-3C57DA68830A}" srcOrd="0" destOrd="0" presId="urn:microsoft.com/office/officeart/2005/8/layout/cycle2"/>
    <dgm:cxn modelId="{3B3CB196-F5AD-4C7E-B417-D279ABAAC993}" type="presOf" srcId="{611076DF-F4AD-4BE3-A706-3934EEB04D62}" destId="{64DC45B8-521C-495B-A1E8-4F8BA5082F63}" srcOrd="0" destOrd="0" presId="urn:microsoft.com/office/officeart/2005/8/layout/cycle2"/>
    <dgm:cxn modelId="{7D85C602-1224-424C-A634-A5763543B705}" type="presOf" srcId="{62D20773-53A7-434D-A00C-332AAA834BB6}" destId="{BF655FA5-7450-42AE-8F5F-D088CB8AB5FE}" srcOrd="1" destOrd="0" presId="urn:microsoft.com/office/officeart/2005/8/layout/cycle2"/>
    <dgm:cxn modelId="{72EA5804-66F3-4DB4-BBF9-4C107FCBBE1D}" type="presParOf" srcId="{70CB4BBE-1489-4E53-AEB7-70A60371F9BB}" destId="{64DC45B8-521C-495B-A1E8-4F8BA5082F63}" srcOrd="0" destOrd="0" presId="urn:microsoft.com/office/officeart/2005/8/layout/cycle2"/>
    <dgm:cxn modelId="{7ECC43B6-373D-4C42-983F-622EA949A795}" type="presParOf" srcId="{70CB4BBE-1489-4E53-AEB7-70A60371F9BB}" destId="{550C5167-1A94-4F3E-A87C-CC30017FEB2A}" srcOrd="1" destOrd="0" presId="urn:microsoft.com/office/officeart/2005/8/layout/cycle2"/>
    <dgm:cxn modelId="{1EA7B92D-D557-41BE-B049-AF50626B8410}" type="presParOf" srcId="{550C5167-1A94-4F3E-A87C-CC30017FEB2A}" destId="{1C1C063C-B966-41DD-8013-30DC28353504}" srcOrd="0" destOrd="0" presId="urn:microsoft.com/office/officeart/2005/8/layout/cycle2"/>
    <dgm:cxn modelId="{C251965D-8430-47D5-B925-45D22C13125F}" type="presParOf" srcId="{70CB4BBE-1489-4E53-AEB7-70A60371F9BB}" destId="{05AEB03A-47E3-4FA5-8F15-1AF8C041EE33}" srcOrd="2" destOrd="0" presId="urn:microsoft.com/office/officeart/2005/8/layout/cycle2"/>
    <dgm:cxn modelId="{BEB201C3-B1C6-49B6-ADCA-1949B87DAB1D}" type="presParOf" srcId="{70CB4BBE-1489-4E53-AEB7-70A60371F9BB}" destId="{883B1644-DD2C-488E-A039-1AA1DB58178F}" srcOrd="3" destOrd="0" presId="urn:microsoft.com/office/officeart/2005/8/layout/cycle2"/>
    <dgm:cxn modelId="{C89001B4-F290-4494-95E5-49F069F870E4}" type="presParOf" srcId="{883B1644-DD2C-488E-A039-1AA1DB58178F}" destId="{FE5B786F-489F-4E40-925F-DCC8EEF91C0B}" srcOrd="0" destOrd="0" presId="urn:microsoft.com/office/officeart/2005/8/layout/cycle2"/>
    <dgm:cxn modelId="{EDE85019-C239-4EF8-A99A-BB7E993042CF}" type="presParOf" srcId="{70CB4BBE-1489-4E53-AEB7-70A60371F9BB}" destId="{0D5A2790-9B92-4221-82E5-834997459D18}" srcOrd="4" destOrd="0" presId="urn:microsoft.com/office/officeart/2005/8/layout/cycle2"/>
    <dgm:cxn modelId="{76AD7597-DA93-4451-881B-ADA7A8108AE1}" type="presParOf" srcId="{70CB4BBE-1489-4E53-AEB7-70A60371F9BB}" destId="{0084D113-10AD-4B44-9684-3C57DA68830A}" srcOrd="5" destOrd="0" presId="urn:microsoft.com/office/officeart/2005/8/layout/cycle2"/>
    <dgm:cxn modelId="{D2150423-EE05-4F0E-B982-F5078A82D186}" type="presParOf" srcId="{0084D113-10AD-4B44-9684-3C57DA68830A}" destId="{F385722B-8235-4D66-98FC-918290064A7E}" srcOrd="0" destOrd="0" presId="urn:microsoft.com/office/officeart/2005/8/layout/cycle2"/>
    <dgm:cxn modelId="{DF90E56D-099E-4554-A00C-82CEF618E9B4}" type="presParOf" srcId="{70CB4BBE-1489-4E53-AEB7-70A60371F9BB}" destId="{DAEC45CA-51F6-44AE-9CC2-040AD6292E49}" srcOrd="6" destOrd="0" presId="urn:microsoft.com/office/officeart/2005/8/layout/cycle2"/>
    <dgm:cxn modelId="{38181F40-6E49-409A-9571-20C08291F7A1}" type="presParOf" srcId="{70CB4BBE-1489-4E53-AEB7-70A60371F9BB}" destId="{E5FA8A55-BEDA-44D7-9696-A36FC04F917D}" srcOrd="7" destOrd="0" presId="urn:microsoft.com/office/officeart/2005/8/layout/cycle2"/>
    <dgm:cxn modelId="{F0CDD75B-C91B-4AF6-A24D-3699F2C9D125}" type="presParOf" srcId="{E5FA8A55-BEDA-44D7-9696-A36FC04F917D}" destId="{463FB585-1EED-4384-A865-B056449DEA12}" srcOrd="0" destOrd="0" presId="urn:microsoft.com/office/officeart/2005/8/layout/cycle2"/>
    <dgm:cxn modelId="{8AC59B98-316C-4F6B-82C6-8CFD80F74797}" type="presParOf" srcId="{70CB4BBE-1489-4E53-AEB7-70A60371F9BB}" destId="{0ABB5FDE-CCBB-4B24-B7BF-A607B8968744}" srcOrd="8" destOrd="0" presId="urn:microsoft.com/office/officeart/2005/8/layout/cycle2"/>
    <dgm:cxn modelId="{C6021590-9866-4062-BF31-6ED534CE2D7B}" type="presParOf" srcId="{70CB4BBE-1489-4E53-AEB7-70A60371F9BB}" destId="{DDB81821-55A8-4ACF-8523-A68501647018}" srcOrd="9" destOrd="0" presId="urn:microsoft.com/office/officeart/2005/8/layout/cycle2"/>
    <dgm:cxn modelId="{5FEE1E44-B4F0-470A-BA5D-08E088AE6E1C}" type="presParOf" srcId="{DDB81821-55A8-4ACF-8523-A68501647018}" destId="{BF655FA5-7450-42AE-8F5F-D088CB8AB5F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215A1A-B3D2-40CB-804C-6C383999AFFE}" type="doc">
      <dgm:prSet loTypeId="urn:microsoft.com/office/officeart/2005/8/layout/lProcess3" loCatId="process" qsTypeId="urn:microsoft.com/office/officeart/2005/8/quickstyle/simple1" qsCatId="simple" csTypeId="urn:microsoft.com/office/officeart/2005/8/colors/accent2_2" csCatId="accent2" phldr="1"/>
      <dgm:spPr>
        <a:scene3d>
          <a:camera prst="perspectiveContrastingLeftFacing"/>
          <a:lightRig rig="threePt" dir="t"/>
        </a:scene3d>
      </dgm:spPr>
      <dgm:t>
        <a:bodyPr/>
        <a:lstStyle/>
        <a:p>
          <a:endParaRPr lang="en-US"/>
        </a:p>
      </dgm:t>
    </dgm:pt>
    <dgm:pt modelId="{DE4BEF77-8946-42AA-A77B-6AD0737919EF}">
      <dgm:prSet/>
      <dgm:spPr>
        <a:scene3d>
          <a:camera prst="perspectiveContrastingLeftFacing"/>
          <a:lightRig rig="threePt" dir="t"/>
        </a:scene3d>
        <a:sp3d/>
      </dgm:spPr>
      <dgm:t>
        <a:bodyPr/>
        <a:lstStyle/>
        <a:p>
          <a:pPr rtl="0"/>
          <a:r>
            <a:rPr lang="en-US" dirty="0" smtClean="0"/>
            <a:t>Handling multiple overheads for different scenarios</a:t>
          </a:r>
          <a:endParaRPr lang="en-US" dirty="0"/>
        </a:p>
      </dgm:t>
    </dgm:pt>
    <dgm:pt modelId="{26E7BC29-ADAE-462B-9D02-BFB852C20A5A}" type="parTrans" cxnId="{25D61E7C-A5A5-4234-A1D9-3AE7474F30BB}">
      <dgm:prSet/>
      <dgm:spPr/>
      <dgm:t>
        <a:bodyPr/>
        <a:lstStyle/>
        <a:p>
          <a:endParaRPr lang="en-US"/>
        </a:p>
      </dgm:t>
    </dgm:pt>
    <dgm:pt modelId="{4D864076-A3EC-43BE-898A-0A04EDCBD31F}" type="sibTrans" cxnId="{25D61E7C-A5A5-4234-A1D9-3AE7474F30BB}">
      <dgm:prSet/>
      <dgm:spPr/>
      <dgm:t>
        <a:bodyPr/>
        <a:lstStyle/>
        <a:p>
          <a:endParaRPr lang="en-US"/>
        </a:p>
      </dgm:t>
    </dgm:pt>
    <dgm:pt modelId="{96D4F5A7-2A76-41E0-8C8F-217FB8A4840A}">
      <dgm:prSet/>
      <dgm:spPr>
        <a:scene3d>
          <a:camera prst="perspectiveContrastingLeftFacing"/>
          <a:lightRig rig="threePt" dir="t"/>
        </a:scene3d>
        <a:sp3d/>
      </dgm:spPr>
      <dgm:t>
        <a:bodyPr/>
        <a:lstStyle/>
        <a:p>
          <a:pPr rtl="0"/>
          <a:r>
            <a:rPr lang="en-US" dirty="0" smtClean="0"/>
            <a:t>Dynamically arriving at the item cost</a:t>
          </a:r>
          <a:endParaRPr lang="en-US" dirty="0"/>
        </a:p>
      </dgm:t>
    </dgm:pt>
    <dgm:pt modelId="{FF5D61AF-2CD3-45DD-97A0-00CAB430B1CC}" type="parTrans" cxnId="{F6FF704E-1F29-4657-A81E-E2A0372457C8}">
      <dgm:prSet/>
      <dgm:spPr/>
      <dgm:t>
        <a:bodyPr/>
        <a:lstStyle/>
        <a:p>
          <a:endParaRPr lang="en-US"/>
        </a:p>
      </dgm:t>
    </dgm:pt>
    <dgm:pt modelId="{D574A631-B861-4EEF-A99C-FC81B6596FF3}" type="sibTrans" cxnId="{F6FF704E-1F29-4657-A81E-E2A0372457C8}">
      <dgm:prSet/>
      <dgm:spPr/>
      <dgm:t>
        <a:bodyPr/>
        <a:lstStyle/>
        <a:p>
          <a:endParaRPr lang="en-US"/>
        </a:p>
      </dgm:t>
    </dgm:pt>
    <dgm:pt modelId="{07C9A8D5-0CA3-463A-8492-BD3FF2ED1AE7}">
      <dgm:prSet/>
      <dgm:spPr>
        <a:scene3d>
          <a:camera prst="perspectiveContrastingLeftFacing"/>
          <a:lightRig rig="threePt" dir="t"/>
        </a:scene3d>
        <a:sp3d/>
      </dgm:spPr>
      <dgm:t>
        <a:bodyPr/>
        <a:lstStyle/>
        <a:p>
          <a:pPr rtl="0"/>
          <a:r>
            <a:rPr lang="en-US" dirty="0" smtClean="0"/>
            <a:t>Workflow not available for pricelist approval</a:t>
          </a:r>
          <a:endParaRPr lang="en-US" dirty="0"/>
        </a:p>
      </dgm:t>
    </dgm:pt>
    <dgm:pt modelId="{67BE6417-CEAB-4037-BF0A-D639E385E686}" type="parTrans" cxnId="{FBA72BD9-0183-4A4B-86CD-69007F467128}">
      <dgm:prSet/>
      <dgm:spPr/>
      <dgm:t>
        <a:bodyPr/>
        <a:lstStyle/>
        <a:p>
          <a:endParaRPr lang="en-US"/>
        </a:p>
      </dgm:t>
    </dgm:pt>
    <dgm:pt modelId="{7750550A-5F52-499A-BD68-691F8A303BB2}" type="sibTrans" cxnId="{FBA72BD9-0183-4A4B-86CD-69007F467128}">
      <dgm:prSet/>
      <dgm:spPr/>
      <dgm:t>
        <a:bodyPr/>
        <a:lstStyle/>
        <a:p>
          <a:endParaRPr lang="en-US"/>
        </a:p>
      </dgm:t>
    </dgm:pt>
    <dgm:pt modelId="{467CABB4-98DF-45BE-A155-17DC88C9B159}">
      <dgm:prSet/>
      <dgm:spPr>
        <a:scene3d>
          <a:camera prst="perspectiveContrastingLeftFacing"/>
          <a:lightRig rig="threePt" dir="t"/>
        </a:scene3d>
        <a:sp3d/>
      </dgm:spPr>
      <dgm:t>
        <a:bodyPr/>
        <a:lstStyle/>
        <a:p>
          <a:pPr rtl="0"/>
          <a:r>
            <a:rPr lang="en-US" dirty="0" smtClean="0"/>
            <a:t>Wrong pricelist being attached to the sales order</a:t>
          </a:r>
          <a:endParaRPr lang="en-US" dirty="0"/>
        </a:p>
      </dgm:t>
    </dgm:pt>
    <dgm:pt modelId="{CEE5A23E-5C29-4C20-BE25-89CB0DBBEBD8}" type="parTrans" cxnId="{E7F113D8-6CB7-49A7-A126-926480F88CF4}">
      <dgm:prSet/>
      <dgm:spPr/>
      <dgm:t>
        <a:bodyPr/>
        <a:lstStyle/>
        <a:p>
          <a:endParaRPr lang="en-US"/>
        </a:p>
      </dgm:t>
    </dgm:pt>
    <dgm:pt modelId="{5A898780-4848-45D8-A86A-282AE872C3BD}" type="sibTrans" cxnId="{E7F113D8-6CB7-49A7-A126-926480F88CF4}">
      <dgm:prSet/>
      <dgm:spPr/>
      <dgm:t>
        <a:bodyPr/>
        <a:lstStyle/>
        <a:p>
          <a:endParaRPr lang="en-US"/>
        </a:p>
      </dgm:t>
    </dgm:pt>
    <dgm:pt modelId="{B3060E4A-19EF-471A-8405-FC44AE2936B7}">
      <dgm:prSet/>
      <dgm:spPr>
        <a:scene3d>
          <a:camera prst="perspectiveContrastingLeftFacing"/>
          <a:lightRig rig="threePt" dir="t"/>
        </a:scene3d>
        <a:sp3d/>
      </dgm:spPr>
      <dgm:t>
        <a:bodyPr/>
        <a:lstStyle/>
        <a:p>
          <a:pPr rtl="0"/>
          <a:r>
            <a:rPr lang="en-US" dirty="0" smtClean="0"/>
            <a:t>Order to Cash cycle affected – time consuming correction</a:t>
          </a:r>
          <a:endParaRPr lang="en-US" dirty="0"/>
        </a:p>
      </dgm:t>
    </dgm:pt>
    <dgm:pt modelId="{C7C8D479-DC3E-40B3-9775-54DD4F4CB124}" type="parTrans" cxnId="{2FB6554B-D416-4C07-9A3B-B23938A6EA9B}">
      <dgm:prSet/>
      <dgm:spPr/>
      <dgm:t>
        <a:bodyPr/>
        <a:lstStyle/>
        <a:p>
          <a:endParaRPr lang="en-US"/>
        </a:p>
      </dgm:t>
    </dgm:pt>
    <dgm:pt modelId="{13967C83-11C8-4563-8378-697A2259588B}" type="sibTrans" cxnId="{2FB6554B-D416-4C07-9A3B-B23938A6EA9B}">
      <dgm:prSet/>
      <dgm:spPr/>
      <dgm:t>
        <a:bodyPr/>
        <a:lstStyle/>
        <a:p>
          <a:endParaRPr lang="en-US"/>
        </a:p>
      </dgm:t>
    </dgm:pt>
    <dgm:pt modelId="{1C30EE53-FD03-4886-9186-F52852617F0E}" type="pres">
      <dgm:prSet presAssocID="{87215A1A-B3D2-40CB-804C-6C383999AFFE}" presName="Name0" presStyleCnt="0">
        <dgm:presLayoutVars>
          <dgm:chPref val="3"/>
          <dgm:dir/>
          <dgm:animLvl val="lvl"/>
          <dgm:resizeHandles/>
        </dgm:presLayoutVars>
      </dgm:prSet>
      <dgm:spPr/>
      <dgm:t>
        <a:bodyPr/>
        <a:lstStyle/>
        <a:p>
          <a:endParaRPr lang="en-US"/>
        </a:p>
      </dgm:t>
    </dgm:pt>
    <dgm:pt modelId="{9E469C37-70DA-4033-A373-C247C45E9E9F}" type="pres">
      <dgm:prSet presAssocID="{DE4BEF77-8946-42AA-A77B-6AD0737919EF}" presName="horFlow" presStyleCnt="0"/>
      <dgm:spPr>
        <a:scene3d>
          <a:camera prst="perspectiveContrastingLeftFacing"/>
          <a:lightRig rig="threePt" dir="t"/>
        </a:scene3d>
        <a:sp3d/>
      </dgm:spPr>
    </dgm:pt>
    <dgm:pt modelId="{FD7E4FC2-0E1F-4633-A3BA-FC5740A45C6A}" type="pres">
      <dgm:prSet presAssocID="{DE4BEF77-8946-42AA-A77B-6AD0737919EF}" presName="bigChev" presStyleLbl="node1" presStyleIdx="0" presStyleCnt="5" custScaleX="158891" custLinFactNeighborX="-6320"/>
      <dgm:spPr/>
      <dgm:t>
        <a:bodyPr/>
        <a:lstStyle/>
        <a:p>
          <a:endParaRPr lang="en-US"/>
        </a:p>
      </dgm:t>
    </dgm:pt>
    <dgm:pt modelId="{10472020-18B6-44F1-9961-1BC7014C8459}" type="pres">
      <dgm:prSet presAssocID="{DE4BEF77-8946-42AA-A77B-6AD0737919EF}" presName="vSp" presStyleCnt="0"/>
      <dgm:spPr>
        <a:scene3d>
          <a:camera prst="perspectiveContrastingLeftFacing"/>
          <a:lightRig rig="threePt" dir="t"/>
        </a:scene3d>
        <a:sp3d/>
      </dgm:spPr>
    </dgm:pt>
    <dgm:pt modelId="{4BC0153F-A5AD-42A2-9D86-700BA40CA8CB}" type="pres">
      <dgm:prSet presAssocID="{96D4F5A7-2A76-41E0-8C8F-217FB8A4840A}" presName="horFlow" presStyleCnt="0"/>
      <dgm:spPr>
        <a:scene3d>
          <a:camera prst="perspectiveContrastingLeftFacing"/>
          <a:lightRig rig="threePt" dir="t"/>
        </a:scene3d>
        <a:sp3d/>
      </dgm:spPr>
    </dgm:pt>
    <dgm:pt modelId="{2FD7FE0B-D013-400D-9C25-55890EDB6661}" type="pres">
      <dgm:prSet presAssocID="{96D4F5A7-2A76-41E0-8C8F-217FB8A4840A}" presName="bigChev" presStyleLbl="node1" presStyleIdx="1" presStyleCnt="5" custScaleX="158891" custLinFactNeighborX="-6320"/>
      <dgm:spPr/>
      <dgm:t>
        <a:bodyPr/>
        <a:lstStyle/>
        <a:p>
          <a:endParaRPr lang="en-US"/>
        </a:p>
      </dgm:t>
    </dgm:pt>
    <dgm:pt modelId="{8F473106-6928-4A0A-9A00-3B07AAB75858}" type="pres">
      <dgm:prSet presAssocID="{96D4F5A7-2A76-41E0-8C8F-217FB8A4840A}" presName="vSp" presStyleCnt="0"/>
      <dgm:spPr>
        <a:scene3d>
          <a:camera prst="perspectiveContrastingLeftFacing"/>
          <a:lightRig rig="threePt" dir="t"/>
        </a:scene3d>
        <a:sp3d/>
      </dgm:spPr>
    </dgm:pt>
    <dgm:pt modelId="{13BB2FE4-632C-4924-BC3D-96F4637C82F4}" type="pres">
      <dgm:prSet presAssocID="{07C9A8D5-0CA3-463A-8492-BD3FF2ED1AE7}" presName="horFlow" presStyleCnt="0"/>
      <dgm:spPr>
        <a:scene3d>
          <a:camera prst="perspectiveContrastingLeftFacing"/>
          <a:lightRig rig="threePt" dir="t"/>
        </a:scene3d>
        <a:sp3d/>
      </dgm:spPr>
    </dgm:pt>
    <dgm:pt modelId="{A4E6C2E5-4AA4-4601-B6BD-66E0BA10DDEB}" type="pres">
      <dgm:prSet presAssocID="{07C9A8D5-0CA3-463A-8492-BD3FF2ED1AE7}" presName="bigChev" presStyleLbl="node1" presStyleIdx="2" presStyleCnt="5" custScaleX="158891" custLinFactNeighborX="-6320"/>
      <dgm:spPr/>
      <dgm:t>
        <a:bodyPr/>
        <a:lstStyle/>
        <a:p>
          <a:endParaRPr lang="en-US"/>
        </a:p>
      </dgm:t>
    </dgm:pt>
    <dgm:pt modelId="{0FE95868-6278-4BC8-9424-532718891C01}" type="pres">
      <dgm:prSet presAssocID="{07C9A8D5-0CA3-463A-8492-BD3FF2ED1AE7}" presName="vSp" presStyleCnt="0"/>
      <dgm:spPr>
        <a:scene3d>
          <a:camera prst="perspectiveContrastingLeftFacing"/>
          <a:lightRig rig="threePt" dir="t"/>
        </a:scene3d>
        <a:sp3d/>
      </dgm:spPr>
    </dgm:pt>
    <dgm:pt modelId="{1DD40B85-8927-497D-8700-85F7BDBBFE8A}" type="pres">
      <dgm:prSet presAssocID="{467CABB4-98DF-45BE-A155-17DC88C9B159}" presName="horFlow" presStyleCnt="0"/>
      <dgm:spPr>
        <a:scene3d>
          <a:camera prst="perspectiveContrastingLeftFacing"/>
          <a:lightRig rig="threePt" dir="t"/>
        </a:scene3d>
        <a:sp3d/>
      </dgm:spPr>
    </dgm:pt>
    <dgm:pt modelId="{67C4A7DB-F00F-4555-8CCF-1549895D8B0A}" type="pres">
      <dgm:prSet presAssocID="{467CABB4-98DF-45BE-A155-17DC88C9B159}" presName="bigChev" presStyleLbl="node1" presStyleIdx="3" presStyleCnt="5" custScaleX="158891" custLinFactNeighborX="-6320"/>
      <dgm:spPr/>
      <dgm:t>
        <a:bodyPr/>
        <a:lstStyle/>
        <a:p>
          <a:endParaRPr lang="en-US"/>
        </a:p>
      </dgm:t>
    </dgm:pt>
    <dgm:pt modelId="{297FD5DA-09A4-46E5-824D-23077FDE3521}" type="pres">
      <dgm:prSet presAssocID="{467CABB4-98DF-45BE-A155-17DC88C9B159}" presName="vSp" presStyleCnt="0"/>
      <dgm:spPr>
        <a:scene3d>
          <a:camera prst="perspectiveContrastingLeftFacing"/>
          <a:lightRig rig="threePt" dir="t"/>
        </a:scene3d>
        <a:sp3d/>
      </dgm:spPr>
    </dgm:pt>
    <dgm:pt modelId="{536DB7D0-665D-49C3-A051-9744879A5526}" type="pres">
      <dgm:prSet presAssocID="{B3060E4A-19EF-471A-8405-FC44AE2936B7}" presName="horFlow" presStyleCnt="0"/>
      <dgm:spPr>
        <a:scene3d>
          <a:camera prst="perspectiveContrastingLeftFacing"/>
          <a:lightRig rig="threePt" dir="t"/>
        </a:scene3d>
        <a:sp3d/>
      </dgm:spPr>
    </dgm:pt>
    <dgm:pt modelId="{A799BC22-2D08-4C73-9627-FCD66789AB33}" type="pres">
      <dgm:prSet presAssocID="{B3060E4A-19EF-471A-8405-FC44AE2936B7}" presName="bigChev" presStyleLbl="node1" presStyleIdx="4" presStyleCnt="5" custScaleX="158891" custLinFactNeighborX="-6320"/>
      <dgm:spPr/>
      <dgm:t>
        <a:bodyPr/>
        <a:lstStyle/>
        <a:p>
          <a:endParaRPr lang="en-US"/>
        </a:p>
      </dgm:t>
    </dgm:pt>
  </dgm:ptLst>
  <dgm:cxnLst>
    <dgm:cxn modelId="{88593CCA-7E09-4DDC-BBA2-C2ECB06A6404}" type="presOf" srcId="{DE4BEF77-8946-42AA-A77B-6AD0737919EF}" destId="{FD7E4FC2-0E1F-4633-A3BA-FC5740A45C6A}" srcOrd="0" destOrd="0" presId="urn:microsoft.com/office/officeart/2005/8/layout/lProcess3"/>
    <dgm:cxn modelId="{25D61E7C-A5A5-4234-A1D9-3AE7474F30BB}" srcId="{87215A1A-B3D2-40CB-804C-6C383999AFFE}" destId="{DE4BEF77-8946-42AA-A77B-6AD0737919EF}" srcOrd="0" destOrd="0" parTransId="{26E7BC29-ADAE-462B-9D02-BFB852C20A5A}" sibTransId="{4D864076-A3EC-43BE-898A-0A04EDCBD31F}"/>
    <dgm:cxn modelId="{21261278-BC83-4C0E-BC74-7A380C0932D3}" type="presOf" srcId="{87215A1A-B3D2-40CB-804C-6C383999AFFE}" destId="{1C30EE53-FD03-4886-9186-F52852617F0E}" srcOrd="0" destOrd="0" presId="urn:microsoft.com/office/officeart/2005/8/layout/lProcess3"/>
    <dgm:cxn modelId="{F6FF704E-1F29-4657-A81E-E2A0372457C8}" srcId="{87215A1A-B3D2-40CB-804C-6C383999AFFE}" destId="{96D4F5A7-2A76-41E0-8C8F-217FB8A4840A}" srcOrd="1" destOrd="0" parTransId="{FF5D61AF-2CD3-45DD-97A0-00CAB430B1CC}" sibTransId="{D574A631-B861-4EEF-A99C-FC81B6596FF3}"/>
    <dgm:cxn modelId="{FBA72BD9-0183-4A4B-86CD-69007F467128}" srcId="{87215A1A-B3D2-40CB-804C-6C383999AFFE}" destId="{07C9A8D5-0CA3-463A-8492-BD3FF2ED1AE7}" srcOrd="2" destOrd="0" parTransId="{67BE6417-CEAB-4037-BF0A-D639E385E686}" sibTransId="{7750550A-5F52-499A-BD68-691F8A303BB2}"/>
    <dgm:cxn modelId="{65BC860E-79EA-4D5E-BF23-D89ADD8193DD}" type="presOf" srcId="{96D4F5A7-2A76-41E0-8C8F-217FB8A4840A}" destId="{2FD7FE0B-D013-400D-9C25-55890EDB6661}" srcOrd="0" destOrd="0" presId="urn:microsoft.com/office/officeart/2005/8/layout/lProcess3"/>
    <dgm:cxn modelId="{E3833BFC-A957-4481-8FA2-69FAF1522D7A}" type="presOf" srcId="{467CABB4-98DF-45BE-A155-17DC88C9B159}" destId="{67C4A7DB-F00F-4555-8CCF-1549895D8B0A}" srcOrd="0" destOrd="0" presId="urn:microsoft.com/office/officeart/2005/8/layout/lProcess3"/>
    <dgm:cxn modelId="{2FB6554B-D416-4C07-9A3B-B23938A6EA9B}" srcId="{87215A1A-B3D2-40CB-804C-6C383999AFFE}" destId="{B3060E4A-19EF-471A-8405-FC44AE2936B7}" srcOrd="4" destOrd="0" parTransId="{C7C8D479-DC3E-40B3-9775-54DD4F4CB124}" sibTransId="{13967C83-11C8-4563-8378-697A2259588B}"/>
    <dgm:cxn modelId="{D67FDCEB-8C82-4A58-B082-A3257EC95FB6}" type="presOf" srcId="{07C9A8D5-0CA3-463A-8492-BD3FF2ED1AE7}" destId="{A4E6C2E5-4AA4-4601-B6BD-66E0BA10DDEB}" srcOrd="0" destOrd="0" presId="urn:microsoft.com/office/officeart/2005/8/layout/lProcess3"/>
    <dgm:cxn modelId="{E7F113D8-6CB7-49A7-A126-926480F88CF4}" srcId="{87215A1A-B3D2-40CB-804C-6C383999AFFE}" destId="{467CABB4-98DF-45BE-A155-17DC88C9B159}" srcOrd="3" destOrd="0" parTransId="{CEE5A23E-5C29-4C20-BE25-89CB0DBBEBD8}" sibTransId="{5A898780-4848-45D8-A86A-282AE872C3BD}"/>
    <dgm:cxn modelId="{FF576414-B930-47DE-808C-E9D76974196A}" type="presOf" srcId="{B3060E4A-19EF-471A-8405-FC44AE2936B7}" destId="{A799BC22-2D08-4C73-9627-FCD66789AB33}" srcOrd="0" destOrd="0" presId="urn:microsoft.com/office/officeart/2005/8/layout/lProcess3"/>
    <dgm:cxn modelId="{D958C26E-9ABD-48BC-971E-C2983257677F}" type="presParOf" srcId="{1C30EE53-FD03-4886-9186-F52852617F0E}" destId="{9E469C37-70DA-4033-A373-C247C45E9E9F}" srcOrd="0" destOrd="0" presId="urn:microsoft.com/office/officeart/2005/8/layout/lProcess3"/>
    <dgm:cxn modelId="{260BD711-7B0B-4DB7-81B8-F5389226BA58}" type="presParOf" srcId="{9E469C37-70DA-4033-A373-C247C45E9E9F}" destId="{FD7E4FC2-0E1F-4633-A3BA-FC5740A45C6A}" srcOrd="0" destOrd="0" presId="urn:microsoft.com/office/officeart/2005/8/layout/lProcess3"/>
    <dgm:cxn modelId="{62514155-1FDE-43A8-9DCC-7F512543F5BB}" type="presParOf" srcId="{1C30EE53-FD03-4886-9186-F52852617F0E}" destId="{10472020-18B6-44F1-9961-1BC7014C8459}" srcOrd="1" destOrd="0" presId="urn:microsoft.com/office/officeart/2005/8/layout/lProcess3"/>
    <dgm:cxn modelId="{0BC80B8A-4F2C-4D64-A686-A90D6123F237}" type="presParOf" srcId="{1C30EE53-FD03-4886-9186-F52852617F0E}" destId="{4BC0153F-A5AD-42A2-9D86-700BA40CA8CB}" srcOrd="2" destOrd="0" presId="urn:microsoft.com/office/officeart/2005/8/layout/lProcess3"/>
    <dgm:cxn modelId="{C7853F10-633A-4F44-94C8-3A7773819599}" type="presParOf" srcId="{4BC0153F-A5AD-42A2-9D86-700BA40CA8CB}" destId="{2FD7FE0B-D013-400D-9C25-55890EDB6661}" srcOrd="0" destOrd="0" presId="urn:microsoft.com/office/officeart/2005/8/layout/lProcess3"/>
    <dgm:cxn modelId="{D0246892-1E24-4269-8290-2D65F161A8BE}" type="presParOf" srcId="{1C30EE53-FD03-4886-9186-F52852617F0E}" destId="{8F473106-6928-4A0A-9A00-3B07AAB75858}" srcOrd="3" destOrd="0" presId="urn:microsoft.com/office/officeart/2005/8/layout/lProcess3"/>
    <dgm:cxn modelId="{6E14ED32-3C02-47EC-B0DB-B4D717976D73}" type="presParOf" srcId="{1C30EE53-FD03-4886-9186-F52852617F0E}" destId="{13BB2FE4-632C-4924-BC3D-96F4637C82F4}" srcOrd="4" destOrd="0" presId="urn:microsoft.com/office/officeart/2005/8/layout/lProcess3"/>
    <dgm:cxn modelId="{E8E7EDA0-B516-471A-9B1D-602C635806F9}" type="presParOf" srcId="{13BB2FE4-632C-4924-BC3D-96F4637C82F4}" destId="{A4E6C2E5-4AA4-4601-B6BD-66E0BA10DDEB}" srcOrd="0" destOrd="0" presId="urn:microsoft.com/office/officeart/2005/8/layout/lProcess3"/>
    <dgm:cxn modelId="{33FCED3E-92C0-45DA-AF32-87081748686C}" type="presParOf" srcId="{1C30EE53-FD03-4886-9186-F52852617F0E}" destId="{0FE95868-6278-4BC8-9424-532718891C01}" srcOrd="5" destOrd="0" presId="urn:microsoft.com/office/officeart/2005/8/layout/lProcess3"/>
    <dgm:cxn modelId="{05BFDB1F-E772-4DD8-8BB0-F1B0C2F8BC0E}" type="presParOf" srcId="{1C30EE53-FD03-4886-9186-F52852617F0E}" destId="{1DD40B85-8927-497D-8700-85F7BDBBFE8A}" srcOrd="6" destOrd="0" presId="urn:microsoft.com/office/officeart/2005/8/layout/lProcess3"/>
    <dgm:cxn modelId="{4B97CB11-4C5A-4C69-8235-E33F02C832A8}" type="presParOf" srcId="{1DD40B85-8927-497D-8700-85F7BDBBFE8A}" destId="{67C4A7DB-F00F-4555-8CCF-1549895D8B0A}" srcOrd="0" destOrd="0" presId="urn:microsoft.com/office/officeart/2005/8/layout/lProcess3"/>
    <dgm:cxn modelId="{D7D5FC72-9ABE-4F1C-A7F9-5EDCF3B44520}" type="presParOf" srcId="{1C30EE53-FD03-4886-9186-F52852617F0E}" destId="{297FD5DA-09A4-46E5-824D-23077FDE3521}" srcOrd="7" destOrd="0" presId="urn:microsoft.com/office/officeart/2005/8/layout/lProcess3"/>
    <dgm:cxn modelId="{FD5BA47E-E10C-4D26-BCF2-49B3D00B6533}" type="presParOf" srcId="{1C30EE53-FD03-4886-9186-F52852617F0E}" destId="{536DB7D0-665D-49C3-A051-9744879A5526}" srcOrd="8" destOrd="0" presId="urn:microsoft.com/office/officeart/2005/8/layout/lProcess3"/>
    <dgm:cxn modelId="{9F836FFF-A9F1-4ED3-945C-584FD547FB08}" type="presParOf" srcId="{536DB7D0-665D-49C3-A051-9744879A5526}" destId="{A799BC22-2D08-4C73-9627-FCD66789AB33}" srcOrd="0" destOrd="0" presId="urn:microsoft.com/office/officeart/2005/8/layout/lProcess3"/>
  </dgm:cxnLst>
  <dgm:bg>
    <a:effect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ED20D3-F5EC-429D-A0A0-CC4CFDCA7A80}" type="doc">
      <dgm:prSet loTypeId="urn:microsoft.com/office/officeart/2005/8/layout/hProcess9" loCatId="process" qsTypeId="urn:microsoft.com/office/officeart/2005/8/quickstyle/simple1" qsCatId="simple" csTypeId="urn:microsoft.com/office/officeart/2005/8/colors/accent2_2" csCatId="accent2"/>
      <dgm:spPr/>
      <dgm:t>
        <a:bodyPr/>
        <a:lstStyle/>
        <a:p>
          <a:endParaRPr lang="en-US"/>
        </a:p>
      </dgm:t>
    </dgm:pt>
    <dgm:pt modelId="{3DB1C740-AC02-44FF-B437-C468B7512CE6}">
      <dgm:prSet/>
      <dgm:spPr/>
      <dgm:t>
        <a:bodyPr/>
        <a:lstStyle/>
        <a:p>
          <a:pPr rtl="0"/>
          <a:r>
            <a:rPr lang="en-US" smtClean="0"/>
            <a:t>Map Customers &amp; Sales Managers</a:t>
          </a:r>
          <a:endParaRPr lang="en-US"/>
        </a:p>
      </dgm:t>
    </dgm:pt>
    <dgm:pt modelId="{9C7F19F6-9247-44CA-AC30-E0F0877A942D}" type="parTrans" cxnId="{2E7128A6-5CC7-4DB1-B980-5CC84C96C0BF}">
      <dgm:prSet/>
      <dgm:spPr/>
      <dgm:t>
        <a:bodyPr/>
        <a:lstStyle/>
        <a:p>
          <a:endParaRPr lang="en-US"/>
        </a:p>
      </dgm:t>
    </dgm:pt>
    <dgm:pt modelId="{BDFFDA46-8C5F-44F2-B9CB-C2D2A2907FB7}" type="sibTrans" cxnId="{2E7128A6-5CC7-4DB1-B980-5CC84C96C0BF}">
      <dgm:prSet/>
      <dgm:spPr/>
      <dgm:t>
        <a:bodyPr/>
        <a:lstStyle/>
        <a:p>
          <a:endParaRPr lang="en-US"/>
        </a:p>
      </dgm:t>
    </dgm:pt>
    <dgm:pt modelId="{B3F6495C-9678-4E0C-8EB0-FF9D7A6D58BC}">
      <dgm:prSet/>
      <dgm:spPr/>
      <dgm:t>
        <a:bodyPr/>
        <a:lstStyle/>
        <a:p>
          <a:pPr rtl="0"/>
          <a:r>
            <a:rPr lang="en-US" smtClean="0"/>
            <a:t>Framework to define quotes that are converted to pricelists</a:t>
          </a:r>
          <a:endParaRPr lang="en-US"/>
        </a:p>
      </dgm:t>
    </dgm:pt>
    <dgm:pt modelId="{F5CFED24-1E7D-49A7-8FDD-9F48AB3BA9DF}" type="parTrans" cxnId="{2C5F951B-01C1-4C81-81DC-9138B2445DE4}">
      <dgm:prSet/>
      <dgm:spPr/>
      <dgm:t>
        <a:bodyPr/>
        <a:lstStyle/>
        <a:p>
          <a:endParaRPr lang="en-US"/>
        </a:p>
      </dgm:t>
    </dgm:pt>
    <dgm:pt modelId="{F3DFDAE3-389D-4D0C-BC37-9CECD8E773FF}" type="sibTrans" cxnId="{2C5F951B-01C1-4C81-81DC-9138B2445DE4}">
      <dgm:prSet/>
      <dgm:spPr/>
      <dgm:t>
        <a:bodyPr/>
        <a:lstStyle/>
        <a:p>
          <a:endParaRPr lang="en-US"/>
        </a:p>
      </dgm:t>
    </dgm:pt>
    <dgm:pt modelId="{7F5C8FF8-D009-4598-BB0B-2288563DA80B}">
      <dgm:prSet/>
      <dgm:spPr/>
      <dgm:t>
        <a:bodyPr/>
        <a:lstStyle/>
        <a:p>
          <a:pPr rtl="0"/>
          <a:r>
            <a:rPr lang="en-US" smtClean="0"/>
            <a:t>Customizable workflow process for approving quotes</a:t>
          </a:r>
          <a:endParaRPr lang="en-US"/>
        </a:p>
      </dgm:t>
    </dgm:pt>
    <dgm:pt modelId="{2BB25EF3-C2D0-4586-9FA5-F0D61711F6A6}" type="parTrans" cxnId="{2288B11B-2D63-43BC-BB70-FB9A576B8A3B}">
      <dgm:prSet/>
      <dgm:spPr/>
      <dgm:t>
        <a:bodyPr/>
        <a:lstStyle/>
        <a:p>
          <a:endParaRPr lang="en-US"/>
        </a:p>
      </dgm:t>
    </dgm:pt>
    <dgm:pt modelId="{AC9D480B-C2DF-4D2C-ACB0-A85FA33916B6}" type="sibTrans" cxnId="{2288B11B-2D63-43BC-BB70-FB9A576B8A3B}">
      <dgm:prSet/>
      <dgm:spPr/>
      <dgm:t>
        <a:bodyPr/>
        <a:lstStyle/>
        <a:p>
          <a:endParaRPr lang="en-US"/>
        </a:p>
      </dgm:t>
    </dgm:pt>
    <dgm:pt modelId="{5603404E-2173-4569-97CE-840EE1C5A629}">
      <dgm:prSet/>
      <dgm:spPr/>
      <dgm:t>
        <a:bodyPr/>
        <a:lstStyle/>
        <a:p>
          <a:pPr rtl="0"/>
          <a:r>
            <a:rPr lang="en-US" smtClean="0"/>
            <a:t>Seamless integration to EBS &amp; Synchronization of data</a:t>
          </a:r>
          <a:endParaRPr lang="en-US"/>
        </a:p>
      </dgm:t>
    </dgm:pt>
    <dgm:pt modelId="{7929A13C-8636-422C-944C-A1C7953BF17B}" type="parTrans" cxnId="{FD62DAF4-D8D4-4167-8E23-A8BA07296C02}">
      <dgm:prSet/>
      <dgm:spPr/>
      <dgm:t>
        <a:bodyPr/>
        <a:lstStyle/>
        <a:p>
          <a:endParaRPr lang="en-US"/>
        </a:p>
      </dgm:t>
    </dgm:pt>
    <dgm:pt modelId="{F9573F1B-2FAB-4644-97A1-18DE6D8581CB}" type="sibTrans" cxnId="{FD62DAF4-D8D4-4167-8E23-A8BA07296C02}">
      <dgm:prSet/>
      <dgm:spPr/>
      <dgm:t>
        <a:bodyPr/>
        <a:lstStyle/>
        <a:p>
          <a:endParaRPr lang="en-US"/>
        </a:p>
      </dgm:t>
    </dgm:pt>
    <dgm:pt modelId="{BDE53D38-5B77-4E3F-A36B-139294997753}">
      <dgm:prSet/>
      <dgm:spPr/>
      <dgm:t>
        <a:bodyPr/>
        <a:lstStyle/>
        <a:p>
          <a:pPr rtl="0"/>
          <a:r>
            <a:rPr lang="en-US" smtClean="0"/>
            <a:t>Accommodating custom requirements while maintaining pricelists </a:t>
          </a:r>
          <a:endParaRPr lang="en-US"/>
        </a:p>
      </dgm:t>
    </dgm:pt>
    <dgm:pt modelId="{E06C963C-7894-495E-85A9-179BEF13B7F2}" type="parTrans" cxnId="{F10CAF2C-7050-43CA-91EF-0B7C3C720F99}">
      <dgm:prSet/>
      <dgm:spPr/>
      <dgm:t>
        <a:bodyPr/>
        <a:lstStyle/>
        <a:p>
          <a:endParaRPr lang="en-US"/>
        </a:p>
      </dgm:t>
    </dgm:pt>
    <dgm:pt modelId="{E5FF3B18-063E-4CDC-BC22-9DD819B11D8F}" type="sibTrans" cxnId="{F10CAF2C-7050-43CA-91EF-0B7C3C720F99}">
      <dgm:prSet/>
      <dgm:spPr/>
      <dgm:t>
        <a:bodyPr/>
        <a:lstStyle/>
        <a:p>
          <a:endParaRPr lang="en-US"/>
        </a:p>
      </dgm:t>
    </dgm:pt>
    <dgm:pt modelId="{6BFAF241-0BC8-4351-BFD3-BEBD3C337D76}" type="pres">
      <dgm:prSet presAssocID="{79ED20D3-F5EC-429D-A0A0-CC4CFDCA7A80}" presName="CompostProcess" presStyleCnt="0">
        <dgm:presLayoutVars>
          <dgm:dir/>
          <dgm:resizeHandles val="exact"/>
        </dgm:presLayoutVars>
      </dgm:prSet>
      <dgm:spPr/>
      <dgm:t>
        <a:bodyPr/>
        <a:lstStyle/>
        <a:p>
          <a:endParaRPr lang="en-US"/>
        </a:p>
      </dgm:t>
    </dgm:pt>
    <dgm:pt modelId="{BCC40816-A17E-4C4A-B207-B428EDD024E3}" type="pres">
      <dgm:prSet presAssocID="{79ED20D3-F5EC-429D-A0A0-CC4CFDCA7A80}" presName="arrow" presStyleLbl="bgShp" presStyleIdx="0" presStyleCnt="1"/>
      <dgm:spPr/>
    </dgm:pt>
    <dgm:pt modelId="{1DBD0126-F282-440D-B90A-CC4E5E668F64}" type="pres">
      <dgm:prSet presAssocID="{79ED20D3-F5EC-429D-A0A0-CC4CFDCA7A80}" presName="linearProcess" presStyleCnt="0"/>
      <dgm:spPr/>
    </dgm:pt>
    <dgm:pt modelId="{EE4E2F2C-DE1C-438F-AC99-AE06FAF2120F}" type="pres">
      <dgm:prSet presAssocID="{3DB1C740-AC02-44FF-B437-C468B7512CE6}" presName="textNode" presStyleLbl="node1" presStyleIdx="0" presStyleCnt="5">
        <dgm:presLayoutVars>
          <dgm:bulletEnabled val="1"/>
        </dgm:presLayoutVars>
      </dgm:prSet>
      <dgm:spPr/>
      <dgm:t>
        <a:bodyPr/>
        <a:lstStyle/>
        <a:p>
          <a:endParaRPr lang="en-US"/>
        </a:p>
      </dgm:t>
    </dgm:pt>
    <dgm:pt modelId="{CE044065-9A9C-43E3-9956-292088FC9650}" type="pres">
      <dgm:prSet presAssocID="{BDFFDA46-8C5F-44F2-B9CB-C2D2A2907FB7}" presName="sibTrans" presStyleCnt="0"/>
      <dgm:spPr/>
    </dgm:pt>
    <dgm:pt modelId="{3CDFD5ED-5D2E-40BA-ACD9-CF2355EF144A}" type="pres">
      <dgm:prSet presAssocID="{B3F6495C-9678-4E0C-8EB0-FF9D7A6D58BC}" presName="textNode" presStyleLbl="node1" presStyleIdx="1" presStyleCnt="5">
        <dgm:presLayoutVars>
          <dgm:bulletEnabled val="1"/>
        </dgm:presLayoutVars>
      </dgm:prSet>
      <dgm:spPr/>
      <dgm:t>
        <a:bodyPr/>
        <a:lstStyle/>
        <a:p>
          <a:endParaRPr lang="en-US"/>
        </a:p>
      </dgm:t>
    </dgm:pt>
    <dgm:pt modelId="{C443EC31-B63C-4BB9-A3EA-60B2BA5C65E1}" type="pres">
      <dgm:prSet presAssocID="{F3DFDAE3-389D-4D0C-BC37-9CECD8E773FF}" presName="sibTrans" presStyleCnt="0"/>
      <dgm:spPr/>
    </dgm:pt>
    <dgm:pt modelId="{0AA44CBB-2CCD-4B36-8861-F36467340E26}" type="pres">
      <dgm:prSet presAssocID="{7F5C8FF8-D009-4598-BB0B-2288563DA80B}" presName="textNode" presStyleLbl="node1" presStyleIdx="2" presStyleCnt="5">
        <dgm:presLayoutVars>
          <dgm:bulletEnabled val="1"/>
        </dgm:presLayoutVars>
      </dgm:prSet>
      <dgm:spPr/>
      <dgm:t>
        <a:bodyPr/>
        <a:lstStyle/>
        <a:p>
          <a:endParaRPr lang="en-US"/>
        </a:p>
      </dgm:t>
    </dgm:pt>
    <dgm:pt modelId="{6F05613A-6509-484B-B313-6B537A9A2FB9}" type="pres">
      <dgm:prSet presAssocID="{AC9D480B-C2DF-4D2C-ACB0-A85FA33916B6}" presName="sibTrans" presStyleCnt="0"/>
      <dgm:spPr/>
    </dgm:pt>
    <dgm:pt modelId="{0C93852E-1B7C-4FE1-89AA-2F0EAC439A58}" type="pres">
      <dgm:prSet presAssocID="{5603404E-2173-4569-97CE-840EE1C5A629}" presName="textNode" presStyleLbl="node1" presStyleIdx="3" presStyleCnt="5">
        <dgm:presLayoutVars>
          <dgm:bulletEnabled val="1"/>
        </dgm:presLayoutVars>
      </dgm:prSet>
      <dgm:spPr/>
      <dgm:t>
        <a:bodyPr/>
        <a:lstStyle/>
        <a:p>
          <a:endParaRPr lang="en-US"/>
        </a:p>
      </dgm:t>
    </dgm:pt>
    <dgm:pt modelId="{D3A829A8-88D8-434B-9ABF-E79AD4ED2ADC}" type="pres">
      <dgm:prSet presAssocID="{F9573F1B-2FAB-4644-97A1-18DE6D8581CB}" presName="sibTrans" presStyleCnt="0"/>
      <dgm:spPr/>
    </dgm:pt>
    <dgm:pt modelId="{FE36DEAE-FB80-4FCE-8711-DF26ED5CFB36}" type="pres">
      <dgm:prSet presAssocID="{BDE53D38-5B77-4E3F-A36B-139294997753}" presName="textNode" presStyleLbl="node1" presStyleIdx="4" presStyleCnt="5">
        <dgm:presLayoutVars>
          <dgm:bulletEnabled val="1"/>
        </dgm:presLayoutVars>
      </dgm:prSet>
      <dgm:spPr/>
      <dgm:t>
        <a:bodyPr/>
        <a:lstStyle/>
        <a:p>
          <a:endParaRPr lang="en-US"/>
        </a:p>
      </dgm:t>
    </dgm:pt>
  </dgm:ptLst>
  <dgm:cxnLst>
    <dgm:cxn modelId="{CF66ED7B-D259-4341-A1B1-428689735DBB}" type="presOf" srcId="{7F5C8FF8-D009-4598-BB0B-2288563DA80B}" destId="{0AA44CBB-2CCD-4B36-8861-F36467340E26}" srcOrd="0" destOrd="0" presId="urn:microsoft.com/office/officeart/2005/8/layout/hProcess9"/>
    <dgm:cxn modelId="{2288B11B-2D63-43BC-BB70-FB9A576B8A3B}" srcId="{79ED20D3-F5EC-429D-A0A0-CC4CFDCA7A80}" destId="{7F5C8FF8-D009-4598-BB0B-2288563DA80B}" srcOrd="2" destOrd="0" parTransId="{2BB25EF3-C2D0-4586-9FA5-F0D61711F6A6}" sibTransId="{AC9D480B-C2DF-4D2C-ACB0-A85FA33916B6}"/>
    <dgm:cxn modelId="{BEC84E25-1DD1-4C63-900E-155C4D3DA318}" type="presOf" srcId="{B3F6495C-9678-4E0C-8EB0-FF9D7A6D58BC}" destId="{3CDFD5ED-5D2E-40BA-ACD9-CF2355EF144A}" srcOrd="0" destOrd="0" presId="urn:microsoft.com/office/officeart/2005/8/layout/hProcess9"/>
    <dgm:cxn modelId="{EE72C863-B4D7-4211-8E53-AD2A5C78421C}" type="presOf" srcId="{5603404E-2173-4569-97CE-840EE1C5A629}" destId="{0C93852E-1B7C-4FE1-89AA-2F0EAC439A58}" srcOrd="0" destOrd="0" presId="urn:microsoft.com/office/officeart/2005/8/layout/hProcess9"/>
    <dgm:cxn modelId="{1E8CCA34-2D1D-4BD4-ADFF-3862B7F0187C}" type="presOf" srcId="{BDE53D38-5B77-4E3F-A36B-139294997753}" destId="{FE36DEAE-FB80-4FCE-8711-DF26ED5CFB36}" srcOrd="0" destOrd="0" presId="urn:microsoft.com/office/officeart/2005/8/layout/hProcess9"/>
    <dgm:cxn modelId="{33CEEBB5-8EA2-498A-BDA2-493153CCEB3E}" type="presOf" srcId="{3DB1C740-AC02-44FF-B437-C468B7512CE6}" destId="{EE4E2F2C-DE1C-438F-AC99-AE06FAF2120F}" srcOrd="0" destOrd="0" presId="urn:microsoft.com/office/officeart/2005/8/layout/hProcess9"/>
    <dgm:cxn modelId="{2C5F951B-01C1-4C81-81DC-9138B2445DE4}" srcId="{79ED20D3-F5EC-429D-A0A0-CC4CFDCA7A80}" destId="{B3F6495C-9678-4E0C-8EB0-FF9D7A6D58BC}" srcOrd="1" destOrd="0" parTransId="{F5CFED24-1E7D-49A7-8FDD-9F48AB3BA9DF}" sibTransId="{F3DFDAE3-389D-4D0C-BC37-9CECD8E773FF}"/>
    <dgm:cxn modelId="{DFD6C7C6-FE73-4D3A-B952-3B593150913E}" type="presOf" srcId="{79ED20D3-F5EC-429D-A0A0-CC4CFDCA7A80}" destId="{6BFAF241-0BC8-4351-BFD3-BEBD3C337D76}" srcOrd="0" destOrd="0" presId="urn:microsoft.com/office/officeart/2005/8/layout/hProcess9"/>
    <dgm:cxn modelId="{FD62DAF4-D8D4-4167-8E23-A8BA07296C02}" srcId="{79ED20D3-F5EC-429D-A0A0-CC4CFDCA7A80}" destId="{5603404E-2173-4569-97CE-840EE1C5A629}" srcOrd="3" destOrd="0" parTransId="{7929A13C-8636-422C-944C-A1C7953BF17B}" sibTransId="{F9573F1B-2FAB-4644-97A1-18DE6D8581CB}"/>
    <dgm:cxn modelId="{F10CAF2C-7050-43CA-91EF-0B7C3C720F99}" srcId="{79ED20D3-F5EC-429D-A0A0-CC4CFDCA7A80}" destId="{BDE53D38-5B77-4E3F-A36B-139294997753}" srcOrd="4" destOrd="0" parTransId="{E06C963C-7894-495E-85A9-179BEF13B7F2}" sibTransId="{E5FF3B18-063E-4CDC-BC22-9DD819B11D8F}"/>
    <dgm:cxn modelId="{2E7128A6-5CC7-4DB1-B980-5CC84C96C0BF}" srcId="{79ED20D3-F5EC-429D-A0A0-CC4CFDCA7A80}" destId="{3DB1C740-AC02-44FF-B437-C468B7512CE6}" srcOrd="0" destOrd="0" parTransId="{9C7F19F6-9247-44CA-AC30-E0F0877A942D}" sibTransId="{BDFFDA46-8C5F-44F2-B9CB-C2D2A2907FB7}"/>
    <dgm:cxn modelId="{907F0C8C-7CEF-461A-B5C2-6F43E748745E}" type="presParOf" srcId="{6BFAF241-0BC8-4351-BFD3-BEBD3C337D76}" destId="{BCC40816-A17E-4C4A-B207-B428EDD024E3}" srcOrd="0" destOrd="0" presId="urn:microsoft.com/office/officeart/2005/8/layout/hProcess9"/>
    <dgm:cxn modelId="{5F6129D0-3FFC-4312-A9B8-22D8F681672F}" type="presParOf" srcId="{6BFAF241-0BC8-4351-BFD3-BEBD3C337D76}" destId="{1DBD0126-F282-440D-B90A-CC4E5E668F64}" srcOrd="1" destOrd="0" presId="urn:microsoft.com/office/officeart/2005/8/layout/hProcess9"/>
    <dgm:cxn modelId="{91D17FC9-4191-43CC-8D84-AC9E8EF845E9}" type="presParOf" srcId="{1DBD0126-F282-440D-B90A-CC4E5E668F64}" destId="{EE4E2F2C-DE1C-438F-AC99-AE06FAF2120F}" srcOrd="0" destOrd="0" presId="urn:microsoft.com/office/officeart/2005/8/layout/hProcess9"/>
    <dgm:cxn modelId="{E92F7EB9-F1EC-47FB-8708-4563C49612E7}" type="presParOf" srcId="{1DBD0126-F282-440D-B90A-CC4E5E668F64}" destId="{CE044065-9A9C-43E3-9956-292088FC9650}" srcOrd="1" destOrd="0" presId="urn:microsoft.com/office/officeart/2005/8/layout/hProcess9"/>
    <dgm:cxn modelId="{34053FD4-D944-43F4-9A2E-F4113DA40C07}" type="presParOf" srcId="{1DBD0126-F282-440D-B90A-CC4E5E668F64}" destId="{3CDFD5ED-5D2E-40BA-ACD9-CF2355EF144A}" srcOrd="2" destOrd="0" presId="urn:microsoft.com/office/officeart/2005/8/layout/hProcess9"/>
    <dgm:cxn modelId="{DB3FD22B-2B78-427E-B2C9-5D66F7352686}" type="presParOf" srcId="{1DBD0126-F282-440D-B90A-CC4E5E668F64}" destId="{C443EC31-B63C-4BB9-A3EA-60B2BA5C65E1}" srcOrd="3" destOrd="0" presId="urn:microsoft.com/office/officeart/2005/8/layout/hProcess9"/>
    <dgm:cxn modelId="{4E2B0154-EA3C-493C-B7EE-B1C41CD4E988}" type="presParOf" srcId="{1DBD0126-F282-440D-B90A-CC4E5E668F64}" destId="{0AA44CBB-2CCD-4B36-8861-F36467340E26}" srcOrd="4" destOrd="0" presId="urn:microsoft.com/office/officeart/2005/8/layout/hProcess9"/>
    <dgm:cxn modelId="{B9456360-72CC-4907-904A-3A324A5C088A}" type="presParOf" srcId="{1DBD0126-F282-440D-B90A-CC4E5E668F64}" destId="{6F05613A-6509-484B-B313-6B537A9A2FB9}" srcOrd="5" destOrd="0" presId="urn:microsoft.com/office/officeart/2005/8/layout/hProcess9"/>
    <dgm:cxn modelId="{6F8AE7DC-9953-46ED-92AB-F649AD40F721}" type="presParOf" srcId="{1DBD0126-F282-440D-B90A-CC4E5E668F64}" destId="{0C93852E-1B7C-4FE1-89AA-2F0EAC439A58}" srcOrd="6" destOrd="0" presId="urn:microsoft.com/office/officeart/2005/8/layout/hProcess9"/>
    <dgm:cxn modelId="{C423B564-A9C9-4325-BEB6-1F6ED50114D2}" type="presParOf" srcId="{1DBD0126-F282-440D-B90A-CC4E5E668F64}" destId="{D3A829A8-88D8-434B-9ABF-E79AD4ED2ADC}" srcOrd="7" destOrd="0" presId="urn:microsoft.com/office/officeart/2005/8/layout/hProcess9"/>
    <dgm:cxn modelId="{553FF0C4-F18B-42A0-A6D3-57CE3614607E}" type="presParOf" srcId="{1DBD0126-F282-440D-B90A-CC4E5E668F64}" destId="{FE36DEAE-FB80-4FCE-8711-DF26ED5CFB3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C193F3-C541-4EDE-A60B-DA3306751A47}"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74DA8058-2E9C-4894-BC5C-8B6597170CE8}">
      <dgm:prSet/>
      <dgm:spPr/>
      <dgm:t>
        <a:bodyPr/>
        <a:lstStyle/>
        <a:p>
          <a:pPr rtl="0"/>
          <a:r>
            <a:rPr lang="en-US" smtClean="0"/>
            <a:t>Options to maintain price revisions for different periods</a:t>
          </a:r>
          <a:endParaRPr lang="en-US"/>
        </a:p>
      </dgm:t>
    </dgm:pt>
    <dgm:pt modelId="{AF8A48D8-31C5-4400-9E02-42B215EA0AD9}" type="parTrans" cxnId="{DADC06EB-6261-45E9-9F92-400859EF266D}">
      <dgm:prSet/>
      <dgm:spPr/>
      <dgm:t>
        <a:bodyPr/>
        <a:lstStyle/>
        <a:p>
          <a:endParaRPr lang="en-US"/>
        </a:p>
      </dgm:t>
    </dgm:pt>
    <dgm:pt modelId="{43B9A1B3-A65B-493A-A14C-CA2FFF6A942E}" type="sibTrans" cxnId="{DADC06EB-6261-45E9-9F92-400859EF266D}">
      <dgm:prSet/>
      <dgm:spPr/>
      <dgm:t>
        <a:bodyPr/>
        <a:lstStyle/>
        <a:p>
          <a:endParaRPr lang="en-US"/>
        </a:p>
      </dgm:t>
    </dgm:pt>
    <dgm:pt modelId="{B5E29A2D-B728-4787-95B4-8762ED371E07}">
      <dgm:prSet/>
      <dgm:spPr/>
      <dgm:t>
        <a:bodyPr/>
        <a:lstStyle/>
        <a:p>
          <a:pPr rtl="0"/>
          <a:r>
            <a:rPr lang="en-US" smtClean="0"/>
            <a:t>Bulk upload of data for approval</a:t>
          </a:r>
          <a:endParaRPr lang="en-US"/>
        </a:p>
      </dgm:t>
    </dgm:pt>
    <dgm:pt modelId="{DEA8A99D-D85B-40F8-A8AA-7A29DFEB32A2}" type="parTrans" cxnId="{A593BC21-04DD-4B5F-B515-48AE8C5855CE}">
      <dgm:prSet/>
      <dgm:spPr/>
      <dgm:t>
        <a:bodyPr/>
        <a:lstStyle/>
        <a:p>
          <a:endParaRPr lang="en-US"/>
        </a:p>
      </dgm:t>
    </dgm:pt>
    <dgm:pt modelId="{B0E9F3F1-3312-40A1-8B65-84055634E0E5}" type="sibTrans" cxnId="{A593BC21-04DD-4B5F-B515-48AE8C5855CE}">
      <dgm:prSet/>
      <dgm:spPr/>
      <dgm:t>
        <a:bodyPr/>
        <a:lstStyle/>
        <a:p>
          <a:endParaRPr lang="en-US"/>
        </a:p>
      </dgm:t>
    </dgm:pt>
    <dgm:pt modelId="{E18F1666-60E2-4C0A-898F-23332721E555}">
      <dgm:prSet/>
      <dgm:spPr/>
      <dgm:t>
        <a:bodyPr/>
        <a:lstStyle/>
        <a:p>
          <a:pPr rtl="0"/>
          <a:r>
            <a:rPr lang="en-US" smtClean="0"/>
            <a:t>Copy option for using existing data for next period</a:t>
          </a:r>
          <a:endParaRPr lang="en-US"/>
        </a:p>
      </dgm:t>
    </dgm:pt>
    <dgm:pt modelId="{5E269024-DAB3-4FB9-98C8-2FC8BCA431A0}" type="parTrans" cxnId="{C00B6E0C-6487-47E9-BFE4-8D96F7D0E225}">
      <dgm:prSet/>
      <dgm:spPr/>
      <dgm:t>
        <a:bodyPr/>
        <a:lstStyle/>
        <a:p>
          <a:endParaRPr lang="en-US"/>
        </a:p>
      </dgm:t>
    </dgm:pt>
    <dgm:pt modelId="{9749E4E8-2D04-402A-8F8E-C904A1042519}" type="sibTrans" cxnId="{C00B6E0C-6487-47E9-BFE4-8D96F7D0E225}">
      <dgm:prSet/>
      <dgm:spPr/>
      <dgm:t>
        <a:bodyPr/>
        <a:lstStyle/>
        <a:p>
          <a:endParaRPr lang="en-US"/>
        </a:p>
      </dgm:t>
    </dgm:pt>
    <dgm:pt modelId="{05848338-56F8-4013-BDC2-1C947173D9BE}">
      <dgm:prSet/>
      <dgm:spPr/>
      <dgm:t>
        <a:bodyPr/>
        <a:lstStyle/>
        <a:p>
          <a:pPr rtl="0"/>
          <a:r>
            <a:rPr lang="en-US" smtClean="0"/>
            <a:t>Integrated with EBS – pricelist &amp; sales orders</a:t>
          </a:r>
          <a:endParaRPr lang="en-US"/>
        </a:p>
      </dgm:t>
    </dgm:pt>
    <dgm:pt modelId="{028B0280-522D-4769-BC41-0A689EAE2989}" type="parTrans" cxnId="{ACAD7008-F5D5-46AB-AFFA-887E1EE31CAC}">
      <dgm:prSet/>
      <dgm:spPr/>
      <dgm:t>
        <a:bodyPr/>
        <a:lstStyle/>
        <a:p>
          <a:endParaRPr lang="en-US"/>
        </a:p>
      </dgm:t>
    </dgm:pt>
    <dgm:pt modelId="{59AAA05F-38E1-405A-9A01-54A9D2163DD8}" type="sibTrans" cxnId="{ACAD7008-F5D5-46AB-AFFA-887E1EE31CAC}">
      <dgm:prSet/>
      <dgm:spPr/>
      <dgm:t>
        <a:bodyPr/>
        <a:lstStyle/>
        <a:p>
          <a:endParaRPr lang="en-US"/>
        </a:p>
      </dgm:t>
    </dgm:pt>
    <dgm:pt modelId="{52F7B5BA-F4A3-400B-AF67-624AA5EAF2D2}">
      <dgm:prSet/>
      <dgm:spPr/>
      <dgm:t>
        <a:bodyPr/>
        <a:lstStyle/>
        <a:p>
          <a:pPr rtl="0"/>
          <a:r>
            <a:rPr lang="en-US" smtClean="0"/>
            <a:t>Useful Reports to provide critical information</a:t>
          </a:r>
          <a:endParaRPr lang="en-US"/>
        </a:p>
      </dgm:t>
    </dgm:pt>
    <dgm:pt modelId="{8E011085-D7C4-426B-B56F-3C4F2A614164}" type="parTrans" cxnId="{C5617ABD-61B9-4DE5-872C-A7B40A0805BF}">
      <dgm:prSet/>
      <dgm:spPr/>
      <dgm:t>
        <a:bodyPr/>
        <a:lstStyle/>
        <a:p>
          <a:endParaRPr lang="en-US"/>
        </a:p>
      </dgm:t>
    </dgm:pt>
    <dgm:pt modelId="{B9CF110F-87E5-43CA-AE8B-37FB34F65C2A}" type="sibTrans" cxnId="{C5617ABD-61B9-4DE5-872C-A7B40A0805BF}">
      <dgm:prSet/>
      <dgm:spPr/>
      <dgm:t>
        <a:bodyPr/>
        <a:lstStyle/>
        <a:p>
          <a:endParaRPr lang="en-US"/>
        </a:p>
      </dgm:t>
    </dgm:pt>
    <dgm:pt modelId="{8EB2D2F5-CC0A-4311-90E0-E5C1EDA98FB0}">
      <dgm:prSet/>
      <dgm:spPr/>
      <dgm:t>
        <a:bodyPr/>
        <a:lstStyle/>
        <a:p>
          <a:pPr rtl="0"/>
          <a:r>
            <a:rPr lang="en-US" smtClean="0"/>
            <a:t>Email notifications at all stages of workflow</a:t>
          </a:r>
          <a:endParaRPr lang="en-US"/>
        </a:p>
      </dgm:t>
    </dgm:pt>
    <dgm:pt modelId="{DFFA2F72-13C0-415B-B0B0-E921F274FC03}" type="parTrans" cxnId="{2424E3C7-9E6E-48CE-B165-C3F03E59CEE6}">
      <dgm:prSet/>
      <dgm:spPr/>
      <dgm:t>
        <a:bodyPr/>
        <a:lstStyle/>
        <a:p>
          <a:endParaRPr lang="en-US"/>
        </a:p>
      </dgm:t>
    </dgm:pt>
    <dgm:pt modelId="{8D482AF0-E082-4456-91F2-D84C26ACA4E6}" type="sibTrans" cxnId="{2424E3C7-9E6E-48CE-B165-C3F03E59CEE6}">
      <dgm:prSet/>
      <dgm:spPr/>
      <dgm:t>
        <a:bodyPr/>
        <a:lstStyle/>
        <a:p>
          <a:endParaRPr lang="en-US"/>
        </a:p>
      </dgm:t>
    </dgm:pt>
    <dgm:pt modelId="{4254F85F-2DE1-4ACB-BEBC-E2AD227D0A23}" type="pres">
      <dgm:prSet presAssocID="{DFC193F3-C541-4EDE-A60B-DA3306751A47}" presName="hierChild1" presStyleCnt="0">
        <dgm:presLayoutVars>
          <dgm:orgChart val="1"/>
          <dgm:chPref val="1"/>
          <dgm:dir/>
          <dgm:animOne val="branch"/>
          <dgm:animLvl val="lvl"/>
          <dgm:resizeHandles/>
        </dgm:presLayoutVars>
      </dgm:prSet>
      <dgm:spPr/>
      <dgm:t>
        <a:bodyPr/>
        <a:lstStyle/>
        <a:p>
          <a:endParaRPr lang="en-US"/>
        </a:p>
      </dgm:t>
    </dgm:pt>
    <dgm:pt modelId="{438E37AD-C1EC-43AF-889A-F0EAE6E093E3}" type="pres">
      <dgm:prSet presAssocID="{74DA8058-2E9C-4894-BC5C-8B6597170CE8}" presName="hierRoot1" presStyleCnt="0">
        <dgm:presLayoutVars>
          <dgm:hierBranch val="init"/>
        </dgm:presLayoutVars>
      </dgm:prSet>
      <dgm:spPr/>
    </dgm:pt>
    <dgm:pt modelId="{0D893BD9-5E86-4960-8CF0-AF791E1D813B}" type="pres">
      <dgm:prSet presAssocID="{74DA8058-2E9C-4894-BC5C-8B6597170CE8}" presName="rootComposite1" presStyleCnt="0"/>
      <dgm:spPr/>
    </dgm:pt>
    <dgm:pt modelId="{69C1C2CD-26B9-4743-BE2A-B67335A798C7}" type="pres">
      <dgm:prSet presAssocID="{74DA8058-2E9C-4894-BC5C-8B6597170CE8}" presName="rootText1" presStyleLbl="node0" presStyleIdx="0" presStyleCnt="6" custScaleY="169448">
        <dgm:presLayoutVars>
          <dgm:chPref val="3"/>
        </dgm:presLayoutVars>
      </dgm:prSet>
      <dgm:spPr/>
      <dgm:t>
        <a:bodyPr/>
        <a:lstStyle/>
        <a:p>
          <a:endParaRPr lang="en-US"/>
        </a:p>
      </dgm:t>
    </dgm:pt>
    <dgm:pt modelId="{6854E671-DEAA-4302-8166-C08C8224030A}" type="pres">
      <dgm:prSet presAssocID="{74DA8058-2E9C-4894-BC5C-8B6597170CE8}" presName="rootConnector1" presStyleLbl="node1" presStyleIdx="0" presStyleCnt="0"/>
      <dgm:spPr/>
      <dgm:t>
        <a:bodyPr/>
        <a:lstStyle/>
        <a:p>
          <a:endParaRPr lang="en-US"/>
        </a:p>
      </dgm:t>
    </dgm:pt>
    <dgm:pt modelId="{52365C63-C9D1-4A12-983A-1AD5A22C9ACF}" type="pres">
      <dgm:prSet presAssocID="{74DA8058-2E9C-4894-BC5C-8B6597170CE8}" presName="hierChild2" presStyleCnt="0"/>
      <dgm:spPr/>
    </dgm:pt>
    <dgm:pt modelId="{30CC818B-162E-475E-9202-497089CE9194}" type="pres">
      <dgm:prSet presAssocID="{74DA8058-2E9C-4894-BC5C-8B6597170CE8}" presName="hierChild3" presStyleCnt="0"/>
      <dgm:spPr/>
    </dgm:pt>
    <dgm:pt modelId="{E1989F50-172D-478B-A8AF-87A7D723E9A2}" type="pres">
      <dgm:prSet presAssocID="{B5E29A2D-B728-4787-95B4-8762ED371E07}" presName="hierRoot1" presStyleCnt="0">
        <dgm:presLayoutVars>
          <dgm:hierBranch val="init"/>
        </dgm:presLayoutVars>
      </dgm:prSet>
      <dgm:spPr/>
    </dgm:pt>
    <dgm:pt modelId="{2EF8CC81-A257-40A3-9162-DD5510878F7A}" type="pres">
      <dgm:prSet presAssocID="{B5E29A2D-B728-4787-95B4-8762ED371E07}" presName="rootComposite1" presStyleCnt="0"/>
      <dgm:spPr/>
    </dgm:pt>
    <dgm:pt modelId="{62483E96-5651-496C-919B-05AC195F0D74}" type="pres">
      <dgm:prSet presAssocID="{B5E29A2D-B728-4787-95B4-8762ED371E07}" presName="rootText1" presStyleLbl="node0" presStyleIdx="1" presStyleCnt="6" custScaleY="169448">
        <dgm:presLayoutVars>
          <dgm:chPref val="3"/>
        </dgm:presLayoutVars>
      </dgm:prSet>
      <dgm:spPr/>
      <dgm:t>
        <a:bodyPr/>
        <a:lstStyle/>
        <a:p>
          <a:endParaRPr lang="en-US"/>
        </a:p>
      </dgm:t>
    </dgm:pt>
    <dgm:pt modelId="{96D83907-C8AD-4A7F-8D9C-8A48A867E7CB}" type="pres">
      <dgm:prSet presAssocID="{B5E29A2D-B728-4787-95B4-8762ED371E07}" presName="rootConnector1" presStyleLbl="node1" presStyleIdx="0" presStyleCnt="0"/>
      <dgm:spPr/>
      <dgm:t>
        <a:bodyPr/>
        <a:lstStyle/>
        <a:p>
          <a:endParaRPr lang="en-US"/>
        </a:p>
      </dgm:t>
    </dgm:pt>
    <dgm:pt modelId="{8F106DF1-3E74-48E2-8FCC-C40B50DB1706}" type="pres">
      <dgm:prSet presAssocID="{B5E29A2D-B728-4787-95B4-8762ED371E07}" presName="hierChild2" presStyleCnt="0"/>
      <dgm:spPr/>
    </dgm:pt>
    <dgm:pt modelId="{FB88B0B6-29AE-41A7-849A-8242A608BAF7}" type="pres">
      <dgm:prSet presAssocID="{B5E29A2D-B728-4787-95B4-8762ED371E07}" presName="hierChild3" presStyleCnt="0"/>
      <dgm:spPr/>
    </dgm:pt>
    <dgm:pt modelId="{1DCFF9F3-6B1E-4536-8809-DF94254CD829}" type="pres">
      <dgm:prSet presAssocID="{E18F1666-60E2-4C0A-898F-23332721E555}" presName="hierRoot1" presStyleCnt="0">
        <dgm:presLayoutVars>
          <dgm:hierBranch val="init"/>
        </dgm:presLayoutVars>
      </dgm:prSet>
      <dgm:spPr/>
    </dgm:pt>
    <dgm:pt modelId="{1BA6393B-8B37-4A29-854D-B0FFC2FD9FA0}" type="pres">
      <dgm:prSet presAssocID="{E18F1666-60E2-4C0A-898F-23332721E555}" presName="rootComposite1" presStyleCnt="0"/>
      <dgm:spPr/>
    </dgm:pt>
    <dgm:pt modelId="{67B7EE6B-D650-4286-9934-721B3DF9E7AE}" type="pres">
      <dgm:prSet presAssocID="{E18F1666-60E2-4C0A-898F-23332721E555}" presName="rootText1" presStyleLbl="node0" presStyleIdx="2" presStyleCnt="6" custScaleY="169448">
        <dgm:presLayoutVars>
          <dgm:chPref val="3"/>
        </dgm:presLayoutVars>
      </dgm:prSet>
      <dgm:spPr/>
      <dgm:t>
        <a:bodyPr/>
        <a:lstStyle/>
        <a:p>
          <a:endParaRPr lang="en-US"/>
        </a:p>
      </dgm:t>
    </dgm:pt>
    <dgm:pt modelId="{EF81DF9C-6FB5-473E-8601-521B6B08CF31}" type="pres">
      <dgm:prSet presAssocID="{E18F1666-60E2-4C0A-898F-23332721E555}" presName="rootConnector1" presStyleLbl="node1" presStyleIdx="0" presStyleCnt="0"/>
      <dgm:spPr/>
      <dgm:t>
        <a:bodyPr/>
        <a:lstStyle/>
        <a:p>
          <a:endParaRPr lang="en-US"/>
        </a:p>
      </dgm:t>
    </dgm:pt>
    <dgm:pt modelId="{3EB56F37-57A4-4498-8458-42874FE7A0FA}" type="pres">
      <dgm:prSet presAssocID="{E18F1666-60E2-4C0A-898F-23332721E555}" presName="hierChild2" presStyleCnt="0"/>
      <dgm:spPr/>
    </dgm:pt>
    <dgm:pt modelId="{43FDBA0F-3703-4C79-A2E1-233299DB5FF5}" type="pres">
      <dgm:prSet presAssocID="{E18F1666-60E2-4C0A-898F-23332721E555}" presName="hierChild3" presStyleCnt="0"/>
      <dgm:spPr/>
    </dgm:pt>
    <dgm:pt modelId="{B8EB44AD-6098-42F2-8263-54B821FC5E6E}" type="pres">
      <dgm:prSet presAssocID="{05848338-56F8-4013-BDC2-1C947173D9BE}" presName="hierRoot1" presStyleCnt="0">
        <dgm:presLayoutVars>
          <dgm:hierBranch val="init"/>
        </dgm:presLayoutVars>
      </dgm:prSet>
      <dgm:spPr/>
    </dgm:pt>
    <dgm:pt modelId="{20A28E20-192B-4136-B8D8-B2397AC24DAB}" type="pres">
      <dgm:prSet presAssocID="{05848338-56F8-4013-BDC2-1C947173D9BE}" presName="rootComposite1" presStyleCnt="0"/>
      <dgm:spPr/>
    </dgm:pt>
    <dgm:pt modelId="{01669A83-586A-42D5-B48B-34D874F0181A}" type="pres">
      <dgm:prSet presAssocID="{05848338-56F8-4013-BDC2-1C947173D9BE}" presName="rootText1" presStyleLbl="node0" presStyleIdx="3" presStyleCnt="6" custScaleY="169448">
        <dgm:presLayoutVars>
          <dgm:chPref val="3"/>
        </dgm:presLayoutVars>
      </dgm:prSet>
      <dgm:spPr/>
      <dgm:t>
        <a:bodyPr/>
        <a:lstStyle/>
        <a:p>
          <a:endParaRPr lang="en-US"/>
        </a:p>
      </dgm:t>
    </dgm:pt>
    <dgm:pt modelId="{F6293095-EA5E-46C1-9F59-0D8D498A587E}" type="pres">
      <dgm:prSet presAssocID="{05848338-56F8-4013-BDC2-1C947173D9BE}" presName="rootConnector1" presStyleLbl="node1" presStyleIdx="0" presStyleCnt="0"/>
      <dgm:spPr/>
      <dgm:t>
        <a:bodyPr/>
        <a:lstStyle/>
        <a:p>
          <a:endParaRPr lang="en-US"/>
        </a:p>
      </dgm:t>
    </dgm:pt>
    <dgm:pt modelId="{03276EA0-6A33-4CDB-804A-9D18E40B0DDE}" type="pres">
      <dgm:prSet presAssocID="{05848338-56F8-4013-BDC2-1C947173D9BE}" presName="hierChild2" presStyleCnt="0"/>
      <dgm:spPr/>
    </dgm:pt>
    <dgm:pt modelId="{8D86C8D2-18B9-4DD3-837F-0996B066062A}" type="pres">
      <dgm:prSet presAssocID="{05848338-56F8-4013-BDC2-1C947173D9BE}" presName="hierChild3" presStyleCnt="0"/>
      <dgm:spPr/>
    </dgm:pt>
    <dgm:pt modelId="{2D964770-26EA-499D-92D2-C2A95001A531}" type="pres">
      <dgm:prSet presAssocID="{52F7B5BA-F4A3-400B-AF67-624AA5EAF2D2}" presName="hierRoot1" presStyleCnt="0">
        <dgm:presLayoutVars>
          <dgm:hierBranch val="init"/>
        </dgm:presLayoutVars>
      </dgm:prSet>
      <dgm:spPr/>
    </dgm:pt>
    <dgm:pt modelId="{99A7C9F6-3D40-415B-92A8-921D1D847F35}" type="pres">
      <dgm:prSet presAssocID="{52F7B5BA-F4A3-400B-AF67-624AA5EAF2D2}" presName="rootComposite1" presStyleCnt="0"/>
      <dgm:spPr/>
    </dgm:pt>
    <dgm:pt modelId="{6CF16A56-B8DD-44AB-9DC7-60E7E49C11F5}" type="pres">
      <dgm:prSet presAssocID="{52F7B5BA-F4A3-400B-AF67-624AA5EAF2D2}" presName="rootText1" presStyleLbl="node0" presStyleIdx="4" presStyleCnt="6" custScaleY="169448">
        <dgm:presLayoutVars>
          <dgm:chPref val="3"/>
        </dgm:presLayoutVars>
      </dgm:prSet>
      <dgm:spPr/>
      <dgm:t>
        <a:bodyPr/>
        <a:lstStyle/>
        <a:p>
          <a:endParaRPr lang="en-US"/>
        </a:p>
      </dgm:t>
    </dgm:pt>
    <dgm:pt modelId="{9C181985-FE5C-46A1-9371-CC9748B7EDC1}" type="pres">
      <dgm:prSet presAssocID="{52F7B5BA-F4A3-400B-AF67-624AA5EAF2D2}" presName="rootConnector1" presStyleLbl="node1" presStyleIdx="0" presStyleCnt="0"/>
      <dgm:spPr/>
      <dgm:t>
        <a:bodyPr/>
        <a:lstStyle/>
        <a:p>
          <a:endParaRPr lang="en-US"/>
        </a:p>
      </dgm:t>
    </dgm:pt>
    <dgm:pt modelId="{B928BFD0-D2E2-4471-94C9-9DDAC456D360}" type="pres">
      <dgm:prSet presAssocID="{52F7B5BA-F4A3-400B-AF67-624AA5EAF2D2}" presName="hierChild2" presStyleCnt="0"/>
      <dgm:spPr/>
    </dgm:pt>
    <dgm:pt modelId="{713533C0-2F45-4C11-8CC7-2D5A9452FD65}" type="pres">
      <dgm:prSet presAssocID="{52F7B5BA-F4A3-400B-AF67-624AA5EAF2D2}" presName="hierChild3" presStyleCnt="0"/>
      <dgm:spPr/>
    </dgm:pt>
    <dgm:pt modelId="{EF871D2B-1184-44BE-9D38-AA502B4A64ED}" type="pres">
      <dgm:prSet presAssocID="{8EB2D2F5-CC0A-4311-90E0-E5C1EDA98FB0}" presName="hierRoot1" presStyleCnt="0">
        <dgm:presLayoutVars>
          <dgm:hierBranch val="init"/>
        </dgm:presLayoutVars>
      </dgm:prSet>
      <dgm:spPr/>
    </dgm:pt>
    <dgm:pt modelId="{119B8402-116F-49ED-9EA7-D09C0B3E4CC5}" type="pres">
      <dgm:prSet presAssocID="{8EB2D2F5-CC0A-4311-90E0-E5C1EDA98FB0}" presName="rootComposite1" presStyleCnt="0"/>
      <dgm:spPr/>
    </dgm:pt>
    <dgm:pt modelId="{403D6488-6910-46D3-9BC4-91DB8AEF1FE7}" type="pres">
      <dgm:prSet presAssocID="{8EB2D2F5-CC0A-4311-90E0-E5C1EDA98FB0}" presName="rootText1" presStyleLbl="node0" presStyleIdx="5" presStyleCnt="6" custScaleY="169448">
        <dgm:presLayoutVars>
          <dgm:chPref val="3"/>
        </dgm:presLayoutVars>
      </dgm:prSet>
      <dgm:spPr/>
      <dgm:t>
        <a:bodyPr/>
        <a:lstStyle/>
        <a:p>
          <a:endParaRPr lang="en-US"/>
        </a:p>
      </dgm:t>
    </dgm:pt>
    <dgm:pt modelId="{20F16722-41E5-4BCF-815F-C04ACA89670F}" type="pres">
      <dgm:prSet presAssocID="{8EB2D2F5-CC0A-4311-90E0-E5C1EDA98FB0}" presName="rootConnector1" presStyleLbl="node1" presStyleIdx="0" presStyleCnt="0"/>
      <dgm:spPr/>
      <dgm:t>
        <a:bodyPr/>
        <a:lstStyle/>
        <a:p>
          <a:endParaRPr lang="en-US"/>
        </a:p>
      </dgm:t>
    </dgm:pt>
    <dgm:pt modelId="{0734B5AB-D9F0-44FE-BC25-3D35A5DB6E0A}" type="pres">
      <dgm:prSet presAssocID="{8EB2D2F5-CC0A-4311-90E0-E5C1EDA98FB0}" presName="hierChild2" presStyleCnt="0"/>
      <dgm:spPr/>
    </dgm:pt>
    <dgm:pt modelId="{B2D0EA07-6A5A-42AC-AFF4-54F7B7855EDB}" type="pres">
      <dgm:prSet presAssocID="{8EB2D2F5-CC0A-4311-90E0-E5C1EDA98FB0}" presName="hierChild3" presStyleCnt="0"/>
      <dgm:spPr/>
    </dgm:pt>
  </dgm:ptLst>
  <dgm:cxnLst>
    <dgm:cxn modelId="{342863CF-822E-4194-AAB8-7878767A25F9}" type="presOf" srcId="{8EB2D2F5-CC0A-4311-90E0-E5C1EDA98FB0}" destId="{403D6488-6910-46D3-9BC4-91DB8AEF1FE7}" srcOrd="0" destOrd="0" presId="urn:microsoft.com/office/officeart/2005/8/layout/orgChart1"/>
    <dgm:cxn modelId="{C00B6E0C-6487-47E9-BFE4-8D96F7D0E225}" srcId="{DFC193F3-C541-4EDE-A60B-DA3306751A47}" destId="{E18F1666-60E2-4C0A-898F-23332721E555}" srcOrd="2" destOrd="0" parTransId="{5E269024-DAB3-4FB9-98C8-2FC8BCA431A0}" sibTransId="{9749E4E8-2D04-402A-8F8E-C904A1042519}"/>
    <dgm:cxn modelId="{05A4E5F6-A59D-49B0-AD14-351FA13438D2}" type="presOf" srcId="{05848338-56F8-4013-BDC2-1C947173D9BE}" destId="{01669A83-586A-42D5-B48B-34D874F0181A}" srcOrd="0" destOrd="0" presId="urn:microsoft.com/office/officeart/2005/8/layout/orgChart1"/>
    <dgm:cxn modelId="{E53B7E5E-C9A3-40B8-8726-AD5020B37FCE}" type="presOf" srcId="{B5E29A2D-B728-4787-95B4-8762ED371E07}" destId="{62483E96-5651-496C-919B-05AC195F0D74}" srcOrd="0" destOrd="0" presId="urn:microsoft.com/office/officeart/2005/8/layout/orgChart1"/>
    <dgm:cxn modelId="{2584947D-37E2-4E12-ACDC-87AC98D8CF89}" type="presOf" srcId="{74DA8058-2E9C-4894-BC5C-8B6597170CE8}" destId="{6854E671-DEAA-4302-8166-C08C8224030A}" srcOrd="1" destOrd="0" presId="urn:microsoft.com/office/officeart/2005/8/layout/orgChart1"/>
    <dgm:cxn modelId="{2424E3C7-9E6E-48CE-B165-C3F03E59CEE6}" srcId="{DFC193F3-C541-4EDE-A60B-DA3306751A47}" destId="{8EB2D2F5-CC0A-4311-90E0-E5C1EDA98FB0}" srcOrd="5" destOrd="0" parTransId="{DFFA2F72-13C0-415B-B0B0-E921F274FC03}" sibTransId="{8D482AF0-E082-4456-91F2-D84C26ACA4E6}"/>
    <dgm:cxn modelId="{E7D050A7-DFED-4503-AD11-8BB3067CD62C}" type="presOf" srcId="{52F7B5BA-F4A3-400B-AF67-624AA5EAF2D2}" destId="{9C181985-FE5C-46A1-9371-CC9748B7EDC1}" srcOrd="1" destOrd="0" presId="urn:microsoft.com/office/officeart/2005/8/layout/orgChart1"/>
    <dgm:cxn modelId="{A593BC21-04DD-4B5F-B515-48AE8C5855CE}" srcId="{DFC193F3-C541-4EDE-A60B-DA3306751A47}" destId="{B5E29A2D-B728-4787-95B4-8762ED371E07}" srcOrd="1" destOrd="0" parTransId="{DEA8A99D-D85B-40F8-A8AA-7A29DFEB32A2}" sibTransId="{B0E9F3F1-3312-40A1-8B65-84055634E0E5}"/>
    <dgm:cxn modelId="{DADC06EB-6261-45E9-9F92-400859EF266D}" srcId="{DFC193F3-C541-4EDE-A60B-DA3306751A47}" destId="{74DA8058-2E9C-4894-BC5C-8B6597170CE8}" srcOrd="0" destOrd="0" parTransId="{AF8A48D8-31C5-4400-9E02-42B215EA0AD9}" sibTransId="{43B9A1B3-A65B-493A-A14C-CA2FFF6A942E}"/>
    <dgm:cxn modelId="{45F8AFFA-E5CD-4622-98FA-729F878C8A0F}" type="presOf" srcId="{DFC193F3-C541-4EDE-A60B-DA3306751A47}" destId="{4254F85F-2DE1-4ACB-BEBC-E2AD227D0A23}" srcOrd="0" destOrd="0" presId="urn:microsoft.com/office/officeart/2005/8/layout/orgChart1"/>
    <dgm:cxn modelId="{A675232C-916D-44B4-B9A4-6EA07C880945}" type="presOf" srcId="{E18F1666-60E2-4C0A-898F-23332721E555}" destId="{67B7EE6B-D650-4286-9934-721B3DF9E7AE}" srcOrd="0" destOrd="0" presId="urn:microsoft.com/office/officeart/2005/8/layout/orgChart1"/>
    <dgm:cxn modelId="{20265C04-4408-4F1F-B0EC-A6822E25973B}" type="presOf" srcId="{74DA8058-2E9C-4894-BC5C-8B6597170CE8}" destId="{69C1C2CD-26B9-4743-BE2A-B67335A798C7}" srcOrd="0" destOrd="0" presId="urn:microsoft.com/office/officeart/2005/8/layout/orgChart1"/>
    <dgm:cxn modelId="{218044D6-3212-4AF6-8C79-83EB869588D7}" type="presOf" srcId="{05848338-56F8-4013-BDC2-1C947173D9BE}" destId="{F6293095-EA5E-46C1-9F59-0D8D498A587E}" srcOrd="1" destOrd="0" presId="urn:microsoft.com/office/officeart/2005/8/layout/orgChart1"/>
    <dgm:cxn modelId="{C5617ABD-61B9-4DE5-872C-A7B40A0805BF}" srcId="{DFC193F3-C541-4EDE-A60B-DA3306751A47}" destId="{52F7B5BA-F4A3-400B-AF67-624AA5EAF2D2}" srcOrd="4" destOrd="0" parTransId="{8E011085-D7C4-426B-B56F-3C4F2A614164}" sibTransId="{B9CF110F-87E5-43CA-AE8B-37FB34F65C2A}"/>
    <dgm:cxn modelId="{A6699442-B5B6-44E0-BB8F-2DEC0B5F78A6}" type="presOf" srcId="{B5E29A2D-B728-4787-95B4-8762ED371E07}" destId="{96D83907-C8AD-4A7F-8D9C-8A48A867E7CB}" srcOrd="1" destOrd="0" presId="urn:microsoft.com/office/officeart/2005/8/layout/orgChart1"/>
    <dgm:cxn modelId="{A64EF520-151F-44CF-BDFB-E041B5855E48}" type="presOf" srcId="{E18F1666-60E2-4C0A-898F-23332721E555}" destId="{EF81DF9C-6FB5-473E-8601-521B6B08CF31}" srcOrd="1" destOrd="0" presId="urn:microsoft.com/office/officeart/2005/8/layout/orgChart1"/>
    <dgm:cxn modelId="{ACAD7008-F5D5-46AB-AFFA-887E1EE31CAC}" srcId="{DFC193F3-C541-4EDE-A60B-DA3306751A47}" destId="{05848338-56F8-4013-BDC2-1C947173D9BE}" srcOrd="3" destOrd="0" parTransId="{028B0280-522D-4769-BC41-0A689EAE2989}" sibTransId="{59AAA05F-38E1-405A-9A01-54A9D2163DD8}"/>
    <dgm:cxn modelId="{55C5E3FA-4A91-4A0B-8A39-7BC6F39F7892}" type="presOf" srcId="{52F7B5BA-F4A3-400B-AF67-624AA5EAF2D2}" destId="{6CF16A56-B8DD-44AB-9DC7-60E7E49C11F5}" srcOrd="0" destOrd="0" presId="urn:microsoft.com/office/officeart/2005/8/layout/orgChart1"/>
    <dgm:cxn modelId="{E4540C80-69CF-486A-9411-FBCACD02F5C3}" type="presOf" srcId="{8EB2D2F5-CC0A-4311-90E0-E5C1EDA98FB0}" destId="{20F16722-41E5-4BCF-815F-C04ACA89670F}" srcOrd="1" destOrd="0" presId="urn:microsoft.com/office/officeart/2005/8/layout/orgChart1"/>
    <dgm:cxn modelId="{2364FB14-3B6F-44E2-A12E-5AF830D76655}" type="presParOf" srcId="{4254F85F-2DE1-4ACB-BEBC-E2AD227D0A23}" destId="{438E37AD-C1EC-43AF-889A-F0EAE6E093E3}" srcOrd="0" destOrd="0" presId="urn:microsoft.com/office/officeart/2005/8/layout/orgChart1"/>
    <dgm:cxn modelId="{CB90875E-6C96-45C2-A566-411ACFE28EA6}" type="presParOf" srcId="{438E37AD-C1EC-43AF-889A-F0EAE6E093E3}" destId="{0D893BD9-5E86-4960-8CF0-AF791E1D813B}" srcOrd="0" destOrd="0" presId="urn:microsoft.com/office/officeart/2005/8/layout/orgChart1"/>
    <dgm:cxn modelId="{B1D5A138-2DAD-403B-8C9E-F4BB679A66F2}" type="presParOf" srcId="{0D893BD9-5E86-4960-8CF0-AF791E1D813B}" destId="{69C1C2CD-26B9-4743-BE2A-B67335A798C7}" srcOrd="0" destOrd="0" presId="urn:microsoft.com/office/officeart/2005/8/layout/orgChart1"/>
    <dgm:cxn modelId="{96E19D8A-E6D6-4B16-AAFF-6A86117CFFEA}" type="presParOf" srcId="{0D893BD9-5E86-4960-8CF0-AF791E1D813B}" destId="{6854E671-DEAA-4302-8166-C08C8224030A}" srcOrd="1" destOrd="0" presId="urn:microsoft.com/office/officeart/2005/8/layout/orgChart1"/>
    <dgm:cxn modelId="{AA79221B-C857-4DC4-8992-E533472C1038}" type="presParOf" srcId="{438E37AD-C1EC-43AF-889A-F0EAE6E093E3}" destId="{52365C63-C9D1-4A12-983A-1AD5A22C9ACF}" srcOrd="1" destOrd="0" presId="urn:microsoft.com/office/officeart/2005/8/layout/orgChart1"/>
    <dgm:cxn modelId="{25249394-9C7F-4D0D-A668-ED983F01BB9C}" type="presParOf" srcId="{438E37AD-C1EC-43AF-889A-F0EAE6E093E3}" destId="{30CC818B-162E-475E-9202-497089CE9194}" srcOrd="2" destOrd="0" presId="urn:microsoft.com/office/officeart/2005/8/layout/orgChart1"/>
    <dgm:cxn modelId="{B7D1AB36-84CD-46E5-8C2D-9D6E6A08C170}" type="presParOf" srcId="{4254F85F-2DE1-4ACB-BEBC-E2AD227D0A23}" destId="{E1989F50-172D-478B-A8AF-87A7D723E9A2}" srcOrd="1" destOrd="0" presId="urn:microsoft.com/office/officeart/2005/8/layout/orgChart1"/>
    <dgm:cxn modelId="{D2C3B292-88A8-414F-A4F9-2BEE7148DF47}" type="presParOf" srcId="{E1989F50-172D-478B-A8AF-87A7D723E9A2}" destId="{2EF8CC81-A257-40A3-9162-DD5510878F7A}" srcOrd="0" destOrd="0" presId="urn:microsoft.com/office/officeart/2005/8/layout/orgChart1"/>
    <dgm:cxn modelId="{8EE4BE4A-DE6B-48C2-B596-2A8695D80A28}" type="presParOf" srcId="{2EF8CC81-A257-40A3-9162-DD5510878F7A}" destId="{62483E96-5651-496C-919B-05AC195F0D74}" srcOrd="0" destOrd="0" presId="urn:microsoft.com/office/officeart/2005/8/layout/orgChart1"/>
    <dgm:cxn modelId="{182BE091-DD31-42D3-AB1B-726D52161D91}" type="presParOf" srcId="{2EF8CC81-A257-40A3-9162-DD5510878F7A}" destId="{96D83907-C8AD-4A7F-8D9C-8A48A867E7CB}" srcOrd="1" destOrd="0" presId="urn:microsoft.com/office/officeart/2005/8/layout/orgChart1"/>
    <dgm:cxn modelId="{5FF3B130-036A-42E8-A542-D4F22F361AAB}" type="presParOf" srcId="{E1989F50-172D-478B-A8AF-87A7D723E9A2}" destId="{8F106DF1-3E74-48E2-8FCC-C40B50DB1706}" srcOrd="1" destOrd="0" presId="urn:microsoft.com/office/officeart/2005/8/layout/orgChart1"/>
    <dgm:cxn modelId="{8C21C087-A10D-45A9-94CF-CD64D7956894}" type="presParOf" srcId="{E1989F50-172D-478B-A8AF-87A7D723E9A2}" destId="{FB88B0B6-29AE-41A7-849A-8242A608BAF7}" srcOrd="2" destOrd="0" presId="urn:microsoft.com/office/officeart/2005/8/layout/orgChart1"/>
    <dgm:cxn modelId="{42E063B3-9955-440C-90F4-2E16A4ADE295}" type="presParOf" srcId="{4254F85F-2DE1-4ACB-BEBC-E2AD227D0A23}" destId="{1DCFF9F3-6B1E-4536-8809-DF94254CD829}" srcOrd="2" destOrd="0" presId="urn:microsoft.com/office/officeart/2005/8/layout/orgChart1"/>
    <dgm:cxn modelId="{E2BB64C2-9BD5-42E5-B71A-E2572B3B9B5E}" type="presParOf" srcId="{1DCFF9F3-6B1E-4536-8809-DF94254CD829}" destId="{1BA6393B-8B37-4A29-854D-B0FFC2FD9FA0}" srcOrd="0" destOrd="0" presId="urn:microsoft.com/office/officeart/2005/8/layout/orgChart1"/>
    <dgm:cxn modelId="{4A70982D-ACEA-4113-8C27-43CAEAE9F0D3}" type="presParOf" srcId="{1BA6393B-8B37-4A29-854D-B0FFC2FD9FA0}" destId="{67B7EE6B-D650-4286-9934-721B3DF9E7AE}" srcOrd="0" destOrd="0" presId="urn:microsoft.com/office/officeart/2005/8/layout/orgChart1"/>
    <dgm:cxn modelId="{8C197AA9-C7B4-484E-A82B-CEDF9DDAE78E}" type="presParOf" srcId="{1BA6393B-8B37-4A29-854D-B0FFC2FD9FA0}" destId="{EF81DF9C-6FB5-473E-8601-521B6B08CF31}" srcOrd="1" destOrd="0" presId="urn:microsoft.com/office/officeart/2005/8/layout/orgChart1"/>
    <dgm:cxn modelId="{C46ED58E-623A-47BB-8427-569351E7BB4C}" type="presParOf" srcId="{1DCFF9F3-6B1E-4536-8809-DF94254CD829}" destId="{3EB56F37-57A4-4498-8458-42874FE7A0FA}" srcOrd="1" destOrd="0" presId="urn:microsoft.com/office/officeart/2005/8/layout/orgChart1"/>
    <dgm:cxn modelId="{FEA008C6-EA25-4835-B93D-326ABBB39DB7}" type="presParOf" srcId="{1DCFF9F3-6B1E-4536-8809-DF94254CD829}" destId="{43FDBA0F-3703-4C79-A2E1-233299DB5FF5}" srcOrd="2" destOrd="0" presId="urn:microsoft.com/office/officeart/2005/8/layout/orgChart1"/>
    <dgm:cxn modelId="{3FC86C59-BDDD-47BB-B2FB-3BD135DF9661}" type="presParOf" srcId="{4254F85F-2DE1-4ACB-BEBC-E2AD227D0A23}" destId="{B8EB44AD-6098-42F2-8263-54B821FC5E6E}" srcOrd="3" destOrd="0" presId="urn:microsoft.com/office/officeart/2005/8/layout/orgChart1"/>
    <dgm:cxn modelId="{1D9A774B-D1CB-41E9-BBF7-8FA1EFE09E25}" type="presParOf" srcId="{B8EB44AD-6098-42F2-8263-54B821FC5E6E}" destId="{20A28E20-192B-4136-B8D8-B2397AC24DAB}" srcOrd="0" destOrd="0" presId="urn:microsoft.com/office/officeart/2005/8/layout/orgChart1"/>
    <dgm:cxn modelId="{9EAA9E26-CC41-4D12-A096-82AE1A885117}" type="presParOf" srcId="{20A28E20-192B-4136-B8D8-B2397AC24DAB}" destId="{01669A83-586A-42D5-B48B-34D874F0181A}" srcOrd="0" destOrd="0" presId="urn:microsoft.com/office/officeart/2005/8/layout/orgChart1"/>
    <dgm:cxn modelId="{11396546-77B8-44DA-A85C-336A1E69CF38}" type="presParOf" srcId="{20A28E20-192B-4136-B8D8-B2397AC24DAB}" destId="{F6293095-EA5E-46C1-9F59-0D8D498A587E}" srcOrd="1" destOrd="0" presId="urn:microsoft.com/office/officeart/2005/8/layout/orgChart1"/>
    <dgm:cxn modelId="{54E1FCDD-6E0E-4619-9386-5A6741377C73}" type="presParOf" srcId="{B8EB44AD-6098-42F2-8263-54B821FC5E6E}" destId="{03276EA0-6A33-4CDB-804A-9D18E40B0DDE}" srcOrd="1" destOrd="0" presId="urn:microsoft.com/office/officeart/2005/8/layout/orgChart1"/>
    <dgm:cxn modelId="{C7BE4CA0-730B-4FC1-8FD0-9CB958E3E785}" type="presParOf" srcId="{B8EB44AD-6098-42F2-8263-54B821FC5E6E}" destId="{8D86C8D2-18B9-4DD3-837F-0996B066062A}" srcOrd="2" destOrd="0" presId="urn:microsoft.com/office/officeart/2005/8/layout/orgChart1"/>
    <dgm:cxn modelId="{0153AC60-2B78-41AE-A22C-66064CF552CB}" type="presParOf" srcId="{4254F85F-2DE1-4ACB-BEBC-E2AD227D0A23}" destId="{2D964770-26EA-499D-92D2-C2A95001A531}" srcOrd="4" destOrd="0" presId="urn:microsoft.com/office/officeart/2005/8/layout/orgChart1"/>
    <dgm:cxn modelId="{748C733D-24DE-493F-ADED-75411F1AEF05}" type="presParOf" srcId="{2D964770-26EA-499D-92D2-C2A95001A531}" destId="{99A7C9F6-3D40-415B-92A8-921D1D847F35}" srcOrd="0" destOrd="0" presId="urn:microsoft.com/office/officeart/2005/8/layout/orgChart1"/>
    <dgm:cxn modelId="{E9B08121-AB77-4E23-A03F-F041FB5E7EB2}" type="presParOf" srcId="{99A7C9F6-3D40-415B-92A8-921D1D847F35}" destId="{6CF16A56-B8DD-44AB-9DC7-60E7E49C11F5}" srcOrd="0" destOrd="0" presId="urn:microsoft.com/office/officeart/2005/8/layout/orgChart1"/>
    <dgm:cxn modelId="{0F714E99-BF03-4CA6-AF35-4917E1B21B32}" type="presParOf" srcId="{99A7C9F6-3D40-415B-92A8-921D1D847F35}" destId="{9C181985-FE5C-46A1-9371-CC9748B7EDC1}" srcOrd="1" destOrd="0" presId="urn:microsoft.com/office/officeart/2005/8/layout/orgChart1"/>
    <dgm:cxn modelId="{C5693C01-90E5-4EC9-9C5E-EDE990DF84B7}" type="presParOf" srcId="{2D964770-26EA-499D-92D2-C2A95001A531}" destId="{B928BFD0-D2E2-4471-94C9-9DDAC456D360}" srcOrd="1" destOrd="0" presId="urn:microsoft.com/office/officeart/2005/8/layout/orgChart1"/>
    <dgm:cxn modelId="{B7EFFE85-82C7-4F1E-BE4F-F677D61736F0}" type="presParOf" srcId="{2D964770-26EA-499D-92D2-C2A95001A531}" destId="{713533C0-2F45-4C11-8CC7-2D5A9452FD65}" srcOrd="2" destOrd="0" presId="urn:microsoft.com/office/officeart/2005/8/layout/orgChart1"/>
    <dgm:cxn modelId="{79DACF73-7BF1-4079-A80C-A3B0D9B387E6}" type="presParOf" srcId="{4254F85F-2DE1-4ACB-BEBC-E2AD227D0A23}" destId="{EF871D2B-1184-44BE-9D38-AA502B4A64ED}" srcOrd="5" destOrd="0" presId="urn:microsoft.com/office/officeart/2005/8/layout/orgChart1"/>
    <dgm:cxn modelId="{2B3268E8-24D5-4699-8DDE-976DB7E7D79D}" type="presParOf" srcId="{EF871D2B-1184-44BE-9D38-AA502B4A64ED}" destId="{119B8402-116F-49ED-9EA7-D09C0B3E4CC5}" srcOrd="0" destOrd="0" presId="urn:microsoft.com/office/officeart/2005/8/layout/orgChart1"/>
    <dgm:cxn modelId="{661E981E-54F3-4FD1-8810-3C7134EB611A}" type="presParOf" srcId="{119B8402-116F-49ED-9EA7-D09C0B3E4CC5}" destId="{403D6488-6910-46D3-9BC4-91DB8AEF1FE7}" srcOrd="0" destOrd="0" presId="urn:microsoft.com/office/officeart/2005/8/layout/orgChart1"/>
    <dgm:cxn modelId="{52583B80-0731-4664-B92C-8F538CE2C782}" type="presParOf" srcId="{119B8402-116F-49ED-9EA7-D09C0B3E4CC5}" destId="{20F16722-41E5-4BCF-815F-C04ACA89670F}" srcOrd="1" destOrd="0" presId="urn:microsoft.com/office/officeart/2005/8/layout/orgChart1"/>
    <dgm:cxn modelId="{75FA1B15-649D-406C-A431-653B6838C5FA}" type="presParOf" srcId="{EF871D2B-1184-44BE-9D38-AA502B4A64ED}" destId="{0734B5AB-D9F0-44FE-BC25-3D35A5DB6E0A}" srcOrd="1" destOrd="0" presId="urn:microsoft.com/office/officeart/2005/8/layout/orgChart1"/>
    <dgm:cxn modelId="{EDE87F9D-0E9D-48C6-8739-06F663D42427}" type="presParOf" srcId="{EF871D2B-1184-44BE-9D38-AA502B4A64ED}" destId="{B2D0EA07-6A5A-42AC-AFF4-54F7B7855ED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1C43F2-3B22-4C08-9AE3-B5FC01C718C7}" type="doc">
      <dgm:prSet loTypeId="urn:microsoft.com/office/officeart/2005/8/layout/StepDownProcess" loCatId="process" qsTypeId="urn:microsoft.com/office/officeart/2005/8/quickstyle/simple1" qsCatId="simple" csTypeId="urn:microsoft.com/office/officeart/2005/8/colors/accent2_2" csCatId="accent2" phldr="1"/>
      <dgm:spPr>
        <a:scene3d>
          <a:camera prst="isometricOffAxis1Right"/>
          <a:lightRig rig="threePt" dir="t"/>
        </a:scene3d>
      </dgm:spPr>
      <dgm:t>
        <a:bodyPr/>
        <a:lstStyle/>
        <a:p>
          <a:endParaRPr lang="en-US"/>
        </a:p>
      </dgm:t>
    </dgm:pt>
    <dgm:pt modelId="{66AAC5F3-7152-41C2-A1B5-065E4F0352BD}">
      <dgm:prSet/>
      <dgm:spPr/>
      <dgm:t>
        <a:bodyPr/>
        <a:lstStyle/>
        <a:p>
          <a:pPr rtl="0"/>
          <a:r>
            <a:rPr lang="en-US" smtClean="0"/>
            <a:t>Create a new Quote or view an existing Quote.</a:t>
          </a:r>
          <a:endParaRPr lang="en-US"/>
        </a:p>
      </dgm:t>
    </dgm:pt>
    <dgm:pt modelId="{020EFEAF-AF90-4C64-8A06-14C4CE5E9007}" type="parTrans" cxnId="{C924DFAD-3595-43D8-9BA3-FFC0B8888C45}">
      <dgm:prSet/>
      <dgm:spPr/>
      <dgm:t>
        <a:bodyPr/>
        <a:lstStyle/>
        <a:p>
          <a:endParaRPr lang="en-US"/>
        </a:p>
      </dgm:t>
    </dgm:pt>
    <dgm:pt modelId="{EC55DD61-70CE-4C00-97D2-CC5BAF0812B8}" type="sibTrans" cxnId="{C924DFAD-3595-43D8-9BA3-FFC0B8888C45}">
      <dgm:prSet/>
      <dgm:spPr/>
      <dgm:t>
        <a:bodyPr/>
        <a:lstStyle/>
        <a:p>
          <a:endParaRPr lang="en-US"/>
        </a:p>
      </dgm:t>
    </dgm:pt>
    <dgm:pt modelId="{0B2E3A82-17C1-41F7-B474-CC0AEA8E8749}">
      <dgm:prSet/>
      <dgm:spPr/>
      <dgm:t>
        <a:bodyPr/>
        <a:lstStyle/>
        <a:p>
          <a:pPr rtl="0"/>
          <a:r>
            <a:rPr lang="en-US" smtClean="0"/>
            <a:t>Create Quote Button - Quotes entered and saved.</a:t>
          </a:r>
          <a:endParaRPr lang="en-US"/>
        </a:p>
      </dgm:t>
    </dgm:pt>
    <dgm:pt modelId="{BA14770F-636F-4A53-A88E-CF5DF4D8BC2A}" type="parTrans" cxnId="{90181ED7-DF34-4005-B2C2-CB40CC660106}">
      <dgm:prSet/>
      <dgm:spPr/>
      <dgm:t>
        <a:bodyPr/>
        <a:lstStyle/>
        <a:p>
          <a:endParaRPr lang="en-US"/>
        </a:p>
      </dgm:t>
    </dgm:pt>
    <dgm:pt modelId="{427E7F07-5569-4233-AC9B-C864DAFDC454}" type="sibTrans" cxnId="{90181ED7-DF34-4005-B2C2-CB40CC660106}">
      <dgm:prSet/>
      <dgm:spPr/>
      <dgm:t>
        <a:bodyPr/>
        <a:lstStyle/>
        <a:p>
          <a:endParaRPr lang="en-US"/>
        </a:p>
      </dgm:t>
    </dgm:pt>
    <dgm:pt modelId="{B5101464-597C-4426-9F47-C397701F3C3F}">
      <dgm:prSet/>
      <dgm:spPr/>
      <dgm:t>
        <a:bodyPr/>
        <a:lstStyle/>
        <a:p>
          <a:pPr rtl="0"/>
          <a:r>
            <a:rPr lang="en-US" smtClean="0"/>
            <a:t>Accruals defined from Oracle Trade Management.</a:t>
          </a:r>
          <a:endParaRPr lang="en-US"/>
        </a:p>
      </dgm:t>
    </dgm:pt>
    <dgm:pt modelId="{516BC888-3716-4262-B08C-17CAB90017A3}" type="parTrans" cxnId="{283C2F10-F68E-4AAF-BE3C-328305F5ECC7}">
      <dgm:prSet/>
      <dgm:spPr/>
      <dgm:t>
        <a:bodyPr/>
        <a:lstStyle/>
        <a:p>
          <a:endParaRPr lang="en-US"/>
        </a:p>
      </dgm:t>
    </dgm:pt>
    <dgm:pt modelId="{236352BA-42F7-4B5C-9CC7-51FF3C896416}" type="sibTrans" cxnId="{283C2F10-F68E-4AAF-BE3C-328305F5ECC7}">
      <dgm:prSet/>
      <dgm:spPr/>
      <dgm:t>
        <a:bodyPr/>
        <a:lstStyle/>
        <a:p>
          <a:endParaRPr lang="en-US"/>
        </a:p>
      </dgm:t>
    </dgm:pt>
    <dgm:pt modelId="{3E4647C5-AE59-427A-A55F-A0B7F96E0C46}">
      <dgm:prSet/>
      <dgm:spPr/>
      <dgm:t>
        <a:bodyPr/>
        <a:lstStyle/>
        <a:p>
          <a:pPr rtl="0"/>
          <a:r>
            <a:rPr lang="en-US" smtClean="0"/>
            <a:t>Bulk upload - Import from Excel option.</a:t>
          </a:r>
          <a:endParaRPr lang="en-US"/>
        </a:p>
      </dgm:t>
    </dgm:pt>
    <dgm:pt modelId="{22996BA0-A694-41A9-BA77-7B837CCF2AE7}" type="parTrans" cxnId="{FD05CE42-B359-4991-A84B-A42A0A589FC0}">
      <dgm:prSet/>
      <dgm:spPr/>
      <dgm:t>
        <a:bodyPr/>
        <a:lstStyle/>
        <a:p>
          <a:endParaRPr lang="en-US"/>
        </a:p>
      </dgm:t>
    </dgm:pt>
    <dgm:pt modelId="{9A3F9A7E-EF05-4FC8-92AE-0058EB578FD0}" type="sibTrans" cxnId="{FD05CE42-B359-4991-A84B-A42A0A589FC0}">
      <dgm:prSet/>
      <dgm:spPr/>
      <dgm:t>
        <a:bodyPr/>
        <a:lstStyle/>
        <a:p>
          <a:endParaRPr lang="en-US"/>
        </a:p>
      </dgm:t>
    </dgm:pt>
    <dgm:pt modelId="{6B83C580-1D1E-44DD-9484-CE98ACBAAEE3}">
      <dgm:prSet/>
      <dgm:spPr/>
      <dgm:t>
        <a:bodyPr/>
        <a:lstStyle/>
        <a:p>
          <a:pPr rtl="0"/>
          <a:r>
            <a:rPr lang="en-US" smtClean="0"/>
            <a:t>Validations performed depending on the values entered.</a:t>
          </a:r>
          <a:endParaRPr lang="en-US"/>
        </a:p>
      </dgm:t>
    </dgm:pt>
    <dgm:pt modelId="{3D030148-4733-42D4-A198-F78FF8DA44B3}" type="parTrans" cxnId="{4919CFCC-847F-4E7F-B50F-DEE95434931D}">
      <dgm:prSet/>
      <dgm:spPr/>
      <dgm:t>
        <a:bodyPr/>
        <a:lstStyle/>
        <a:p>
          <a:endParaRPr lang="en-US"/>
        </a:p>
      </dgm:t>
    </dgm:pt>
    <dgm:pt modelId="{67ECCE73-3B58-4ABF-BD05-0C7AC45B1109}" type="sibTrans" cxnId="{4919CFCC-847F-4E7F-B50F-DEE95434931D}">
      <dgm:prSet/>
      <dgm:spPr/>
      <dgm:t>
        <a:bodyPr/>
        <a:lstStyle/>
        <a:p>
          <a:endParaRPr lang="en-US"/>
        </a:p>
      </dgm:t>
    </dgm:pt>
    <dgm:pt modelId="{E5AEA290-3868-460A-AC6A-84F45E9956AE}">
      <dgm:prSet/>
      <dgm:spPr/>
      <dgm:t>
        <a:bodyPr/>
        <a:lstStyle/>
        <a:p>
          <a:pPr rtl="0"/>
          <a:r>
            <a:rPr lang="en-US" smtClean="0"/>
            <a:t>Quote Lines entered and saved.</a:t>
          </a:r>
          <a:endParaRPr lang="en-US"/>
        </a:p>
      </dgm:t>
    </dgm:pt>
    <dgm:pt modelId="{A4D3A7AD-678B-4DC6-BD0F-B117FCFB967D}" type="parTrans" cxnId="{D776B153-B632-4D70-B58D-D18F21DD8C49}">
      <dgm:prSet/>
      <dgm:spPr/>
      <dgm:t>
        <a:bodyPr/>
        <a:lstStyle/>
        <a:p>
          <a:endParaRPr lang="en-US"/>
        </a:p>
      </dgm:t>
    </dgm:pt>
    <dgm:pt modelId="{15F63E83-58C3-43E7-A125-459A728E7307}" type="sibTrans" cxnId="{D776B153-B632-4D70-B58D-D18F21DD8C49}">
      <dgm:prSet/>
      <dgm:spPr/>
      <dgm:t>
        <a:bodyPr/>
        <a:lstStyle/>
        <a:p>
          <a:endParaRPr lang="en-US"/>
        </a:p>
      </dgm:t>
    </dgm:pt>
    <dgm:pt modelId="{F2B3431B-F565-4A99-BA3F-8A96AF5D7A66}" type="pres">
      <dgm:prSet presAssocID="{7E1C43F2-3B22-4C08-9AE3-B5FC01C718C7}" presName="rootnode" presStyleCnt="0">
        <dgm:presLayoutVars>
          <dgm:chMax/>
          <dgm:chPref/>
          <dgm:dir/>
          <dgm:animLvl val="lvl"/>
        </dgm:presLayoutVars>
      </dgm:prSet>
      <dgm:spPr/>
      <dgm:t>
        <a:bodyPr/>
        <a:lstStyle/>
        <a:p>
          <a:endParaRPr lang="en-US"/>
        </a:p>
      </dgm:t>
    </dgm:pt>
    <dgm:pt modelId="{5909A8FB-3148-4B20-B8C6-FD45D2C1FE1E}" type="pres">
      <dgm:prSet presAssocID="{66AAC5F3-7152-41C2-A1B5-065E4F0352BD}" presName="composite" presStyleCnt="0"/>
      <dgm:spPr/>
    </dgm:pt>
    <dgm:pt modelId="{D0E8BA98-45E5-4957-B78A-2C37353BE4C8}" type="pres">
      <dgm:prSet presAssocID="{66AAC5F3-7152-41C2-A1B5-065E4F0352BD}" presName="bentUpArrow1" presStyleLbl="alignImgPlace1" presStyleIdx="0" presStyleCnt="5"/>
      <dgm:spPr/>
    </dgm:pt>
    <dgm:pt modelId="{F234D3CC-5ED0-4399-A2D1-5FEE665F73EE}" type="pres">
      <dgm:prSet presAssocID="{66AAC5F3-7152-41C2-A1B5-065E4F0352BD}" presName="ParentText" presStyleLbl="node1" presStyleIdx="0" presStyleCnt="6" custScaleX="269377">
        <dgm:presLayoutVars>
          <dgm:chMax val="1"/>
          <dgm:chPref val="1"/>
          <dgm:bulletEnabled val="1"/>
        </dgm:presLayoutVars>
      </dgm:prSet>
      <dgm:spPr/>
      <dgm:t>
        <a:bodyPr/>
        <a:lstStyle/>
        <a:p>
          <a:endParaRPr lang="en-US"/>
        </a:p>
      </dgm:t>
    </dgm:pt>
    <dgm:pt modelId="{B7D711A7-C292-404D-A411-351B17D0ACED}" type="pres">
      <dgm:prSet presAssocID="{66AAC5F3-7152-41C2-A1B5-065E4F0352BD}" presName="ChildText" presStyleLbl="revTx" presStyleIdx="0" presStyleCnt="5">
        <dgm:presLayoutVars>
          <dgm:chMax val="0"/>
          <dgm:chPref val="0"/>
          <dgm:bulletEnabled val="1"/>
        </dgm:presLayoutVars>
      </dgm:prSet>
      <dgm:spPr/>
    </dgm:pt>
    <dgm:pt modelId="{C9D5BFE6-C511-49A5-8902-991435737337}" type="pres">
      <dgm:prSet presAssocID="{EC55DD61-70CE-4C00-97D2-CC5BAF0812B8}" presName="sibTrans" presStyleCnt="0"/>
      <dgm:spPr/>
    </dgm:pt>
    <dgm:pt modelId="{6967FD49-0332-4E30-BE2D-A866FD5D994A}" type="pres">
      <dgm:prSet presAssocID="{0B2E3A82-17C1-41F7-B474-CC0AEA8E8749}" presName="composite" presStyleCnt="0"/>
      <dgm:spPr/>
    </dgm:pt>
    <dgm:pt modelId="{0A706D28-64AC-491A-931C-51F5BF6E68AF}" type="pres">
      <dgm:prSet presAssocID="{0B2E3A82-17C1-41F7-B474-CC0AEA8E8749}" presName="bentUpArrow1" presStyleLbl="alignImgPlace1" presStyleIdx="1" presStyleCnt="5"/>
      <dgm:spPr/>
    </dgm:pt>
    <dgm:pt modelId="{9ABD58D5-8122-424E-B414-ADF4CA65D814}" type="pres">
      <dgm:prSet presAssocID="{0B2E3A82-17C1-41F7-B474-CC0AEA8E8749}" presName="ParentText" presStyleLbl="node1" presStyleIdx="1" presStyleCnt="6" custScaleX="269377">
        <dgm:presLayoutVars>
          <dgm:chMax val="1"/>
          <dgm:chPref val="1"/>
          <dgm:bulletEnabled val="1"/>
        </dgm:presLayoutVars>
      </dgm:prSet>
      <dgm:spPr/>
      <dgm:t>
        <a:bodyPr/>
        <a:lstStyle/>
        <a:p>
          <a:endParaRPr lang="en-US"/>
        </a:p>
      </dgm:t>
    </dgm:pt>
    <dgm:pt modelId="{160CD30A-C0F5-4F86-BFD2-76D02C979053}" type="pres">
      <dgm:prSet presAssocID="{0B2E3A82-17C1-41F7-B474-CC0AEA8E8749}" presName="ChildText" presStyleLbl="revTx" presStyleIdx="1" presStyleCnt="5">
        <dgm:presLayoutVars>
          <dgm:chMax val="0"/>
          <dgm:chPref val="0"/>
          <dgm:bulletEnabled val="1"/>
        </dgm:presLayoutVars>
      </dgm:prSet>
      <dgm:spPr/>
    </dgm:pt>
    <dgm:pt modelId="{771BFC4D-4759-47D5-8C3B-3DBF5457AD3A}" type="pres">
      <dgm:prSet presAssocID="{427E7F07-5569-4233-AC9B-C864DAFDC454}" presName="sibTrans" presStyleCnt="0"/>
      <dgm:spPr/>
    </dgm:pt>
    <dgm:pt modelId="{9BFD6B6D-1E02-4426-B05E-218FE4AFE3D9}" type="pres">
      <dgm:prSet presAssocID="{B5101464-597C-4426-9F47-C397701F3C3F}" presName="composite" presStyleCnt="0"/>
      <dgm:spPr/>
    </dgm:pt>
    <dgm:pt modelId="{E0A60C7E-7B9B-475E-94DA-1E6FF327999C}" type="pres">
      <dgm:prSet presAssocID="{B5101464-597C-4426-9F47-C397701F3C3F}" presName="bentUpArrow1" presStyleLbl="alignImgPlace1" presStyleIdx="2" presStyleCnt="5"/>
      <dgm:spPr/>
    </dgm:pt>
    <dgm:pt modelId="{2932977D-861C-4E02-A9CC-684D8277B59C}" type="pres">
      <dgm:prSet presAssocID="{B5101464-597C-4426-9F47-C397701F3C3F}" presName="ParentText" presStyleLbl="node1" presStyleIdx="2" presStyleCnt="6" custScaleX="269377">
        <dgm:presLayoutVars>
          <dgm:chMax val="1"/>
          <dgm:chPref val="1"/>
          <dgm:bulletEnabled val="1"/>
        </dgm:presLayoutVars>
      </dgm:prSet>
      <dgm:spPr/>
      <dgm:t>
        <a:bodyPr/>
        <a:lstStyle/>
        <a:p>
          <a:endParaRPr lang="en-US"/>
        </a:p>
      </dgm:t>
    </dgm:pt>
    <dgm:pt modelId="{0AB59CC6-D0F0-4185-8E88-CB93B3352481}" type="pres">
      <dgm:prSet presAssocID="{B5101464-597C-4426-9F47-C397701F3C3F}" presName="ChildText" presStyleLbl="revTx" presStyleIdx="2" presStyleCnt="5">
        <dgm:presLayoutVars>
          <dgm:chMax val="0"/>
          <dgm:chPref val="0"/>
          <dgm:bulletEnabled val="1"/>
        </dgm:presLayoutVars>
      </dgm:prSet>
      <dgm:spPr/>
    </dgm:pt>
    <dgm:pt modelId="{567B694F-750D-431C-9314-D0FC30DBD2C9}" type="pres">
      <dgm:prSet presAssocID="{236352BA-42F7-4B5C-9CC7-51FF3C896416}" presName="sibTrans" presStyleCnt="0"/>
      <dgm:spPr/>
    </dgm:pt>
    <dgm:pt modelId="{0027DC5B-A71D-40CE-A6C8-7A84001010A9}" type="pres">
      <dgm:prSet presAssocID="{3E4647C5-AE59-427A-A55F-A0B7F96E0C46}" presName="composite" presStyleCnt="0"/>
      <dgm:spPr/>
    </dgm:pt>
    <dgm:pt modelId="{92EEC3B8-9C15-4B5A-9CDE-BB08309A63EB}" type="pres">
      <dgm:prSet presAssocID="{3E4647C5-AE59-427A-A55F-A0B7F96E0C46}" presName="bentUpArrow1" presStyleLbl="alignImgPlace1" presStyleIdx="3" presStyleCnt="5"/>
      <dgm:spPr/>
    </dgm:pt>
    <dgm:pt modelId="{AC21428D-9B5B-4C23-BF84-CD2594AC22A7}" type="pres">
      <dgm:prSet presAssocID="{3E4647C5-AE59-427A-A55F-A0B7F96E0C46}" presName="ParentText" presStyleLbl="node1" presStyleIdx="3" presStyleCnt="6" custScaleX="269377">
        <dgm:presLayoutVars>
          <dgm:chMax val="1"/>
          <dgm:chPref val="1"/>
          <dgm:bulletEnabled val="1"/>
        </dgm:presLayoutVars>
      </dgm:prSet>
      <dgm:spPr/>
      <dgm:t>
        <a:bodyPr/>
        <a:lstStyle/>
        <a:p>
          <a:endParaRPr lang="en-US"/>
        </a:p>
      </dgm:t>
    </dgm:pt>
    <dgm:pt modelId="{9C98FF20-E7C4-416E-A79F-40E3921783B6}" type="pres">
      <dgm:prSet presAssocID="{3E4647C5-AE59-427A-A55F-A0B7F96E0C46}" presName="ChildText" presStyleLbl="revTx" presStyleIdx="3" presStyleCnt="5">
        <dgm:presLayoutVars>
          <dgm:chMax val="0"/>
          <dgm:chPref val="0"/>
          <dgm:bulletEnabled val="1"/>
        </dgm:presLayoutVars>
      </dgm:prSet>
      <dgm:spPr/>
    </dgm:pt>
    <dgm:pt modelId="{D577BC07-66A2-4CCA-AB2E-07C0F8146220}" type="pres">
      <dgm:prSet presAssocID="{9A3F9A7E-EF05-4FC8-92AE-0058EB578FD0}" presName="sibTrans" presStyleCnt="0"/>
      <dgm:spPr/>
    </dgm:pt>
    <dgm:pt modelId="{F57F7381-A21D-4217-B2CD-94021C60B407}" type="pres">
      <dgm:prSet presAssocID="{6B83C580-1D1E-44DD-9484-CE98ACBAAEE3}" presName="composite" presStyleCnt="0"/>
      <dgm:spPr/>
    </dgm:pt>
    <dgm:pt modelId="{191A4FE6-47A2-4228-8D42-DE82294F072C}" type="pres">
      <dgm:prSet presAssocID="{6B83C580-1D1E-44DD-9484-CE98ACBAAEE3}" presName="bentUpArrow1" presStyleLbl="alignImgPlace1" presStyleIdx="4" presStyleCnt="5"/>
      <dgm:spPr/>
    </dgm:pt>
    <dgm:pt modelId="{6457550B-04C3-4D46-A30B-EFE33F845631}" type="pres">
      <dgm:prSet presAssocID="{6B83C580-1D1E-44DD-9484-CE98ACBAAEE3}" presName="ParentText" presStyleLbl="node1" presStyleIdx="4" presStyleCnt="6" custScaleX="269377">
        <dgm:presLayoutVars>
          <dgm:chMax val="1"/>
          <dgm:chPref val="1"/>
          <dgm:bulletEnabled val="1"/>
        </dgm:presLayoutVars>
      </dgm:prSet>
      <dgm:spPr/>
      <dgm:t>
        <a:bodyPr/>
        <a:lstStyle/>
        <a:p>
          <a:endParaRPr lang="en-US"/>
        </a:p>
      </dgm:t>
    </dgm:pt>
    <dgm:pt modelId="{D25569C0-D9A1-4346-8ED0-4046AD25ED91}" type="pres">
      <dgm:prSet presAssocID="{6B83C580-1D1E-44DD-9484-CE98ACBAAEE3}" presName="ChildText" presStyleLbl="revTx" presStyleIdx="4" presStyleCnt="5">
        <dgm:presLayoutVars>
          <dgm:chMax val="0"/>
          <dgm:chPref val="0"/>
          <dgm:bulletEnabled val="1"/>
        </dgm:presLayoutVars>
      </dgm:prSet>
      <dgm:spPr/>
    </dgm:pt>
    <dgm:pt modelId="{00F0ECA5-496A-4511-B4E4-8215FA92F8C5}" type="pres">
      <dgm:prSet presAssocID="{67ECCE73-3B58-4ABF-BD05-0C7AC45B1109}" presName="sibTrans" presStyleCnt="0"/>
      <dgm:spPr/>
    </dgm:pt>
    <dgm:pt modelId="{6C81AFFE-26BE-425D-8482-0B59EFF19B4F}" type="pres">
      <dgm:prSet presAssocID="{E5AEA290-3868-460A-AC6A-84F45E9956AE}" presName="composite" presStyleCnt="0"/>
      <dgm:spPr/>
    </dgm:pt>
    <dgm:pt modelId="{7978AC0F-80EF-4790-BD1D-93C21E3294FB}" type="pres">
      <dgm:prSet presAssocID="{E5AEA290-3868-460A-AC6A-84F45E9956AE}" presName="ParentText" presStyleLbl="node1" presStyleIdx="5" presStyleCnt="6" custScaleX="269377">
        <dgm:presLayoutVars>
          <dgm:chMax val="1"/>
          <dgm:chPref val="1"/>
          <dgm:bulletEnabled val="1"/>
        </dgm:presLayoutVars>
      </dgm:prSet>
      <dgm:spPr/>
      <dgm:t>
        <a:bodyPr/>
        <a:lstStyle/>
        <a:p>
          <a:endParaRPr lang="en-US"/>
        </a:p>
      </dgm:t>
    </dgm:pt>
  </dgm:ptLst>
  <dgm:cxnLst>
    <dgm:cxn modelId="{8C15726C-659A-47A4-B29E-3B06B6CA3951}" type="presOf" srcId="{3E4647C5-AE59-427A-A55F-A0B7F96E0C46}" destId="{AC21428D-9B5B-4C23-BF84-CD2594AC22A7}" srcOrd="0" destOrd="0" presId="urn:microsoft.com/office/officeart/2005/8/layout/StepDownProcess"/>
    <dgm:cxn modelId="{76C5F16D-6A5E-4880-A0A6-4971F696C8A1}" type="presOf" srcId="{E5AEA290-3868-460A-AC6A-84F45E9956AE}" destId="{7978AC0F-80EF-4790-BD1D-93C21E3294FB}" srcOrd="0" destOrd="0" presId="urn:microsoft.com/office/officeart/2005/8/layout/StepDownProcess"/>
    <dgm:cxn modelId="{A49589B9-C6EC-4A06-8FB1-5D289F754F94}" type="presOf" srcId="{66AAC5F3-7152-41C2-A1B5-065E4F0352BD}" destId="{F234D3CC-5ED0-4399-A2D1-5FEE665F73EE}" srcOrd="0" destOrd="0" presId="urn:microsoft.com/office/officeart/2005/8/layout/StepDownProcess"/>
    <dgm:cxn modelId="{23202084-A701-4DB7-AD7D-55136370F29C}" type="presOf" srcId="{7E1C43F2-3B22-4C08-9AE3-B5FC01C718C7}" destId="{F2B3431B-F565-4A99-BA3F-8A96AF5D7A66}" srcOrd="0" destOrd="0" presId="urn:microsoft.com/office/officeart/2005/8/layout/StepDownProcess"/>
    <dgm:cxn modelId="{9C8DD63D-E3D8-4AA2-8209-FB07270E5B3C}" type="presOf" srcId="{B5101464-597C-4426-9F47-C397701F3C3F}" destId="{2932977D-861C-4E02-A9CC-684D8277B59C}" srcOrd="0" destOrd="0" presId="urn:microsoft.com/office/officeart/2005/8/layout/StepDownProcess"/>
    <dgm:cxn modelId="{D776B153-B632-4D70-B58D-D18F21DD8C49}" srcId="{7E1C43F2-3B22-4C08-9AE3-B5FC01C718C7}" destId="{E5AEA290-3868-460A-AC6A-84F45E9956AE}" srcOrd="5" destOrd="0" parTransId="{A4D3A7AD-678B-4DC6-BD0F-B117FCFB967D}" sibTransId="{15F63E83-58C3-43E7-A125-459A728E7307}"/>
    <dgm:cxn modelId="{310A5630-7B49-4790-AAC0-F1818935ED4B}" type="presOf" srcId="{0B2E3A82-17C1-41F7-B474-CC0AEA8E8749}" destId="{9ABD58D5-8122-424E-B414-ADF4CA65D814}" srcOrd="0" destOrd="0" presId="urn:microsoft.com/office/officeart/2005/8/layout/StepDownProcess"/>
    <dgm:cxn modelId="{F044E527-1822-41C1-ACC9-082760D4422E}" type="presOf" srcId="{6B83C580-1D1E-44DD-9484-CE98ACBAAEE3}" destId="{6457550B-04C3-4D46-A30B-EFE33F845631}" srcOrd="0" destOrd="0" presId="urn:microsoft.com/office/officeart/2005/8/layout/StepDownProcess"/>
    <dgm:cxn modelId="{C924DFAD-3595-43D8-9BA3-FFC0B8888C45}" srcId="{7E1C43F2-3B22-4C08-9AE3-B5FC01C718C7}" destId="{66AAC5F3-7152-41C2-A1B5-065E4F0352BD}" srcOrd="0" destOrd="0" parTransId="{020EFEAF-AF90-4C64-8A06-14C4CE5E9007}" sibTransId="{EC55DD61-70CE-4C00-97D2-CC5BAF0812B8}"/>
    <dgm:cxn modelId="{4919CFCC-847F-4E7F-B50F-DEE95434931D}" srcId="{7E1C43F2-3B22-4C08-9AE3-B5FC01C718C7}" destId="{6B83C580-1D1E-44DD-9484-CE98ACBAAEE3}" srcOrd="4" destOrd="0" parTransId="{3D030148-4733-42D4-A198-F78FF8DA44B3}" sibTransId="{67ECCE73-3B58-4ABF-BD05-0C7AC45B1109}"/>
    <dgm:cxn modelId="{283C2F10-F68E-4AAF-BE3C-328305F5ECC7}" srcId="{7E1C43F2-3B22-4C08-9AE3-B5FC01C718C7}" destId="{B5101464-597C-4426-9F47-C397701F3C3F}" srcOrd="2" destOrd="0" parTransId="{516BC888-3716-4262-B08C-17CAB90017A3}" sibTransId="{236352BA-42F7-4B5C-9CC7-51FF3C896416}"/>
    <dgm:cxn modelId="{90181ED7-DF34-4005-B2C2-CB40CC660106}" srcId="{7E1C43F2-3B22-4C08-9AE3-B5FC01C718C7}" destId="{0B2E3A82-17C1-41F7-B474-CC0AEA8E8749}" srcOrd="1" destOrd="0" parTransId="{BA14770F-636F-4A53-A88E-CF5DF4D8BC2A}" sibTransId="{427E7F07-5569-4233-AC9B-C864DAFDC454}"/>
    <dgm:cxn modelId="{FD05CE42-B359-4991-A84B-A42A0A589FC0}" srcId="{7E1C43F2-3B22-4C08-9AE3-B5FC01C718C7}" destId="{3E4647C5-AE59-427A-A55F-A0B7F96E0C46}" srcOrd="3" destOrd="0" parTransId="{22996BA0-A694-41A9-BA77-7B837CCF2AE7}" sibTransId="{9A3F9A7E-EF05-4FC8-92AE-0058EB578FD0}"/>
    <dgm:cxn modelId="{50867C27-384A-4B62-B5D7-B9CCD6836266}" type="presParOf" srcId="{F2B3431B-F565-4A99-BA3F-8A96AF5D7A66}" destId="{5909A8FB-3148-4B20-B8C6-FD45D2C1FE1E}" srcOrd="0" destOrd="0" presId="urn:microsoft.com/office/officeart/2005/8/layout/StepDownProcess"/>
    <dgm:cxn modelId="{DCE5708A-2406-40F2-AFAD-04D2391E053D}" type="presParOf" srcId="{5909A8FB-3148-4B20-B8C6-FD45D2C1FE1E}" destId="{D0E8BA98-45E5-4957-B78A-2C37353BE4C8}" srcOrd="0" destOrd="0" presId="urn:microsoft.com/office/officeart/2005/8/layout/StepDownProcess"/>
    <dgm:cxn modelId="{A5DF8733-2AA7-4D73-87CF-DD40C9040E14}" type="presParOf" srcId="{5909A8FB-3148-4B20-B8C6-FD45D2C1FE1E}" destId="{F234D3CC-5ED0-4399-A2D1-5FEE665F73EE}" srcOrd="1" destOrd="0" presId="urn:microsoft.com/office/officeart/2005/8/layout/StepDownProcess"/>
    <dgm:cxn modelId="{35725719-4ACB-48AF-A512-DE001C5AEDA5}" type="presParOf" srcId="{5909A8FB-3148-4B20-B8C6-FD45D2C1FE1E}" destId="{B7D711A7-C292-404D-A411-351B17D0ACED}" srcOrd="2" destOrd="0" presId="urn:microsoft.com/office/officeart/2005/8/layout/StepDownProcess"/>
    <dgm:cxn modelId="{F350B967-6741-4370-8394-E3080A496DCA}" type="presParOf" srcId="{F2B3431B-F565-4A99-BA3F-8A96AF5D7A66}" destId="{C9D5BFE6-C511-49A5-8902-991435737337}" srcOrd="1" destOrd="0" presId="urn:microsoft.com/office/officeart/2005/8/layout/StepDownProcess"/>
    <dgm:cxn modelId="{EFFFDCE6-E579-4F3F-B27D-25695413756B}" type="presParOf" srcId="{F2B3431B-F565-4A99-BA3F-8A96AF5D7A66}" destId="{6967FD49-0332-4E30-BE2D-A866FD5D994A}" srcOrd="2" destOrd="0" presId="urn:microsoft.com/office/officeart/2005/8/layout/StepDownProcess"/>
    <dgm:cxn modelId="{EFF99266-C700-4A89-BD9A-B4FA9EF68961}" type="presParOf" srcId="{6967FD49-0332-4E30-BE2D-A866FD5D994A}" destId="{0A706D28-64AC-491A-931C-51F5BF6E68AF}" srcOrd="0" destOrd="0" presId="urn:microsoft.com/office/officeart/2005/8/layout/StepDownProcess"/>
    <dgm:cxn modelId="{FA30F4F0-4D21-461F-8A5D-DB2942252ED4}" type="presParOf" srcId="{6967FD49-0332-4E30-BE2D-A866FD5D994A}" destId="{9ABD58D5-8122-424E-B414-ADF4CA65D814}" srcOrd="1" destOrd="0" presId="urn:microsoft.com/office/officeart/2005/8/layout/StepDownProcess"/>
    <dgm:cxn modelId="{6922C7AD-3E77-488C-BB46-B5B7CED77014}" type="presParOf" srcId="{6967FD49-0332-4E30-BE2D-A866FD5D994A}" destId="{160CD30A-C0F5-4F86-BFD2-76D02C979053}" srcOrd="2" destOrd="0" presId="urn:microsoft.com/office/officeart/2005/8/layout/StepDownProcess"/>
    <dgm:cxn modelId="{5EC03A0D-E00B-4937-9D0F-625426D9490A}" type="presParOf" srcId="{F2B3431B-F565-4A99-BA3F-8A96AF5D7A66}" destId="{771BFC4D-4759-47D5-8C3B-3DBF5457AD3A}" srcOrd="3" destOrd="0" presId="urn:microsoft.com/office/officeart/2005/8/layout/StepDownProcess"/>
    <dgm:cxn modelId="{4B71887C-4D76-4A65-B3F6-995BB96D71DC}" type="presParOf" srcId="{F2B3431B-F565-4A99-BA3F-8A96AF5D7A66}" destId="{9BFD6B6D-1E02-4426-B05E-218FE4AFE3D9}" srcOrd="4" destOrd="0" presId="urn:microsoft.com/office/officeart/2005/8/layout/StepDownProcess"/>
    <dgm:cxn modelId="{0C0C0089-7822-430B-94A4-D14688F432C6}" type="presParOf" srcId="{9BFD6B6D-1E02-4426-B05E-218FE4AFE3D9}" destId="{E0A60C7E-7B9B-475E-94DA-1E6FF327999C}" srcOrd="0" destOrd="0" presId="urn:microsoft.com/office/officeart/2005/8/layout/StepDownProcess"/>
    <dgm:cxn modelId="{679CC24D-462B-488E-AEE2-72F6661EA3B9}" type="presParOf" srcId="{9BFD6B6D-1E02-4426-B05E-218FE4AFE3D9}" destId="{2932977D-861C-4E02-A9CC-684D8277B59C}" srcOrd="1" destOrd="0" presId="urn:microsoft.com/office/officeart/2005/8/layout/StepDownProcess"/>
    <dgm:cxn modelId="{CF932B6C-CC6F-49A7-B4F6-623FC52498F8}" type="presParOf" srcId="{9BFD6B6D-1E02-4426-B05E-218FE4AFE3D9}" destId="{0AB59CC6-D0F0-4185-8E88-CB93B3352481}" srcOrd="2" destOrd="0" presId="urn:microsoft.com/office/officeart/2005/8/layout/StepDownProcess"/>
    <dgm:cxn modelId="{75760E1B-789C-4860-8A0E-3E132E5648D3}" type="presParOf" srcId="{F2B3431B-F565-4A99-BA3F-8A96AF5D7A66}" destId="{567B694F-750D-431C-9314-D0FC30DBD2C9}" srcOrd="5" destOrd="0" presId="urn:microsoft.com/office/officeart/2005/8/layout/StepDownProcess"/>
    <dgm:cxn modelId="{4DD8DE88-BADE-4F58-9531-1FF03F96214E}" type="presParOf" srcId="{F2B3431B-F565-4A99-BA3F-8A96AF5D7A66}" destId="{0027DC5B-A71D-40CE-A6C8-7A84001010A9}" srcOrd="6" destOrd="0" presId="urn:microsoft.com/office/officeart/2005/8/layout/StepDownProcess"/>
    <dgm:cxn modelId="{9E088476-4405-4BD9-8BAE-A25812983170}" type="presParOf" srcId="{0027DC5B-A71D-40CE-A6C8-7A84001010A9}" destId="{92EEC3B8-9C15-4B5A-9CDE-BB08309A63EB}" srcOrd="0" destOrd="0" presId="urn:microsoft.com/office/officeart/2005/8/layout/StepDownProcess"/>
    <dgm:cxn modelId="{47E9E183-1477-41E7-A01F-D4DA188464DF}" type="presParOf" srcId="{0027DC5B-A71D-40CE-A6C8-7A84001010A9}" destId="{AC21428D-9B5B-4C23-BF84-CD2594AC22A7}" srcOrd="1" destOrd="0" presId="urn:microsoft.com/office/officeart/2005/8/layout/StepDownProcess"/>
    <dgm:cxn modelId="{2657DF9C-8F87-477B-B8D2-AF6B9AA47609}" type="presParOf" srcId="{0027DC5B-A71D-40CE-A6C8-7A84001010A9}" destId="{9C98FF20-E7C4-416E-A79F-40E3921783B6}" srcOrd="2" destOrd="0" presId="urn:microsoft.com/office/officeart/2005/8/layout/StepDownProcess"/>
    <dgm:cxn modelId="{5517691B-04B8-463B-B769-4E9D5A5BE326}" type="presParOf" srcId="{F2B3431B-F565-4A99-BA3F-8A96AF5D7A66}" destId="{D577BC07-66A2-4CCA-AB2E-07C0F8146220}" srcOrd="7" destOrd="0" presId="urn:microsoft.com/office/officeart/2005/8/layout/StepDownProcess"/>
    <dgm:cxn modelId="{844A1307-6B22-4A02-915B-5118C10906DB}" type="presParOf" srcId="{F2B3431B-F565-4A99-BA3F-8A96AF5D7A66}" destId="{F57F7381-A21D-4217-B2CD-94021C60B407}" srcOrd="8" destOrd="0" presId="urn:microsoft.com/office/officeart/2005/8/layout/StepDownProcess"/>
    <dgm:cxn modelId="{21B32423-D9C7-4403-AC6B-8EB31F9ED618}" type="presParOf" srcId="{F57F7381-A21D-4217-B2CD-94021C60B407}" destId="{191A4FE6-47A2-4228-8D42-DE82294F072C}" srcOrd="0" destOrd="0" presId="urn:microsoft.com/office/officeart/2005/8/layout/StepDownProcess"/>
    <dgm:cxn modelId="{3E55669E-80AE-4CA9-BDF5-6A6962FAA489}" type="presParOf" srcId="{F57F7381-A21D-4217-B2CD-94021C60B407}" destId="{6457550B-04C3-4D46-A30B-EFE33F845631}" srcOrd="1" destOrd="0" presId="urn:microsoft.com/office/officeart/2005/8/layout/StepDownProcess"/>
    <dgm:cxn modelId="{0B12BD5A-169E-43E4-B995-8558E111933C}" type="presParOf" srcId="{F57F7381-A21D-4217-B2CD-94021C60B407}" destId="{D25569C0-D9A1-4346-8ED0-4046AD25ED91}" srcOrd="2" destOrd="0" presId="urn:microsoft.com/office/officeart/2005/8/layout/StepDownProcess"/>
    <dgm:cxn modelId="{C3A15202-A4D7-406E-A935-D968F5F1462B}" type="presParOf" srcId="{F2B3431B-F565-4A99-BA3F-8A96AF5D7A66}" destId="{00F0ECA5-496A-4511-B4E4-8215FA92F8C5}" srcOrd="9" destOrd="0" presId="urn:microsoft.com/office/officeart/2005/8/layout/StepDownProcess"/>
    <dgm:cxn modelId="{BC34A052-F8F4-4132-AFD2-EF15B64FCB32}" type="presParOf" srcId="{F2B3431B-F565-4A99-BA3F-8A96AF5D7A66}" destId="{6C81AFFE-26BE-425D-8482-0B59EFF19B4F}" srcOrd="10" destOrd="0" presId="urn:microsoft.com/office/officeart/2005/8/layout/StepDownProcess"/>
    <dgm:cxn modelId="{C71AE8C9-9EAB-41A4-B0A5-EA0EB664C1C8}" type="presParOf" srcId="{6C81AFFE-26BE-425D-8482-0B59EFF19B4F}" destId="{7978AC0F-80EF-4790-BD1D-93C21E3294F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1EA9FF-70A7-4CD5-A8BA-3C75DAC75E84}" type="doc">
      <dgm:prSet loTypeId="urn:microsoft.com/office/officeart/2005/8/layout/vList5" loCatId="list" qsTypeId="urn:microsoft.com/office/officeart/2005/8/quickstyle/simple1" qsCatId="simple" csTypeId="urn:microsoft.com/office/officeart/2005/8/colors/accent2_2" csCatId="accent2" phldr="1"/>
      <dgm:spPr>
        <a:scene3d>
          <a:camera prst="perspectiveContrastingLeftFacing"/>
          <a:lightRig rig="threePt" dir="t"/>
        </a:scene3d>
      </dgm:spPr>
      <dgm:t>
        <a:bodyPr/>
        <a:lstStyle/>
        <a:p>
          <a:endParaRPr lang="en-US"/>
        </a:p>
      </dgm:t>
    </dgm:pt>
    <dgm:pt modelId="{BFDC725A-108B-4452-A997-A81025771166}">
      <dgm:prSet/>
      <dgm:spPr/>
      <dgm:t>
        <a:bodyPr/>
        <a:lstStyle/>
        <a:p>
          <a:pPr rtl="0"/>
          <a:r>
            <a:rPr lang="en-US" smtClean="0"/>
            <a:t>Enter/ Modify data - Click on Final Submit.</a:t>
          </a:r>
          <a:endParaRPr lang="en-US"/>
        </a:p>
      </dgm:t>
    </dgm:pt>
    <dgm:pt modelId="{E2769677-10D4-41F2-9A4E-5E42F2B4ED2E}" type="parTrans" cxnId="{443E11DB-84DB-4BF7-95A7-0016B01E40E2}">
      <dgm:prSet/>
      <dgm:spPr/>
      <dgm:t>
        <a:bodyPr/>
        <a:lstStyle/>
        <a:p>
          <a:endParaRPr lang="en-US"/>
        </a:p>
      </dgm:t>
    </dgm:pt>
    <dgm:pt modelId="{882A61D3-0652-4AFA-BC6E-13D7B06D7B16}" type="sibTrans" cxnId="{443E11DB-84DB-4BF7-95A7-0016B01E40E2}">
      <dgm:prSet/>
      <dgm:spPr/>
      <dgm:t>
        <a:bodyPr/>
        <a:lstStyle/>
        <a:p>
          <a:endParaRPr lang="en-US"/>
        </a:p>
      </dgm:t>
    </dgm:pt>
    <dgm:pt modelId="{E7F85A8F-8DD2-4760-A8F7-352B91EA497F}">
      <dgm:prSet/>
      <dgm:spPr/>
      <dgm:t>
        <a:bodyPr/>
        <a:lstStyle/>
        <a:p>
          <a:pPr rtl="0"/>
          <a:r>
            <a:rPr lang="en-US" smtClean="0"/>
            <a:t>Quote submitted for approval.</a:t>
          </a:r>
          <a:endParaRPr lang="en-US"/>
        </a:p>
      </dgm:t>
    </dgm:pt>
    <dgm:pt modelId="{B8CB30F1-A468-494A-AA55-502148FA9451}" type="parTrans" cxnId="{89C04508-A0A2-4520-8EB2-BAD4B24CB628}">
      <dgm:prSet/>
      <dgm:spPr/>
      <dgm:t>
        <a:bodyPr/>
        <a:lstStyle/>
        <a:p>
          <a:endParaRPr lang="en-US"/>
        </a:p>
      </dgm:t>
    </dgm:pt>
    <dgm:pt modelId="{1AB5D3A9-3782-4767-B80F-906AA08334F2}" type="sibTrans" cxnId="{89C04508-A0A2-4520-8EB2-BAD4B24CB628}">
      <dgm:prSet/>
      <dgm:spPr/>
      <dgm:t>
        <a:bodyPr/>
        <a:lstStyle/>
        <a:p>
          <a:endParaRPr lang="en-US"/>
        </a:p>
      </dgm:t>
    </dgm:pt>
    <dgm:pt modelId="{C5CC35EB-64C5-43B7-B7CE-8758EEA48B2D}">
      <dgm:prSet/>
      <dgm:spPr/>
      <dgm:t>
        <a:bodyPr/>
        <a:lstStyle/>
        <a:p>
          <a:pPr rtl="0"/>
          <a:r>
            <a:rPr lang="en-US" smtClean="0"/>
            <a:t>Refresh Button to allow to re-pricing of Quote Lines</a:t>
          </a:r>
          <a:endParaRPr lang="en-US"/>
        </a:p>
      </dgm:t>
    </dgm:pt>
    <dgm:pt modelId="{06693DC6-CB7E-47B0-9B27-1F887E8CDCED}" type="parTrans" cxnId="{F5B3ED14-71BE-4FFD-8EF8-6AB4A4785824}">
      <dgm:prSet/>
      <dgm:spPr/>
      <dgm:t>
        <a:bodyPr/>
        <a:lstStyle/>
        <a:p>
          <a:endParaRPr lang="en-US"/>
        </a:p>
      </dgm:t>
    </dgm:pt>
    <dgm:pt modelId="{F711187D-309B-43F1-A926-68752063474C}" type="sibTrans" cxnId="{F5B3ED14-71BE-4FFD-8EF8-6AB4A4785824}">
      <dgm:prSet/>
      <dgm:spPr/>
      <dgm:t>
        <a:bodyPr/>
        <a:lstStyle/>
        <a:p>
          <a:endParaRPr lang="en-US"/>
        </a:p>
      </dgm:t>
    </dgm:pt>
    <dgm:pt modelId="{831DEE67-7C14-419A-B7A2-0FB8B59F6938}">
      <dgm:prSet/>
      <dgm:spPr/>
      <dgm:t>
        <a:bodyPr/>
        <a:lstStyle/>
        <a:p>
          <a:pPr rtl="0"/>
          <a:r>
            <a:rPr lang="en-US" smtClean="0"/>
            <a:t>Accrual,Freight,Commission and Royalty recalculated.</a:t>
          </a:r>
          <a:endParaRPr lang="en-US"/>
        </a:p>
      </dgm:t>
    </dgm:pt>
    <dgm:pt modelId="{80D6A65F-8A97-4CC1-AB4B-719DE085F6DD}" type="parTrans" cxnId="{E84EF4A8-6B1D-4B83-9673-E1004AB0648E}">
      <dgm:prSet/>
      <dgm:spPr/>
      <dgm:t>
        <a:bodyPr/>
        <a:lstStyle/>
        <a:p>
          <a:endParaRPr lang="en-US"/>
        </a:p>
      </dgm:t>
    </dgm:pt>
    <dgm:pt modelId="{34EFEE1D-3B56-4ACF-A9D3-9CC66BCE8F68}" type="sibTrans" cxnId="{E84EF4A8-6B1D-4B83-9673-E1004AB0648E}">
      <dgm:prSet/>
      <dgm:spPr/>
      <dgm:t>
        <a:bodyPr/>
        <a:lstStyle/>
        <a:p>
          <a:endParaRPr lang="en-US"/>
        </a:p>
      </dgm:t>
    </dgm:pt>
    <dgm:pt modelId="{2F9C1F55-46EA-43D2-AAA0-B08EC26E4391}">
      <dgm:prSet/>
      <dgm:spPr/>
      <dgm:t>
        <a:bodyPr/>
        <a:lstStyle/>
        <a:p>
          <a:pPr rtl="0"/>
          <a:r>
            <a:rPr lang="en-US" smtClean="0"/>
            <a:t>Delete Button to delete quote when status is 'INCOMPLETE'</a:t>
          </a:r>
          <a:endParaRPr lang="en-US"/>
        </a:p>
      </dgm:t>
    </dgm:pt>
    <dgm:pt modelId="{B8081D29-47DB-4328-A899-1E8BF75E47BD}" type="parTrans" cxnId="{1F8A9F96-5743-438B-9E66-A308D0B5F331}">
      <dgm:prSet/>
      <dgm:spPr/>
      <dgm:t>
        <a:bodyPr/>
        <a:lstStyle/>
        <a:p>
          <a:endParaRPr lang="en-US"/>
        </a:p>
      </dgm:t>
    </dgm:pt>
    <dgm:pt modelId="{F30C7F4A-1D01-4F9D-9F51-2A978F9B9E50}" type="sibTrans" cxnId="{1F8A9F96-5743-438B-9E66-A308D0B5F331}">
      <dgm:prSet/>
      <dgm:spPr/>
      <dgm:t>
        <a:bodyPr/>
        <a:lstStyle/>
        <a:p>
          <a:endParaRPr lang="en-US"/>
        </a:p>
      </dgm:t>
    </dgm:pt>
    <dgm:pt modelId="{3123A411-12E7-470B-88F3-C926F9BCAC31}">
      <dgm:prSet/>
      <dgm:spPr/>
      <dgm:t>
        <a:bodyPr/>
        <a:lstStyle/>
        <a:p>
          <a:pPr rtl="0"/>
          <a:r>
            <a:rPr lang="en-US" smtClean="0"/>
            <a:t>Delete Quote Lines if the lines are not approved.</a:t>
          </a:r>
          <a:endParaRPr lang="en-US"/>
        </a:p>
      </dgm:t>
    </dgm:pt>
    <dgm:pt modelId="{992944AD-9C45-47ED-BD4D-C0E86A39FA76}" type="parTrans" cxnId="{A9FDF580-268B-4A10-A395-FB0D8B0CF299}">
      <dgm:prSet/>
      <dgm:spPr/>
      <dgm:t>
        <a:bodyPr/>
        <a:lstStyle/>
        <a:p>
          <a:endParaRPr lang="en-US"/>
        </a:p>
      </dgm:t>
    </dgm:pt>
    <dgm:pt modelId="{24731911-68F1-4646-8168-3972E73A0333}" type="sibTrans" cxnId="{A9FDF580-268B-4A10-A395-FB0D8B0CF299}">
      <dgm:prSet/>
      <dgm:spPr/>
      <dgm:t>
        <a:bodyPr/>
        <a:lstStyle/>
        <a:p>
          <a:endParaRPr lang="en-US"/>
        </a:p>
      </dgm:t>
    </dgm:pt>
    <dgm:pt modelId="{74DFB9D8-2DA2-41B5-B432-4F922F2C9D10}" type="pres">
      <dgm:prSet presAssocID="{231EA9FF-70A7-4CD5-A8BA-3C75DAC75E84}" presName="Name0" presStyleCnt="0">
        <dgm:presLayoutVars>
          <dgm:dir/>
          <dgm:animLvl val="lvl"/>
          <dgm:resizeHandles val="exact"/>
        </dgm:presLayoutVars>
      </dgm:prSet>
      <dgm:spPr/>
      <dgm:t>
        <a:bodyPr/>
        <a:lstStyle/>
        <a:p>
          <a:endParaRPr lang="en-US"/>
        </a:p>
      </dgm:t>
    </dgm:pt>
    <dgm:pt modelId="{14521FA8-329D-436D-9618-2BC0F642AF25}" type="pres">
      <dgm:prSet presAssocID="{BFDC725A-108B-4452-A997-A81025771166}" presName="linNode" presStyleCnt="0"/>
      <dgm:spPr/>
    </dgm:pt>
    <dgm:pt modelId="{26934153-EEDC-43E4-8334-8BA47BE52900}" type="pres">
      <dgm:prSet presAssocID="{BFDC725A-108B-4452-A997-A81025771166}" presName="parentText" presStyleLbl="node1" presStyleIdx="0" presStyleCnt="6">
        <dgm:presLayoutVars>
          <dgm:chMax val="1"/>
          <dgm:bulletEnabled val="1"/>
        </dgm:presLayoutVars>
      </dgm:prSet>
      <dgm:spPr/>
      <dgm:t>
        <a:bodyPr/>
        <a:lstStyle/>
        <a:p>
          <a:endParaRPr lang="en-US"/>
        </a:p>
      </dgm:t>
    </dgm:pt>
    <dgm:pt modelId="{434BAFBA-6566-4992-8E28-24375AE730CF}" type="pres">
      <dgm:prSet presAssocID="{882A61D3-0652-4AFA-BC6E-13D7B06D7B16}" presName="sp" presStyleCnt="0"/>
      <dgm:spPr/>
    </dgm:pt>
    <dgm:pt modelId="{A40932D0-0E70-4CC1-9E2D-739D2AE294ED}" type="pres">
      <dgm:prSet presAssocID="{E7F85A8F-8DD2-4760-A8F7-352B91EA497F}" presName="linNode" presStyleCnt="0"/>
      <dgm:spPr/>
    </dgm:pt>
    <dgm:pt modelId="{155C80C5-5856-42C3-AF41-2B87D147E8EC}" type="pres">
      <dgm:prSet presAssocID="{E7F85A8F-8DD2-4760-A8F7-352B91EA497F}" presName="parentText" presStyleLbl="node1" presStyleIdx="1" presStyleCnt="6">
        <dgm:presLayoutVars>
          <dgm:chMax val="1"/>
          <dgm:bulletEnabled val="1"/>
        </dgm:presLayoutVars>
      </dgm:prSet>
      <dgm:spPr/>
      <dgm:t>
        <a:bodyPr/>
        <a:lstStyle/>
        <a:p>
          <a:endParaRPr lang="en-US"/>
        </a:p>
      </dgm:t>
    </dgm:pt>
    <dgm:pt modelId="{015A7C1D-907E-47EF-9C22-969F8ACC5583}" type="pres">
      <dgm:prSet presAssocID="{1AB5D3A9-3782-4767-B80F-906AA08334F2}" presName="sp" presStyleCnt="0"/>
      <dgm:spPr/>
    </dgm:pt>
    <dgm:pt modelId="{967DF296-BF75-4EEA-A462-86B38EDCC428}" type="pres">
      <dgm:prSet presAssocID="{C5CC35EB-64C5-43B7-B7CE-8758EEA48B2D}" presName="linNode" presStyleCnt="0"/>
      <dgm:spPr/>
    </dgm:pt>
    <dgm:pt modelId="{4B744F20-08F3-4520-BD0D-8ECE837146D6}" type="pres">
      <dgm:prSet presAssocID="{C5CC35EB-64C5-43B7-B7CE-8758EEA48B2D}" presName="parentText" presStyleLbl="node1" presStyleIdx="2" presStyleCnt="6">
        <dgm:presLayoutVars>
          <dgm:chMax val="1"/>
          <dgm:bulletEnabled val="1"/>
        </dgm:presLayoutVars>
      </dgm:prSet>
      <dgm:spPr/>
      <dgm:t>
        <a:bodyPr/>
        <a:lstStyle/>
        <a:p>
          <a:endParaRPr lang="en-US"/>
        </a:p>
      </dgm:t>
    </dgm:pt>
    <dgm:pt modelId="{1D33779C-6C7B-4D65-9991-CFC627D8BB86}" type="pres">
      <dgm:prSet presAssocID="{F711187D-309B-43F1-A926-68752063474C}" presName="sp" presStyleCnt="0"/>
      <dgm:spPr/>
    </dgm:pt>
    <dgm:pt modelId="{0B5945A1-51B8-43CE-AFD2-B75742FD0244}" type="pres">
      <dgm:prSet presAssocID="{831DEE67-7C14-419A-B7A2-0FB8B59F6938}" presName="linNode" presStyleCnt="0"/>
      <dgm:spPr/>
    </dgm:pt>
    <dgm:pt modelId="{2F2D9100-55DB-42F9-8990-87991FE8286C}" type="pres">
      <dgm:prSet presAssocID="{831DEE67-7C14-419A-B7A2-0FB8B59F6938}" presName="parentText" presStyleLbl="node1" presStyleIdx="3" presStyleCnt="6">
        <dgm:presLayoutVars>
          <dgm:chMax val="1"/>
          <dgm:bulletEnabled val="1"/>
        </dgm:presLayoutVars>
      </dgm:prSet>
      <dgm:spPr/>
      <dgm:t>
        <a:bodyPr/>
        <a:lstStyle/>
        <a:p>
          <a:endParaRPr lang="en-US"/>
        </a:p>
      </dgm:t>
    </dgm:pt>
    <dgm:pt modelId="{EACF519F-6E5B-4660-8837-5CA0C9600438}" type="pres">
      <dgm:prSet presAssocID="{34EFEE1D-3B56-4ACF-A9D3-9CC66BCE8F68}" presName="sp" presStyleCnt="0"/>
      <dgm:spPr/>
    </dgm:pt>
    <dgm:pt modelId="{0C5C7CB6-9DA8-41F3-88FA-AADB5A8A6986}" type="pres">
      <dgm:prSet presAssocID="{2F9C1F55-46EA-43D2-AAA0-B08EC26E4391}" presName="linNode" presStyleCnt="0"/>
      <dgm:spPr/>
    </dgm:pt>
    <dgm:pt modelId="{9A2C2F08-9EB8-4389-9B9D-120CD766FC08}" type="pres">
      <dgm:prSet presAssocID="{2F9C1F55-46EA-43D2-AAA0-B08EC26E4391}" presName="parentText" presStyleLbl="node1" presStyleIdx="4" presStyleCnt="6">
        <dgm:presLayoutVars>
          <dgm:chMax val="1"/>
          <dgm:bulletEnabled val="1"/>
        </dgm:presLayoutVars>
      </dgm:prSet>
      <dgm:spPr/>
      <dgm:t>
        <a:bodyPr/>
        <a:lstStyle/>
        <a:p>
          <a:endParaRPr lang="en-US"/>
        </a:p>
      </dgm:t>
    </dgm:pt>
    <dgm:pt modelId="{8B4EB015-5B88-4F84-BE2A-9150F44F65A6}" type="pres">
      <dgm:prSet presAssocID="{F30C7F4A-1D01-4F9D-9F51-2A978F9B9E50}" presName="sp" presStyleCnt="0"/>
      <dgm:spPr/>
    </dgm:pt>
    <dgm:pt modelId="{B5739962-AF41-44C8-A719-A1A761F58340}" type="pres">
      <dgm:prSet presAssocID="{3123A411-12E7-470B-88F3-C926F9BCAC31}" presName="linNode" presStyleCnt="0"/>
      <dgm:spPr/>
    </dgm:pt>
    <dgm:pt modelId="{D5D13B5C-7FDD-4F3E-A189-FB228A3489CF}" type="pres">
      <dgm:prSet presAssocID="{3123A411-12E7-470B-88F3-C926F9BCAC31}" presName="parentText" presStyleLbl="node1" presStyleIdx="5" presStyleCnt="6">
        <dgm:presLayoutVars>
          <dgm:chMax val="1"/>
          <dgm:bulletEnabled val="1"/>
        </dgm:presLayoutVars>
      </dgm:prSet>
      <dgm:spPr/>
      <dgm:t>
        <a:bodyPr/>
        <a:lstStyle/>
        <a:p>
          <a:endParaRPr lang="en-US"/>
        </a:p>
      </dgm:t>
    </dgm:pt>
  </dgm:ptLst>
  <dgm:cxnLst>
    <dgm:cxn modelId="{CF4955F4-BAB6-40CE-AE20-980F88F3B05F}" type="presOf" srcId="{3123A411-12E7-470B-88F3-C926F9BCAC31}" destId="{D5D13B5C-7FDD-4F3E-A189-FB228A3489CF}" srcOrd="0" destOrd="0" presId="urn:microsoft.com/office/officeart/2005/8/layout/vList5"/>
    <dgm:cxn modelId="{1F8A9F96-5743-438B-9E66-A308D0B5F331}" srcId="{231EA9FF-70A7-4CD5-A8BA-3C75DAC75E84}" destId="{2F9C1F55-46EA-43D2-AAA0-B08EC26E4391}" srcOrd="4" destOrd="0" parTransId="{B8081D29-47DB-4328-A899-1E8BF75E47BD}" sibTransId="{F30C7F4A-1D01-4F9D-9F51-2A978F9B9E50}"/>
    <dgm:cxn modelId="{89C04508-A0A2-4520-8EB2-BAD4B24CB628}" srcId="{231EA9FF-70A7-4CD5-A8BA-3C75DAC75E84}" destId="{E7F85A8F-8DD2-4760-A8F7-352B91EA497F}" srcOrd="1" destOrd="0" parTransId="{B8CB30F1-A468-494A-AA55-502148FA9451}" sibTransId="{1AB5D3A9-3782-4767-B80F-906AA08334F2}"/>
    <dgm:cxn modelId="{D21CD448-0516-4848-BB0E-CD6395398FB4}" type="presOf" srcId="{831DEE67-7C14-419A-B7A2-0FB8B59F6938}" destId="{2F2D9100-55DB-42F9-8990-87991FE8286C}" srcOrd="0" destOrd="0" presId="urn:microsoft.com/office/officeart/2005/8/layout/vList5"/>
    <dgm:cxn modelId="{EBDCE995-1593-4B30-8775-1D04A3ED7242}" type="presOf" srcId="{BFDC725A-108B-4452-A997-A81025771166}" destId="{26934153-EEDC-43E4-8334-8BA47BE52900}" srcOrd="0" destOrd="0" presId="urn:microsoft.com/office/officeart/2005/8/layout/vList5"/>
    <dgm:cxn modelId="{443E11DB-84DB-4BF7-95A7-0016B01E40E2}" srcId="{231EA9FF-70A7-4CD5-A8BA-3C75DAC75E84}" destId="{BFDC725A-108B-4452-A997-A81025771166}" srcOrd="0" destOrd="0" parTransId="{E2769677-10D4-41F2-9A4E-5E42F2B4ED2E}" sibTransId="{882A61D3-0652-4AFA-BC6E-13D7B06D7B16}"/>
    <dgm:cxn modelId="{10769E4F-890E-40BA-8A89-DBC226E7FCFB}" type="presOf" srcId="{2F9C1F55-46EA-43D2-AAA0-B08EC26E4391}" destId="{9A2C2F08-9EB8-4389-9B9D-120CD766FC08}" srcOrd="0" destOrd="0" presId="urn:microsoft.com/office/officeart/2005/8/layout/vList5"/>
    <dgm:cxn modelId="{F5B3ED14-71BE-4FFD-8EF8-6AB4A4785824}" srcId="{231EA9FF-70A7-4CD5-A8BA-3C75DAC75E84}" destId="{C5CC35EB-64C5-43B7-B7CE-8758EEA48B2D}" srcOrd="2" destOrd="0" parTransId="{06693DC6-CB7E-47B0-9B27-1F887E8CDCED}" sibTransId="{F711187D-309B-43F1-A926-68752063474C}"/>
    <dgm:cxn modelId="{E84EF4A8-6B1D-4B83-9673-E1004AB0648E}" srcId="{231EA9FF-70A7-4CD5-A8BA-3C75DAC75E84}" destId="{831DEE67-7C14-419A-B7A2-0FB8B59F6938}" srcOrd="3" destOrd="0" parTransId="{80D6A65F-8A97-4CC1-AB4B-719DE085F6DD}" sibTransId="{34EFEE1D-3B56-4ACF-A9D3-9CC66BCE8F68}"/>
    <dgm:cxn modelId="{A9FDF580-268B-4A10-A395-FB0D8B0CF299}" srcId="{231EA9FF-70A7-4CD5-A8BA-3C75DAC75E84}" destId="{3123A411-12E7-470B-88F3-C926F9BCAC31}" srcOrd="5" destOrd="0" parTransId="{992944AD-9C45-47ED-BD4D-C0E86A39FA76}" sibTransId="{24731911-68F1-4646-8168-3972E73A0333}"/>
    <dgm:cxn modelId="{6357D0F7-9095-4781-A2A6-33EAA792D2B3}" type="presOf" srcId="{C5CC35EB-64C5-43B7-B7CE-8758EEA48B2D}" destId="{4B744F20-08F3-4520-BD0D-8ECE837146D6}" srcOrd="0" destOrd="0" presId="urn:microsoft.com/office/officeart/2005/8/layout/vList5"/>
    <dgm:cxn modelId="{4DBD4DB7-973A-4384-9331-E9ECCF525954}" type="presOf" srcId="{231EA9FF-70A7-4CD5-A8BA-3C75DAC75E84}" destId="{74DFB9D8-2DA2-41B5-B432-4F922F2C9D10}" srcOrd="0" destOrd="0" presId="urn:microsoft.com/office/officeart/2005/8/layout/vList5"/>
    <dgm:cxn modelId="{5A3D6D84-934C-462E-B7EF-CBBF06B6327D}" type="presOf" srcId="{E7F85A8F-8DD2-4760-A8F7-352B91EA497F}" destId="{155C80C5-5856-42C3-AF41-2B87D147E8EC}" srcOrd="0" destOrd="0" presId="urn:microsoft.com/office/officeart/2005/8/layout/vList5"/>
    <dgm:cxn modelId="{ADD1AE52-6351-4C78-B80F-857C41230673}" type="presParOf" srcId="{74DFB9D8-2DA2-41B5-B432-4F922F2C9D10}" destId="{14521FA8-329D-436D-9618-2BC0F642AF25}" srcOrd="0" destOrd="0" presId="urn:microsoft.com/office/officeart/2005/8/layout/vList5"/>
    <dgm:cxn modelId="{C6A073DC-D769-4535-877C-8D9B5E535671}" type="presParOf" srcId="{14521FA8-329D-436D-9618-2BC0F642AF25}" destId="{26934153-EEDC-43E4-8334-8BA47BE52900}" srcOrd="0" destOrd="0" presId="urn:microsoft.com/office/officeart/2005/8/layout/vList5"/>
    <dgm:cxn modelId="{A08E54B2-CB09-4A3B-9959-7F3EDC2B62AA}" type="presParOf" srcId="{74DFB9D8-2DA2-41B5-B432-4F922F2C9D10}" destId="{434BAFBA-6566-4992-8E28-24375AE730CF}" srcOrd="1" destOrd="0" presId="urn:microsoft.com/office/officeart/2005/8/layout/vList5"/>
    <dgm:cxn modelId="{7EC32A95-BB82-4674-962E-59B3D67F4FD6}" type="presParOf" srcId="{74DFB9D8-2DA2-41B5-B432-4F922F2C9D10}" destId="{A40932D0-0E70-4CC1-9E2D-739D2AE294ED}" srcOrd="2" destOrd="0" presId="urn:microsoft.com/office/officeart/2005/8/layout/vList5"/>
    <dgm:cxn modelId="{77FF21A9-7FBA-44AC-B020-41C4791AE572}" type="presParOf" srcId="{A40932D0-0E70-4CC1-9E2D-739D2AE294ED}" destId="{155C80C5-5856-42C3-AF41-2B87D147E8EC}" srcOrd="0" destOrd="0" presId="urn:microsoft.com/office/officeart/2005/8/layout/vList5"/>
    <dgm:cxn modelId="{97A52DC4-3F9D-47F1-82E1-A8F012E10251}" type="presParOf" srcId="{74DFB9D8-2DA2-41B5-B432-4F922F2C9D10}" destId="{015A7C1D-907E-47EF-9C22-969F8ACC5583}" srcOrd="3" destOrd="0" presId="urn:microsoft.com/office/officeart/2005/8/layout/vList5"/>
    <dgm:cxn modelId="{2DAF400B-8BCA-492A-BCCE-21F7141E3AAF}" type="presParOf" srcId="{74DFB9D8-2DA2-41B5-B432-4F922F2C9D10}" destId="{967DF296-BF75-4EEA-A462-86B38EDCC428}" srcOrd="4" destOrd="0" presId="urn:microsoft.com/office/officeart/2005/8/layout/vList5"/>
    <dgm:cxn modelId="{7F083956-746C-4DDF-9E71-AD8627DBC056}" type="presParOf" srcId="{967DF296-BF75-4EEA-A462-86B38EDCC428}" destId="{4B744F20-08F3-4520-BD0D-8ECE837146D6}" srcOrd="0" destOrd="0" presId="urn:microsoft.com/office/officeart/2005/8/layout/vList5"/>
    <dgm:cxn modelId="{DCFC466D-1D7C-40D1-91AA-CFF2FCD9B928}" type="presParOf" srcId="{74DFB9D8-2DA2-41B5-B432-4F922F2C9D10}" destId="{1D33779C-6C7B-4D65-9991-CFC627D8BB86}" srcOrd="5" destOrd="0" presId="urn:microsoft.com/office/officeart/2005/8/layout/vList5"/>
    <dgm:cxn modelId="{E527A598-9740-4897-8720-B5D889F2611D}" type="presParOf" srcId="{74DFB9D8-2DA2-41B5-B432-4F922F2C9D10}" destId="{0B5945A1-51B8-43CE-AFD2-B75742FD0244}" srcOrd="6" destOrd="0" presId="urn:microsoft.com/office/officeart/2005/8/layout/vList5"/>
    <dgm:cxn modelId="{368CBCE4-E1B9-42EC-B9C8-85148C81B061}" type="presParOf" srcId="{0B5945A1-51B8-43CE-AFD2-B75742FD0244}" destId="{2F2D9100-55DB-42F9-8990-87991FE8286C}" srcOrd="0" destOrd="0" presId="urn:microsoft.com/office/officeart/2005/8/layout/vList5"/>
    <dgm:cxn modelId="{5D6D4A02-6487-46E1-B010-85AE8E8440EB}" type="presParOf" srcId="{74DFB9D8-2DA2-41B5-B432-4F922F2C9D10}" destId="{EACF519F-6E5B-4660-8837-5CA0C9600438}" srcOrd="7" destOrd="0" presId="urn:microsoft.com/office/officeart/2005/8/layout/vList5"/>
    <dgm:cxn modelId="{F4B3A650-7888-453D-AA72-5BC0F0FB7950}" type="presParOf" srcId="{74DFB9D8-2DA2-41B5-B432-4F922F2C9D10}" destId="{0C5C7CB6-9DA8-41F3-88FA-AADB5A8A6986}" srcOrd="8" destOrd="0" presId="urn:microsoft.com/office/officeart/2005/8/layout/vList5"/>
    <dgm:cxn modelId="{AACCC587-311B-404C-AF50-EEE57C9C1FAF}" type="presParOf" srcId="{0C5C7CB6-9DA8-41F3-88FA-AADB5A8A6986}" destId="{9A2C2F08-9EB8-4389-9B9D-120CD766FC08}" srcOrd="0" destOrd="0" presId="urn:microsoft.com/office/officeart/2005/8/layout/vList5"/>
    <dgm:cxn modelId="{469CC81A-9D28-4F43-95BD-BEC6F57BB651}" type="presParOf" srcId="{74DFB9D8-2DA2-41B5-B432-4F922F2C9D10}" destId="{8B4EB015-5B88-4F84-BE2A-9150F44F65A6}" srcOrd="9" destOrd="0" presId="urn:microsoft.com/office/officeart/2005/8/layout/vList5"/>
    <dgm:cxn modelId="{415DE92C-B6B4-43C4-B25D-32C853F82A27}" type="presParOf" srcId="{74DFB9D8-2DA2-41B5-B432-4F922F2C9D10}" destId="{B5739962-AF41-44C8-A719-A1A761F58340}" srcOrd="10" destOrd="0" presId="urn:microsoft.com/office/officeart/2005/8/layout/vList5"/>
    <dgm:cxn modelId="{A562B31C-FF87-497F-914F-2144F115F0F6}" type="presParOf" srcId="{B5739962-AF41-44C8-A719-A1A761F58340}" destId="{D5D13B5C-7FDD-4F3E-A189-FB228A3489C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668F2E-3A41-4D39-A187-7CFCA85DC146}" type="doc">
      <dgm:prSet loTypeId="urn:microsoft.com/office/officeart/2005/8/layout/venn1" loCatId="relationship" qsTypeId="urn:microsoft.com/office/officeart/2005/8/quickstyle/simple1" qsCatId="simple" csTypeId="urn:microsoft.com/office/officeart/2005/8/colors/accent2_2" csCatId="accent2" phldr="1"/>
      <dgm:spPr>
        <a:scene3d>
          <a:camera prst="isometricOffAxis2Left"/>
          <a:lightRig rig="threePt" dir="t"/>
        </a:scene3d>
      </dgm:spPr>
      <dgm:t>
        <a:bodyPr/>
        <a:lstStyle/>
        <a:p>
          <a:endParaRPr lang="en-US"/>
        </a:p>
      </dgm:t>
    </dgm:pt>
    <dgm:pt modelId="{A5DCAE35-26E2-4F40-AB8E-E82A9E9B5AA8}">
      <dgm:prSet/>
      <dgm:spPr/>
      <dgm:t>
        <a:bodyPr/>
        <a:lstStyle/>
        <a:p>
          <a:pPr rtl="0"/>
          <a:r>
            <a:rPr lang="en-US" smtClean="0"/>
            <a:t>Approval chain can be generated using multiple ways</a:t>
          </a:r>
          <a:endParaRPr lang="en-US"/>
        </a:p>
      </dgm:t>
    </dgm:pt>
    <dgm:pt modelId="{29D5A266-A896-47F2-BC8F-8D4171985021}" type="parTrans" cxnId="{659514C0-10C9-4A4D-A05A-85618A2910B2}">
      <dgm:prSet/>
      <dgm:spPr/>
      <dgm:t>
        <a:bodyPr/>
        <a:lstStyle/>
        <a:p>
          <a:endParaRPr lang="en-US"/>
        </a:p>
      </dgm:t>
    </dgm:pt>
    <dgm:pt modelId="{3DE51BAE-0806-4B98-85E3-4AB5B1C54792}" type="sibTrans" cxnId="{659514C0-10C9-4A4D-A05A-85618A2910B2}">
      <dgm:prSet/>
      <dgm:spPr/>
      <dgm:t>
        <a:bodyPr/>
        <a:lstStyle/>
        <a:p>
          <a:endParaRPr lang="en-US"/>
        </a:p>
      </dgm:t>
    </dgm:pt>
    <dgm:pt modelId="{419DEFAC-F453-4A74-917A-995AC21F1A34}">
      <dgm:prSet/>
      <dgm:spPr/>
      <dgm:t>
        <a:bodyPr/>
        <a:lstStyle/>
        <a:p>
          <a:pPr rtl="0"/>
          <a:r>
            <a:rPr lang="en-US" smtClean="0"/>
            <a:t>Supervisory hierarchy</a:t>
          </a:r>
          <a:endParaRPr lang="en-US"/>
        </a:p>
      </dgm:t>
    </dgm:pt>
    <dgm:pt modelId="{A838AB97-0397-46F9-8FF2-E54211E02E1C}" type="parTrans" cxnId="{C2253DB1-1FE3-450F-8040-FC3B03EC7A6E}">
      <dgm:prSet/>
      <dgm:spPr/>
      <dgm:t>
        <a:bodyPr/>
        <a:lstStyle/>
        <a:p>
          <a:endParaRPr lang="en-US"/>
        </a:p>
      </dgm:t>
    </dgm:pt>
    <dgm:pt modelId="{DDC37F4B-9CF4-4552-B4C8-F023D9F8BAAC}" type="sibTrans" cxnId="{C2253DB1-1FE3-450F-8040-FC3B03EC7A6E}">
      <dgm:prSet/>
      <dgm:spPr/>
      <dgm:t>
        <a:bodyPr/>
        <a:lstStyle/>
        <a:p>
          <a:endParaRPr lang="en-US"/>
        </a:p>
      </dgm:t>
    </dgm:pt>
    <dgm:pt modelId="{42B5FC30-D86C-4EED-B9BC-ECE41E9E9A6A}">
      <dgm:prSet/>
      <dgm:spPr/>
      <dgm:t>
        <a:bodyPr/>
        <a:lstStyle/>
        <a:p>
          <a:pPr rtl="0"/>
          <a:r>
            <a:rPr lang="en-US" smtClean="0"/>
            <a:t>Any custom logic/ validation</a:t>
          </a:r>
          <a:endParaRPr lang="en-US"/>
        </a:p>
      </dgm:t>
    </dgm:pt>
    <dgm:pt modelId="{EBA2FBCD-49F3-4D40-BDDD-7A031BF0C21B}" type="parTrans" cxnId="{4E518663-25E8-4BEC-92D5-1903D86B54CA}">
      <dgm:prSet/>
      <dgm:spPr/>
      <dgm:t>
        <a:bodyPr/>
        <a:lstStyle/>
        <a:p>
          <a:endParaRPr lang="en-US"/>
        </a:p>
      </dgm:t>
    </dgm:pt>
    <dgm:pt modelId="{3CB86D47-8746-4395-A426-EF1267C2EE7E}" type="sibTrans" cxnId="{4E518663-25E8-4BEC-92D5-1903D86B54CA}">
      <dgm:prSet/>
      <dgm:spPr/>
      <dgm:t>
        <a:bodyPr/>
        <a:lstStyle/>
        <a:p>
          <a:endParaRPr lang="en-US"/>
        </a:p>
      </dgm:t>
    </dgm:pt>
    <dgm:pt modelId="{8CA3FDBA-5631-4504-BCE8-ED4E9B16369F}" type="pres">
      <dgm:prSet presAssocID="{0F668F2E-3A41-4D39-A187-7CFCA85DC146}" presName="compositeShape" presStyleCnt="0">
        <dgm:presLayoutVars>
          <dgm:chMax val="7"/>
          <dgm:dir/>
          <dgm:resizeHandles val="exact"/>
        </dgm:presLayoutVars>
      </dgm:prSet>
      <dgm:spPr/>
      <dgm:t>
        <a:bodyPr/>
        <a:lstStyle/>
        <a:p>
          <a:endParaRPr lang="en-US"/>
        </a:p>
      </dgm:t>
    </dgm:pt>
    <dgm:pt modelId="{39A7DD66-1050-4B09-A898-AF66BDBC993E}" type="pres">
      <dgm:prSet presAssocID="{A5DCAE35-26E2-4F40-AB8E-E82A9E9B5AA8}" presName="circ1" presStyleLbl="vennNode1" presStyleIdx="0" presStyleCnt="3"/>
      <dgm:spPr/>
      <dgm:t>
        <a:bodyPr/>
        <a:lstStyle/>
        <a:p>
          <a:endParaRPr lang="en-US"/>
        </a:p>
      </dgm:t>
    </dgm:pt>
    <dgm:pt modelId="{F865A189-2F16-47F9-8C00-8B0B9108C617}" type="pres">
      <dgm:prSet presAssocID="{A5DCAE35-26E2-4F40-AB8E-E82A9E9B5AA8}" presName="circ1Tx" presStyleLbl="revTx" presStyleIdx="0" presStyleCnt="0">
        <dgm:presLayoutVars>
          <dgm:chMax val="0"/>
          <dgm:chPref val="0"/>
          <dgm:bulletEnabled val="1"/>
        </dgm:presLayoutVars>
      </dgm:prSet>
      <dgm:spPr/>
      <dgm:t>
        <a:bodyPr/>
        <a:lstStyle/>
        <a:p>
          <a:endParaRPr lang="en-US"/>
        </a:p>
      </dgm:t>
    </dgm:pt>
    <dgm:pt modelId="{E3714EF7-C809-43CC-A184-40B483F9F0BB}" type="pres">
      <dgm:prSet presAssocID="{419DEFAC-F453-4A74-917A-995AC21F1A34}" presName="circ2" presStyleLbl="vennNode1" presStyleIdx="1" presStyleCnt="3"/>
      <dgm:spPr/>
      <dgm:t>
        <a:bodyPr/>
        <a:lstStyle/>
        <a:p>
          <a:endParaRPr lang="en-US"/>
        </a:p>
      </dgm:t>
    </dgm:pt>
    <dgm:pt modelId="{3AB67C27-4489-42B1-A7FC-2A2023AE6347}" type="pres">
      <dgm:prSet presAssocID="{419DEFAC-F453-4A74-917A-995AC21F1A34}" presName="circ2Tx" presStyleLbl="revTx" presStyleIdx="0" presStyleCnt="0">
        <dgm:presLayoutVars>
          <dgm:chMax val="0"/>
          <dgm:chPref val="0"/>
          <dgm:bulletEnabled val="1"/>
        </dgm:presLayoutVars>
      </dgm:prSet>
      <dgm:spPr/>
      <dgm:t>
        <a:bodyPr/>
        <a:lstStyle/>
        <a:p>
          <a:endParaRPr lang="en-US"/>
        </a:p>
      </dgm:t>
    </dgm:pt>
    <dgm:pt modelId="{4E76DC18-0D9D-4BC4-97B4-92435DAAED92}" type="pres">
      <dgm:prSet presAssocID="{42B5FC30-D86C-4EED-B9BC-ECE41E9E9A6A}" presName="circ3" presStyleLbl="vennNode1" presStyleIdx="2" presStyleCnt="3"/>
      <dgm:spPr/>
      <dgm:t>
        <a:bodyPr/>
        <a:lstStyle/>
        <a:p>
          <a:endParaRPr lang="en-US"/>
        </a:p>
      </dgm:t>
    </dgm:pt>
    <dgm:pt modelId="{ADE2C02F-9847-4834-9C7E-6423884E7E5C}" type="pres">
      <dgm:prSet presAssocID="{42B5FC30-D86C-4EED-B9BC-ECE41E9E9A6A}" presName="circ3Tx" presStyleLbl="revTx" presStyleIdx="0" presStyleCnt="0">
        <dgm:presLayoutVars>
          <dgm:chMax val="0"/>
          <dgm:chPref val="0"/>
          <dgm:bulletEnabled val="1"/>
        </dgm:presLayoutVars>
      </dgm:prSet>
      <dgm:spPr/>
      <dgm:t>
        <a:bodyPr/>
        <a:lstStyle/>
        <a:p>
          <a:endParaRPr lang="en-US"/>
        </a:p>
      </dgm:t>
    </dgm:pt>
  </dgm:ptLst>
  <dgm:cxnLst>
    <dgm:cxn modelId="{CE615749-A572-43CB-B24E-852E66DC723C}" type="presOf" srcId="{42B5FC30-D86C-4EED-B9BC-ECE41E9E9A6A}" destId="{ADE2C02F-9847-4834-9C7E-6423884E7E5C}" srcOrd="1" destOrd="0" presId="urn:microsoft.com/office/officeart/2005/8/layout/venn1"/>
    <dgm:cxn modelId="{F74F7FDF-C6CB-4F9E-8331-0C351E12F49E}" type="presOf" srcId="{A5DCAE35-26E2-4F40-AB8E-E82A9E9B5AA8}" destId="{F865A189-2F16-47F9-8C00-8B0B9108C617}" srcOrd="1" destOrd="0" presId="urn:microsoft.com/office/officeart/2005/8/layout/venn1"/>
    <dgm:cxn modelId="{C2253DB1-1FE3-450F-8040-FC3B03EC7A6E}" srcId="{0F668F2E-3A41-4D39-A187-7CFCA85DC146}" destId="{419DEFAC-F453-4A74-917A-995AC21F1A34}" srcOrd="1" destOrd="0" parTransId="{A838AB97-0397-46F9-8FF2-E54211E02E1C}" sibTransId="{DDC37F4B-9CF4-4552-B4C8-F023D9F8BAAC}"/>
    <dgm:cxn modelId="{DA737B74-F31F-4827-8571-B98EAFCDED4F}" type="presOf" srcId="{42B5FC30-D86C-4EED-B9BC-ECE41E9E9A6A}" destId="{4E76DC18-0D9D-4BC4-97B4-92435DAAED92}" srcOrd="0" destOrd="0" presId="urn:microsoft.com/office/officeart/2005/8/layout/venn1"/>
    <dgm:cxn modelId="{659514C0-10C9-4A4D-A05A-85618A2910B2}" srcId="{0F668F2E-3A41-4D39-A187-7CFCA85DC146}" destId="{A5DCAE35-26E2-4F40-AB8E-E82A9E9B5AA8}" srcOrd="0" destOrd="0" parTransId="{29D5A266-A896-47F2-BC8F-8D4171985021}" sibTransId="{3DE51BAE-0806-4B98-85E3-4AB5B1C54792}"/>
    <dgm:cxn modelId="{D7C692F7-4930-472E-A497-CB9D9C94E07B}" type="presOf" srcId="{419DEFAC-F453-4A74-917A-995AC21F1A34}" destId="{3AB67C27-4489-42B1-A7FC-2A2023AE6347}" srcOrd="1" destOrd="0" presId="urn:microsoft.com/office/officeart/2005/8/layout/venn1"/>
    <dgm:cxn modelId="{301F9A5E-D46A-4928-AF82-CEEBEEFEA4AF}" type="presOf" srcId="{0F668F2E-3A41-4D39-A187-7CFCA85DC146}" destId="{8CA3FDBA-5631-4504-BCE8-ED4E9B16369F}" srcOrd="0" destOrd="0" presId="urn:microsoft.com/office/officeart/2005/8/layout/venn1"/>
    <dgm:cxn modelId="{CF2F9003-AA93-46F7-93C0-FBF04EAAFF2D}" type="presOf" srcId="{A5DCAE35-26E2-4F40-AB8E-E82A9E9B5AA8}" destId="{39A7DD66-1050-4B09-A898-AF66BDBC993E}" srcOrd="0" destOrd="0" presId="urn:microsoft.com/office/officeart/2005/8/layout/venn1"/>
    <dgm:cxn modelId="{23F7761B-70F2-42C7-881D-27655F594270}" type="presOf" srcId="{419DEFAC-F453-4A74-917A-995AC21F1A34}" destId="{E3714EF7-C809-43CC-A184-40B483F9F0BB}" srcOrd="0" destOrd="0" presId="urn:microsoft.com/office/officeart/2005/8/layout/venn1"/>
    <dgm:cxn modelId="{4E518663-25E8-4BEC-92D5-1903D86B54CA}" srcId="{0F668F2E-3A41-4D39-A187-7CFCA85DC146}" destId="{42B5FC30-D86C-4EED-B9BC-ECE41E9E9A6A}" srcOrd="2" destOrd="0" parTransId="{EBA2FBCD-49F3-4D40-BDDD-7A031BF0C21B}" sibTransId="{3CB86D47-8746-4395-A426-EF1267C2EE7E}"/>
    <dgm:cxn modelId="{2AA41A9C-2EB9-4479-82E2-5BD1D50249AD}" type="presParOf" srcId="{8CA3FDBA-5631-4504-BCE8-ED4E9B16369F}" destId="{39A7DD66-1050-4B09-A898-AF66BDBC993E}" srcOrd="0" destOrd="0" presId="urn:microsoft.com/office/officeart/2005/8/layout/venn1"/>
    <dgm:cxn modelId="{C1E1784B-EFE7-4C34-8898-E6914688721A}" type="presParOf" srcId="{8CA3FDBA-5631-4504-BCE8-ED4E9B16369F}" destId="{F865A189-2F16-47F9-8C00-8B0B9108C617}" srcOrd="1" destOrd="0" presId="urn:microsoft.com/office/officeart/2005/8/layout/venn1"/>
    <dgm:cxn modelId="{D04E4587-F361-4126-8217-3B9B287C2FBE}" type="presParOf" srcId="{8CA3FDBA-5631-4504-BCE8-ED4E9B16369F}" destId="{E3714EF7-C809-43CC-A184-40B483F9F0BB}" srcOrd="2" destOrd="0" presId="urn:microsoft.com/office/officeart/2005/8/layout/venn1"/>
    <dgm:cxn modelId="{61ACCEC2-90D0-4914-BA44-AF4BA3C1845A}" type="presParOf" srcId="{8CA3FDBA-5631-4504-BCE8-ED4E9B16369F}" destId="{3AB67C27-4489-42B1-A7FC-2A2023AE6347}" srcOrd="3" destOrd="0" presId="urn:microsoft.com/office/officeart/2005/8/layout/venn1"/>
    <dgm:cxn modelId="{7002E712-B20E-4CE3-A7CC-432B9F78764E}" type="presParOf" srcId="{8CA3FDBA-5631-4504-BCE8-ED4E9B16369F}" destId="{4E76DC18-0D9D-4BC4-97B4-92435DAAED92}" srcOrd="4" destOrd="0" presId="urn:microsoft.com/office/officeart/2005/8/layout/venn1"/>
    <dgm:cxn modelId="{624EF2C6-B031-485A-9352-754C1512B7CB}" type="presParOf" srcId="{8CA3FDBA-5631-4504-BCE8-ED4E9B16369F}" destId="{ADE2C02F-9847-4834-9C7E-6423884E7E5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431D8A-CA2C-4F27-8961-9D9C1F5DC310}" type="doc">
      <dgm:prSet loTypeId="urn:microsoft.com/office/officeart/2005/8/layout/bList2" loCatId="list" qsTypeId="urn:microsoft.com/office/officeart/2005/8/quickstyle/simple1" qsCatId="simple" csTypeId="urn:microsoft.com/office/officeart/2005/8/colors/accent2_2" csCatId="accent2"/>
      <dgm:spPr/>
      <dgm:t>
        <a:bodyPr/>
        <a:lstStyle/>
        <a:p>
          <a:endParaRPr lang="en-US"/>
        </a:p>
      </dgm:t>
    </dgm:pt>
    <dgm:pt modelId="{68F003E3-4510-4043-B824-BF705FA7B823}">
      <dgm:prSet/>
      <dgm:spPr/>
      <dgm:t>
        <a:bodyPr/>
        <a:lstStyle/>
        <a:p>
          <a:pPr rtl="0"/>
          <a:r>
            <a:rPr lang="en-US" smtClean="0"/>
            <a:t>Email notifications sent at every stage of the workflow process</a:t>
          </a:r>
          <a:endParaRPr lang="en-US"/>
        </a:p>
      </dgm:t>
    </dgm:pt>
    <dgm:pt modelId="{7A33A691-5D82-4B14-9A81-D7CD036638C3}" type="parTrans" cxnId="{3675D7BD-8D62-40A2-B9A5-49A9B2755DAC}">
      <dgm:prSet/>
      <dgm:spPr/>
      <dgm:t>
        <a:bodyPr/>
        <a:lstStyle/>
        <a:p>
          <a:endParaRPr lang="en-US"/>
        </a:p>
      </dgm:t>
    </dgm:pt>
    <dgm:pt modelId="{787BE95C-2D1C-4A4D-8C42-76E5BF966124}" type="sibTrans" cxnId="{3675D7BD-8D62-40A2-B9A5-49A9B2755DAC}">
      <dgm:prSet/>
      <dgm:spPr/>
      <dgm:t>
        <a:bodyPr/>
        <a:lstStyle/>
        <a:p>
          <a:endParaRPr lang="en-US"/>
        </a:p>
      </dgm:t>
    </dgm:pt>
    <dgm:pt modelId="{7962D96A-A536-43E5-A5EA-E10920CCAC69}">
      <dgm:prSet/>
      <dgm:spPr/>
      <dgm:t>
        <a:bodyPr/>
        <a:lstStyle/>
        <a:p>
          <a:pPr rtl="0"/>
          <a:r>
            <a:rPr lang="en-US" smtClean="0"/>
            <a:t>Requester submit the quote </a:t>
          </a:r>
          <a:r>
            <a:rPr lang="en-US" smtClean="0">
              <a:sym typeface="Wingdings" panose="05000000000000000000" pitchFamily="2" charset="2"/>
            </a:rPr>
            <a:t></a:t>
          </a:r>
          <a:r>
            <a:rPr lang="en-US" smtClean="0"/>
            <a:t> notification sent to first approver</a:t>
          </a:r>
          <a:endParaRPr lang="en-US"/>
        </a:p>
      </dgm:t>
    </dgm:pt>
    <dgm:pt modelId="{0ADBDC6C-FD37-4A9A-B081-BA64090971D8}" type="parTrans" cxnId="{538F4338-FC6A-4FB0-9C39-18A28BB0B3D3}">
      <dgm:prSet/>
      <dgm:spPr/>
      <dgm:t>
        <a:bodyPr/>
        <a:lstStyle/>
        <a:p>
          <a:endParaRPr lang="en-US"/>
        </a:p>
      </dgm:t>
    </dgm:pt>
    <dgm:pt modelId="{3D172625-8ADA-4D06-AB40-B95E7C0D1A53}" type="sibTrans" cxnId="{538F4338-FC6A-4FB0-9C39-18A28BB0B3D3}">
      <dgm:prSet/>
      <dgm:spPr/>
      <dgm:t>
        <a:bodyPr/>
        <a:lstStyle/>
        <a:p>
          <a:endParaRPr lang="en-US"/>
        </a:p>
      </dgm:t>
    </dgm:pt>
    <dgm:pt modelId="{5654FB37-72B9-4FF7-8A3D-EF372B8C14BD}">
      <dgm:prSet/>
      <dgm:spPr/>
      <dgm:t>
        <a:bodyPr/>
        <a:lstStyle/>
        <a:p>
          <a:pPr rtl="0"/>
          <a:r>
            <a:rPr lang="en-US" smtClean="0"/>
            <a:t>Notifications contain </a:t>
          </a:r>
          <a:r>
            <a:rPr lang="en-US" smtClean="0">
              <a:sym typeface="Wingdings" panose="05000000000000000000" pitchFamily="2" charset="2"/>
            </a:rPr>
            <a:t></a:t>
          </a:r>
          <a:r>
            <a:rPr lang="en-US" smtClean="0"/>
            <a:t> quote number, customer, requester and URL</a:t>
          </a:r>
          <a:endParaRPr lang="en-US"/>
        </a:p>
      </dgm:t>
    </dgm:pt>
    <dgm:pt modelId="{B18388EA-7BA8-42AF-842A-FCED63C8D5AA}" type="parTrans" cxnId="{9FC5700D-8792-4792-AE57-77EE6D5D3C81}">
      <dgm:prSet/>
      <dgm:spPr/>
      <dgm:t>
        <a:bodyPr/>
        <a:lstStyle/>
        <a:p>
          <a:endParaRPr lang="en-US"/>
        </a:p>
      </dgm:t>
    </dgm:pt>
    <dgm:pt modelId="{4024C6B9-DBA9-41FD-95FE-FA4844A9284D}" type="sibTrans" cxnId="{9FC5700D-8792-4792-AE57-77EE6D5D3C81}">
      <dgm:prSet/>
      <dgm:spPr/>
      <dgm:t>
        <a:bodyPr/>
        <a:lstStyle/>
        <a:p>
          <a:endParaRPr lang="en-US"/>
        </a:p>
      </dgm:t>
    </dgm:pt>
    <dgm:pt modelId="{2718081E-5E09-4BF9-887A-F030E2191746}">
      <dgm:prSet/>
      <dgm:spPr/>
      <dgm:t>
        <a:bodyPr/>
        <a:lstStyle/>
        <a:p>
          <a:pPr rtl="0"/>
          <a:r>
            <a:rPr lang="en-US" smtClean="0"/>
            <a:t>Click on URL to take action</a:t>
          </a:r>
          <a:endParaRPr lang="en-US"/>
        </a:p>
      </dgm:t>
    </dgm:pt>
    <dgm:pt modelId="{5D6810F0-8716-431A-B9F6-A2255894C63F}" type="parTrans" cxnId="{DD3EC6FE-AB6B-4686-ACCA-F79586D5A2C1}">
      <dgm:prSet/>
      <dgm:spPr/>
      <dgm:t>
        <a:bodyPr/>
        <a:lstStyle/>
        <a:p>
          <a:endParaRPr lang="en-US"/>
        </a:p>
      </dgm:t>
    </dgm:pt>
    <dgm:pt modelId="{EDB651E9-C011-4E08-9C42-01F79AA7C4DC}" type="sibTrans" cxnId="{DD3EC6FE-AB6B-4686-ACCA-F79586D5A2C1}">
      <dgm:prSet/>
      <dgm:spPr/>
      <dgm:t>
        <a:bodyPr/>
        <a:lstStyle/>
        <a:p>
          <a:endParaRPr lang="en-US"/>
        </a:p>
      </dgm:t>
    </dgm:pt>
    <dgm:pt modelId="{3CEE9C1B-0C40-455A-8A59-E5357987C300}">
      <dgm:prSet/>
      <dgm:spPr/>
      <dgm:t>
        <a:bodyPr/>
        <a:lstStyle/>
        <a:p>
          <a:pPr rtl="0"/>
          <a:r>
            <a:rPr lang="en-US" smtClean="0"/>
            <a:t>Redirected to approval page of the application </a:t>
          </a:r>
          <a:endParaRPr lang="en-US"/>
        </a:p>
      </dgm:t>
    </dgm:pt>
    <dgm:pt modelId="{CBBBD31D-1C9A-4FB8-A84F-403E1FA78B9B}" type="parTrans" cxnId="{B6A95BA8-8AF5-4F4E-BAB7-ECB1E7ACC0BD}">
      <dgm:prSet/>
      <dgm:spPr/>
      <dgm:t>
        <a:bodyPr/>
        <a:lstStyle/>
        <a:p>
          <a:endParaRPr lang="en-US"/>
        </a:p>
      </dgm:t>
    </dgm:pt>
    <dgm:pt modelId="{A0299677-0A8D-47A5-98B8-0DB05D3A3ECC}" type="sibTrans" cxnId="{B6A95BA8-8AF5-4F4E-BAB7-ECB1E7ACC0BD}">
      <dgm:prSet/>
      <dgm:spPr/>
      <dgm:t>
        <a:bodyPr/>
        <a:lstStyle/>
        <a:p>
          <a:endParaRPr lang="en-US"/>
        </a:p>
      </dgm:t>
    </dgm:pt>
    <dgm:pt modelId="{B4ED4BCC-2AD2-475F-9B42-C2ABFC8A9AF0}">
      <dgm:prSet/>
      <dgm:spPr/>
      <dgm:t>
        <a:bodyPr/>
        <a:lstStyle/>
        <a:p>
          <a:pPr rtl="0"/>
          <a:r>
            <a:rPr lang="en-US" smtClean="0"/>
            <a:t>Approver can approve, reject or modify the quote</a:t>
          </a:r>
          <a:endParaRPr lang="en-US"/>
        </a:p>
      </dgm:t>
    </dgm:pt>
    <dgm:pt modelId="{D6ED15AE-B1A0-49EC-B9CB-9A4E0EE402C3}" type="parTrans" cxnId="{99D414E9-BAA6-4493-8F9C-42106F7CD045}">
      <dgm:prSet/>
      <dgm:spPr/>
      <dgm:t>
        <a:bodyPr/>
        <a:lstStyle/>
        <a:p>
          <a:endParaRPr lang="en-US"/>
        </a:p>
      </dgm:t>
    </dgm:pt>
    <dgm:pt modelId="{F80893D3-9C0E-4AEB-AD56-08DEAA4DB37F}" type="sibTrans" cxnId="{99D414E9-BAA6-4493-8F9C-42106F7CD045}">
      <dgm:prSet/>
      <dgm:spPr/>
      <dgm:t>
        <a:bodyPr/>
        <a:lstStyle/>
        <a:p>
          <a:endParaRPr lang="en-US"/>
        </a:p>
      </dgm:t>
    </dgm:pt>
    <dgm:pt modelId="{6A795DE1-3A06-421C-A3D0-62EBD2A34557}" type="pres">
      <dgm:prSet presAssocID="{88431D8A-CA2C-4F27-8961-9D9C1F5DC310}" presName="diagram" presStyleCnt="0">
        <dgm:presLayoutVars>
          <dgm:dir/>
          <dgm:animLvl val="lvl"/>
          <dgm:resizeHandles val="exact"/>
        </dgm:presLayoutVars>
      </dgm:prSet>
      <dgm:spPr/>
      <dgm:t>
        <a:bodyPr/>
        <a:lstStyle/>
        <a:p>
          <a:endParaRPr lang="en-US"/>
        </a:p>
      </dgm:t>
    </dgm:pt>
    <dgm:pt modelId="{4E18CC38-3FE3-42A6-8B1E-AEBB1A7E1CD7}" type="pres">
      <dgm:prSet presAssocID="{68F003E3-4510-4043-B824-BF705FA7B823}" presName="compNode" presStyleCnt="0"/>
      <dgm:spPr/>
    </dgm:pt>
    <dgm:pt modelId="{E6913D64-31F8-4D22-90DA-51639AEBF62E}" type="pres">
      <dgm:prSet presAssocID="{68F003E3-4510-4043-B824-BF705FA7B823}" presName="childRect" presStyleLbl="bgAcc1" presStyleIdx="0" presStyleCnt="6">
        <dgm:presLayoutVars>
          <dgm:bulletEnabled val="1"/>
        </dgm:presLayoutVars>
      </dgm:prSet>
      <dgm:spPr/>
    </dgm:pt>
    <dgm:pt modelId="{773FC50D-CB76-44B6-975F-1158FBA18804}" type="pres">
      <dgm:prSet presAssocID="{68F003E3-4510-4043-B824-BF705FA7B823}" presName="parentText" presStyleLbl="node1" presStyleIdx="0" presStyleCnt="0">
        <dgm:presLayoutVars>
          <dgm:chMax val="0"/>
          <dgm:bulletEnabled val="1"/>
        </dgm:presLayoutVars>
      </dgm:prSet>
      <dgm:spPr/>
      <dgm:t>
        <a:bodyPr/>
        <a:lstStyle/>
        <a:p>
          <a:endParaRPr lang="en-US"/>
        </a:p>
      </dgm:t>
    </dgm:pt>
    <dgm:pt modelId="{89B0F870-448D-4CC9-BB11-980B1D9BEBC3}" type="pres">
      <dgm:prSet presAssocID="{68F003E3-4510-4043-B824-BF705FA7B823}" presName="parentRect" presStyleLbl="alignNode1" presStyleIdx="0" presStyleCnt="6"/>
      <dgm:spPr/>
      <dgm:t>
        <a:bodyPr/>
        <a:lstStyle/>
        <a:p>
          <a:endParaRPr lang="en-US"/>
        </a:p>
      </dgm:t>
    </dgm:pt>
    <dgm:pt modelId="{675D5C1D-40C5-4170-AB70-7D3E1D6E9D66}" type="pres">
      <dgm:prSet presAssocID="{68F003E3-4510-4043-B824-BF705FA7B823}" presName="adorn" presStyleLbl="fgAccFollowNode1" presStyleIdx="0" presStyleCnt="6"/>
      <dgm:spPr>
        <a:solidFill>
          <a:schemeClr val="accent2">
            <a:lumMod val="60000"/>
            <a:lumOff val="40000"/>
            <a:alpha val="90000"/>
          </a:schemeClr>
        </a:solidFill>
      </dgm:spPr>
    </dgm:pt>
    <dgm:pt modelId="{27DD87F2-A68A-4318-BE22-523469225114}" type="pres">
      <dgm:prSet presAssocID="{787BE95C-2D1C-4A4D-8C42-76E5BF966124}" presName="sibTrans" presStyleLbl="sibTrans2D1" presStyleIdx="0" presStyleCnt="0"/>
      <dgm:spPr/>
      <dgm:t>
        <a:bodyPr/>
        <a:lstStyle/>
        <a:p>
          <a:endParaRPr lang="en-US"/>
        </a:p>
      </dgm:t>
    </dgm:pt>
    <dgm:pt modelId="{44D2ECB3-7D78-4C90-B33A-CC0E12AC4D97}" type="pres">
      <dgm:prSet presAssocID="{7962D96A-A536-43E5-A5EA-E10920CCAC69}" presName="compNode" presStyleCnt="0"/>
      <dgm:spPr/>
    </dgm:pt>
    <dgm:pt modelId="{57132B18-DAF3-41B3-B2D2-3ABF2A7C9495}" type="pres">
      <dgm:prSet presAssocID="{7962D96A-A536-43E5-A5EA-E10920CCAC69}" presName="childRect" presStyleLbl="bgAcc1" presStyleIdx="1" presStyleCnt="6">
        <dgm:presLayoutVars>
          <dgm:bulletEnabled val="1"/>
        </dgm:presLayoutVars>
      </dgm:prSet>
      <dgm:spPr/>
    </dgm:pt>
    <dgm:pt modelId="{AE69D748-A1E0-46DA-9058-A09955C217B7}" type="pres">
      <dgm:prSet presAssocID="{7962D96A-A536-43E5-A5EA-E10920CCAC69}" presName="parentText" presStyleLbl="node1" presStyleIdx="0" presStyleCnt="0">
        <dgm:presLayoutVars>
          <dgm:chMax val="0"/>
          <dgm:bulletEnabled val="1"/>
        </dgm:presLayoutVars>
      </dgm:prSet>
      <dgm:spPr/>
      <dgm:t>
        <a:bodyPr/>
        <a:lstStyle/>
        <a:p>
          <a:endParaRPr lang="en-US"/>
        </a:p>
      </dgm:t>
    </dgm:pt>
    <dgm:pt modelId="{9ECE68E6-4C6D-46E7-8333-F1BD9AECA0C5}" type="pres">
      <dgm:prSet presAssocID="{7962D96A-A536-43E5-A5EA-E10920CCAC69}" presName="parentRect" presStyleLbl="alignNode1" presStyleIdx="1" presStyleCnt="6"/>
      <dgm:spPr/>
      <dgm:t>
        <a:bodyPr/>
        <a:lstStyle/>
        <a:p>
          <a:endParaRPr lang="en-US"/>
        </a:p>
      </dgm:t>
    </dgm:pt>
    <dgm:pt modelId="{EF472688-969C-4E2E-8D66-A8071ADF403B}" type="pres">
      <dgm:prSet presAssocID="{7962D96A-A536-43E5-A5EA-E10920CCAC69}" presName="adorn" presStyleLbl="fgAccFollowNode1" presStyleIdx="1" presStyleCnt="6"/>
      <dgm:spPr>
        <a:solidFill>
          <a:schemeClr val="accent2">
            <a:lumMod val="60000"/>
            <a:lumOff val="40000"/>
            <a:alpha val="90000"/>
          </a:schemeClr>
        </a:solidFill>
      </dgm:spPr>
    </dgm:pt>
    <dgm:pt modelId="{4389ED40-F7A0-4C74-A55C-F23D8BCDE657}" type="pres">
      <dgm:prSet presAssocID="{3D172625-8ADA-4D06-AB40-B95E7C0D1A53}" presName="sibTrans" presStyleLbl="sibTrans2D1" presStyleIdx="0" presStyleCnt="0"/>
      <dgm:spPr/>
      <dgm:t>
        <a:bodyPr/>
        <a:lstStyle/>
        <a:p>
          <a:endParaRPr lang="en-US"/>
        </a:p>
      </dgm:t>
    </dgm:pt>
    <dgm:pt modelId="{9FF3EA0F-BC2F-411F-AA89-C2D08F6B0473}" type="pres">
      <dgm:prSet presAssocID="{5654FB37-72B9-4FF7-8A3D-EF372B8C14BD}" presName="compNode" presStyleCnt="0"/>
      <dgm:spPr/>
    </dgm:pt>
    <dgm:pt modelId="{63D85E74-A062-4041-8DB4-4246EBB518D3}" type="pres">
      <dgm:prSet presAssocID="{5654FB37-72B9-4FF7-8A3D-EF372B8C14BD}" presName="childRect" presStyleLbl="bgAcc1" presStyleIdx="2" presStyleCnt="6">
        <dgm:presLayoutVars>
          <dgm:bulletEnabled val="1"/>
        </dgm:presLayoutVars>
      </dgm:prSet>
      <dgm:spPr/>
    </dgm:pt>
    <dgm:pt modelId="{0EEC6302-8274-4A43-BA4F-1BD648A12337}" type="pres">
      <dgm:prSet presAssocID="{5654FB37-72B9-4FF7-8A3D-EF372B8C14BD}" presName="parentText" presStyleLbl="node1" presStyleIdx="0" presStyleCnt="0">
        <dgm:presLayoutVars>
          <dgm:chMax val="0"/>
          <dgm:bulletEnabled val="1"/>
        </dgm:presLayoutVars>
      </dgm:prSet>
      <dgm:spPr/>
      <dgm:t>
        <a:bodyPr/>
        <a:lstStyle/>
        <a:p>
          <a:endParaRPr lang="en-US"/>
        </a:p>
      </dgm:t>
    </dgm:pt>
    <dgm:pt modelId="{BC82B9B1-0AC5-45C8-9444-B158DB9F1954}" type="pres">
      <dgm:prSet presAssocID="{5654FB37-72B9-4FF7-8A3D-EF372B8C14BD}" presName="parentRect" presStyleLbl="alignNode1" presStyleIdx="2" presStyleCnt="6"/>
      <dgm:spPr/>
      <dgm:t>
        <a:bodyPr/>
        <a:lstStyle/>
        <a:p>
          <a:endParaRPr lang="en-US"/>
        </a:p>
      </dgm:t>
    </dgm:pt>
    <dgm:pt modelId="{F0917F5F-1832-44B7-88FF-299A9503F6ED}" type="pres">
      <dgm:prSet presAssocID="{5654FB37-72B9-4FF7-8A3D-EF372B8C14BD}" presName="adorn" presStyleLbl="fgAccFollowNode1" presStyleIdx="2" presStyleCnt="6"/>
      <dgm:spPr>
        <a:solidFill>
          <a:schemeClr val="accent2">
            <a:lumMod val="60000"/>
            <a:lumOff val="40000"/>
            <a:alpha val="90000"/>
          </a:schemeClr>
        </a:solidFill>
      </dgm:spPr>
    </dgm:pt>
    <dgm:pt modelId="{DCB451A2-5367-486E-8746-DB5A6A33E74D}" type="pres">
      <dgm:prSet presAssocID="{4024C6B9-DBA9-41FD-95FE-FA4844A9284D}" presName="sibTrans" presStyleLbl="sibTrans2D1" presStyleIdx="0" presStyleCnt="0"/>
      <dgm:spPr/>
      <dgm:t>
        <a:bodyPr/>
        <a:lstStyle/>
        <a:p>
          <a:endParaRPr lang="en-US"/>
        </a:p>
      </dgm:t>
    </dgm:pt>
    <dgm:pt modelId="{B88CCFE8-18D9-427E-BD49-E78E6F1ADBBC}" type="pres">
      <dgm:prSet presAssocID="{2718081E-5E09-4BF9-887A-F030E2191746}" presName="compNode" presStyleCnt="0"/>
      <dgm:spPr/>
    </dgm:pt>
    <dgm:pt modelId="{1BA5025E-5E07-4593-B883-633C79718FAF}" type="pres">
      <dgm:prSet presAssocID="{2718081E-5E09-4BF9-887A-F030E2191746}" presName="childRect" presStyleLbl="bgAcc1" presStyleIdx="3" presStyleCnt="6">
        <dgm:presLayoutVars>
          <dgm:bulletEnabled val="1"/>
        </dgm:presLayoutVars>
      </dgm:prSet>
      <dgm:spPr/>
    </dgm:pt>
    <dgm:pt modelId="{40703A59-CEED-41AD-89DD-C5288D7C424A}" type="pres">
      <dgm:prSet presAssocID="{2718081E-5E09-4BF9-887A-F030E2191746}" presName="parentText" presStyleLbl="node1" presStyleIdx="0" presStyleCnt="0">
        <dgm:presLayoutVars>
          <dgm:chMax val="0"/>
          <dgm:bulletEnabled val="1"/>
        </dgm:presLayoutVars>
      </dgm:prSet>
      <dgm:spPr/>
      <dgm:t>
        <a:bodyPr/>
        <a:lstStyle/>
        <a:p>
          <a:endParaRPr lang="en-US"/>
        </a:p>
      </dgm:t>
    </dgm:pt>
    <dgm:pt modelId="{C82FD316-955C-40BE-B0A0-3909F67C2009}" type="pres">
      <dgm:prSet presAssocID="{2718081E-5E09-4BF9-887A-F030E2191746}" presName="parentRect" presStyleLbl="alignNode1" presStyleIdx="3" presStyleCnt="6"/>
      <dgm:spPr/>
      <dgm:t>
        <a:bodyPr/>
        <a:lstStyle/>
        <a:p>
          <a:endParaRPr lang="en-US"/>
        </a:p>
      </dgm:t>
    </dgm:pt>
    <dgm:pt modelId="{3607D720-776A-41E8-A5A4-3B38006F43DE}" type="pres">
      <dgm:prSet presAssocID="{2718081E-5E09-4BF9-887A-F030E2191746}" presName="adorn" presStyleLbl="fgAccFollowNode1" presStyleIdx="3" presStyleCnt="6"/>
      <dgm:spPr>
        <a:solidFill>
          <a:schemeClr val="accent2">
            <a:lumMod val="60000"/>
            <a:lumOff val="40000"/>
            <a:alpha val="90000"/>
          </a:schemeClr>
        </a:solidFill>
      </dgm:spPr>
    </dgm:pt>
    <dgm:pt modelId="{BBD647EF-6BC2-41E3-A1F5-E7C1FB419AC0}" type="pres">
      <dgm:prSet presAssocID="{EDB651E9-C011-4E08-9C42-01F79AA7C4DC}" presName="sibTrans" presStyleLbl="sibTrans2D1" presStyleIdx="0" presStyleCnt="0"/>
      <dgm:spPr/>
      <dgm:t>
        <a:bodyPr/>
        <a:lstStyle/>
        <a:p>
          <a:endParaRPr lang="en-US"/>
        </a:p>
      </dgm:t>
    </dgm:pt>
    <dgm:pt modelId="{565FC242-F4A0-4D2F-AAF9-D2001930213B}" type="pres">
      <dgm:prSet presAssocID="{3CEE9C1B-0C40-455A-8A59-E5357987C300}" presName="compNode" presStyleCnt="0"/>
      <dgm:spPr/>
    </dgm:pt>
    <dgm:pt modelId="{A241AF0E-A9D2-4F0C-94EB-53DB62E4089B}" type="pres">
      <dgm:prSet presAssocID="{3CEE9C1B-0C40-455A-8A59-E5357987C300}" presName="childRect" presStyleLbl="bgAcc1" presStyleIdx="4" presStyleCnt="6">
        <dgm:presLayoutVars>
          <dgm:bulletEnabled val="1"/>
        </dgm:presLayoutVars>
      </dgm:prSet>
      <dgm:spPr/>
    </dgm:pt>
    <dgm:pt modelId="{78F704BF-F982-4575-A6AE-CB7783F071B5}" type="pres">
      <dgm:prSet presAssocID="{3CEE9C1B-0C40-455A-8A59-E5357987C300}" presName="parentText" presStyleLbl="node1" presStyleIdx="0" presStyleCnt="0">
        <dgm:presLayoutVars>
          <dgm:chMax val="0"/>
          <dgm:bulletEnabled val="1"/>
        </dgm:presLayoutVars>
      </dgm:prSet>
      <dgm:spPr/>
      <dgm:t>
        <a:bodyPr/>
        <a:lstStyle/>
        <a:p>
          <a:endParaRPr lang="en-US"/>
        </a:p>
      </dgm:t>
    </dgm:pt>
    <dgm:pt modelId="{E411178F-0436-4002-90F9-C341710AFAC9}" type="pres">
      <dgm:prSet presAssocID="{3CEE9C1B-0C40-455A-8A59-E5357987C300}" presName="parentRect" presStyleLbl="alignNode1" presStyleIdx="4" presStyleCnt="6"/>
      <dgm:spPr/>
      <dgm:t>
        <a:bodyPr/>
        <a:lstStyle/>
        <a:p>
          <a:endParaRPr lang="en-US"/>
        </a:p>
      </dgm:t>
    </dgm:pt>
    <dgm:pt modelId="{5AA12269-A741-4699-AEA3-AA7C79F6087F}" type="pres">
      <dgm:prSet presAssocID="{3CEE9C1B-0C40-455A-8A59-E5357987C300}" presName="adorn" presStyleLbl="fgAccFollowNode1" presStyleIdx="4" presStyleCnt="6"/>
      <dgm:spPr>
        <a:solidFill>
          <a:schemeClr val="accent2">
            <a:lumMod val="60000"/>
            <a:lumOff val="40000"/>
            <a:alpha val="90000"/>
          </a:schemeClr>
        </a:solidFill>
      </dgm:spPr>
    </dgm:pt>
    <dgm:pt modelId="{FA594E0C-CF7D-4D61-8E44-89C8922B08C6}" type="pres">
      <dgm:prSet presAssocID="{A0299677-0A8D-47A5-98B8-0DB05D3A3ECC}" presName="sibTrans" presStyleLbl="sibTrans2D1" presStyleIdx="0" presStyleCnt="0"/>
      <dgm:spPr/>
      <dgm:t>
        <a:bodyPr/>
        <a:lstStyle/>
        <a:p>
          <a:endParaRPr lang="en-US"/>
        </a:p>
      </dgm:t>
    </dgm:pt>
    <dgm:pt modelId="{C1678DC6-F39D-4578-A6C8-D46239F0D3B9}" type="pres">
      <dgm:prSet presAssocID="{B4ED4BCC-2AD2-475F-9B42-C2ABFC8A9AF0}" presName="compNode" presStyleCnt="0"/>
      <dgm:spPr/>
    </dgm:pt>
    <dgm:pt modelId="{266F7A6D-D450-49A4-82D5-4E4F3F466844}" type="pres">
      <dgm:prSet presAssocID="{B4ED4BCC-2AD2-475F-9B42-C2ABFC8A9AF0}" presName="childRect" presStyleLbl="bgAcc1" presStyleIdx="5" presStyleCnt="6">
        <dgm:presLayoutVars>
          <dgm:bulletEnabled val="1"/>
        </dgm:presLayoutVars>
      </dgm:prSet>
      <dgm:spPr/>
    </dgm:pt>
    <dgm:pt modelId="{6B5E69A7-1E4D-4A76-B75E-AC8552454388}" type="pres">
      <dgm:prSet presAssocID="{B4ED4BCC-2AD2-475F-9B42-C2ABFC8A9AF0}" presName="parentText" presStyleLbl="node1" presStyleIdx="0" presStyleCnt="0">
        <dgm:presLayoutVars>
          <dgm:chMax val="0"/>
          <dgm:bulletEnabled val="1"/>
        </dgm:presLayoutVars>
      </dgm:prSet>
      <dgm:spPr/>
      <dgm:t>
        <a:bodyPr/>
        <a:lstStyle/>
        <a:p>
          <a:endParaRPr lang="en-US"/>
        </a:p>
      </dgm:t>
    </dgm:pt>
    <dgm:pt modelId="{CE720566-E87D-4A10-89AD-A60E9A8DED43}" type="pres">
      <dgm:prSet presAssocID="{B4ED4BCC-2AD2-475F-9B42-C2ABFC8A9AF0}" presName="parentRect" presStyleLbl="alignNode1" presStyleIdx="5" presStyleCnt="6"/>
      <dgm:spPr/>
      <dgm:t>
        <a:bodyPr/>
        <a:lstStyle/>
        <a:p>
          <a:endParaRPr lang="en-US"/>
        </a:p>
      </dgm:t>
    </dgm:pt>
    <dgm:pt modelId="{5E812CDF-BD63-4D57-B3AC-1B5F9CD99895}" type="pres">
      <dgm:prSet presAssocID="{B4ED4BCC-2AD2-475F-9B42-C2ABFC8A9AF0}" presName="adorn" presStyleLbl="fgAccFollowNode1" presStyleIdx="5" presStyleCnt="6"/>
      <dgm:spPr>
        <a:solidFill>
          <a:schemeClr val="accent2">
            <a:lumMod val="60000"/>
            <a:lumOff val="40000"/>
            <a:alpha val="90000"/>
          </a:schemeClr>
        </a:solidFill>
      </dgm:spPr>
    </dgm:pt>
  </dgm:ptLst>
  <dgm:cxnLst>
    <dgm:cxn modelId="{8B3844D4-3936-4006-BB8A-FDCA5243A740}" type="presOf" srcId="{B4ED4BCC-2AD2-475F-9B42-C2ABFC8A9AF0}" destId="{6B5E69A7-1E4D-4A76-B75E-AC8552454388}" srcOrd="0" destOrd="0" presId="urn:microsoft.com/office/officeart/2005/8/layout/bList2"/>
    <dgm:cxn modelId="{3538CF07-71C3-44AF-A320-A1199E383908}" type="presOf" srcId="{68F003E3-4510-4043-B824-BF705FA7B823}" destId="{89B0F870-448D-4CC9-BB11-980B1D9BEBC3}" srcOrd="1" destOrd="0" presId="urn:microsoft.com/office/officeart/2005/8/layout/bList2"/>
    <dgm:cxn modelId="{8719B290-77EF-4392-AAF7-6BEE03062BF6}" type="presOf" srcId="{3CEE9C1B-0C40-455A-8A59-E5357987C300}" destId="{78F704BF-F982-4575-A6AE-CB7783F071B5}" srcOrd="0" destOrd="0" presId="urn:microsoft.com/office/officeart/2005/8/layout/bList2"/>
    <dgm:cxn modelId="{64605FCE-F835-4547-A615-2F3D32B5DC80}" type="presOf" srcId="{2718081E-5E09-4BF9-887A-F030E2191746}" destId="{40703A59-CEED-41AD-89DD-C5288D7C424A}" srcOrd="0" destOrd="0" presId="urn:microsoft.com/office/officeart/2005/8/layout/bList2"/>
    <dgm:cxn modelId="{C07E8215-8DD8-44F4-A68A-45CF5C0ABC35}" type="presOf" srcId="{68F003E3-4510-4043-B824-BF705FA7B823}" destId="{773FC50D-CB76-44B6-975F-1158FBA18804}" srcOrd="0" destOrd="0" presId="urn:microsoft.com/office/officeart/2005/8/layout/bList2"/>
    <dgm:cxn modelId="{538F4338-FC6A-4FB0-9C39-18A28BB0B3D3}" srcId="{88431D8A-CA2C-4F27-8961-9D9C1F5DC310}" destId="{7962D96A-A536-43E5-A5EA-E10920CCAC69}" srcOrd="1" destOrd="0" parTransId="{0ADBDC6C-FD37-4A9A-B081-BA64090971D8}" sibTransId="{3D172625-8ADA-4D06-AB40-B95E7C0D1A53}"/>
    <dgm:cxn modelId="{9FC5700D-8792-4792-AE57-77EE6D5D3C81}" srcId="{88431D8A-CA2C-4F27-8961-9D9C1F5DC310}" destId="{5654FB37-72B9-4FF7-8A3D-EF372B8C14BD}" srcOrd="2" destOrd="0" parTransId="{B18388EA-7BA8-42AF-842A-FCED63C8D5AA}" sibTransId="{4024C6B9-DBA9-41FD-95FE-FA4844A9284D}"/>
    <dgm:cxn modelId="{3AEE07FD-A50A-4216-A3A3-25FD3D77DCFE}" type="presOf" srcId="{3D172625-8ADA-4D06-AB40-B95E7C0D1A53}" destId="{4389ED40-F7A0-4C74-A55C-F23D8BCDE657}" srcOrd="0" destOrd="0" presId="urn:microsoft.com/office/officeart/2005/8/layout/bList2"/>
    <dgm:cxn modelId="{6F51D6FD-CA2F-4A93-81AF-B80C76233837}" type="presOf" srcId="{EDB651E9-C011-4E08-9C42-01F79AA7C4DC}" destId="{BBD647EF-6BC2-41E3-A1F5-E7C1FB419AC0}" srcOrd="0" destOrd="0" presId="urn:microsoft.com/office/officeart/2005/8/layout/bList2"/>
    <dgm:cxn modelId="{B6A95BA8-8AF5-4F4E-BAB7-ECB1E7ACC0BD}" srcId="{88431D8A-CA2C-4F27-8961-9D9C1F5DC310}" destId="{3CEE9C1B-0C40-455A-8A59-E5357987C300}" srcOrd="4" destOrd="0" parTransId="{CBBBD31D-1C9A-4FB8-A84F-403E1FA78B9B}" sibTransId="{A0299677-0A8D-47A5-98B8-0DB05D3A3ECC}"/>
    <dgm:cxn modelId="{99D414E9-BAA6-4493-8F9C-42106F7CD045}" srcId="{88431D8A-CA2C-4F27-8961-9D9C1F5DC310}" destId="{B4ED4BCC-2AD2-475F-9B42-C2ABFC8A9AF0}" srcOrd="5" destOrd="0" parTransId="{D6ED15AE-B1A0-49EC-B9CB-9A4E0EE402C3}" sibTransId="{F80893D3-9C0E-4AEB-AD56-08DEAA4DB37F}"/>
    <dgm:cxn modelId="{9F87310C-D94B-40BC-9DF9-A11ACFC55AE2}" type="presOf" srcId="{3CEE9C1B-0C40-455A-8A59-E5357987C300}" destId="{E411178F-0436-4002-90F9-C341710AFAC9}" srcOrd="1" destOrd="0" presId="urn:microsoft.com/office/officeart/2005/8/layout/bList2"/>
    <dgm:cxn modelId="{E0F6BA21-8332-477D-9574-6106510FB2E9}" type="presOf" srcId="{5654FB37-72B9-4FF7-8A3D-EF372B8C14BD}" destId="{BC82B9B1-0AC5-45C8-9444-B158DB9F1954}" srcOrd="1" destOrd="0" presId="urn:microsoft.com/office/officeart/2005/8/layout/bList2"/>
    <dgm:cxn modelId="{979895B1-9F7F-4B5D-A2B0-EE7313AF0879}" type="presOf" srcId="{5654FB37-72B9-4FF7-8A3D-EF372B8C14BD}" destId="{0EEC6302-8274-4A43-BA4F-1BD648A12337}" srcOrd="0" destOrd="0" presId="urn:microsoft.com/office/officeart/2005/8/layout/bList2"/>
    <dgm:cxn modelId="{06F28BE8-6510-4170-B29A-0C3EFEC6215B}" type="presOf" srcId="{787BE95C-2D1C-4A4D-8C42-76E5BF966124}" destId="{27DD87F2-A68A-4318-BE22-523469225114}" srcOrd="0" destOrd="0" presId="urn:microsoft.com/office/officeart/2005/8/layout/bList2"/>
    <dgm:cxn modelId="{E7B4265C-3978-4AC9-A392-CD2793336AA2}" type="presOf" srcId="{88431D8A-CA2C-4F27-8961-9D9C1F5DC310}" destId="{6A795DE1-3A06-421C-A3D0-62EBD2A34557}" srcOrd="0" destOrd="0" presId="urn:microsoft.com/office/officeart/2005/8/layout/bList2"/>
    <dgm:cxn modelId="{DD3EC6FE-AB6B-4686-ACCA-F79586D5A2C1}" srcId="{88431D8A-CA2C-4F27-8961-9D9C1F5DC310}" destId="{2718081E-5E09-4BF9-887A-F030E2191746}" srcOrd="3" destOrd="0" parTransId="{5D6810F0-8716-431A-B9F6-A2255894C63F}" sibTransId="{EDB651E9-C011-4E08-9C42-01F79AA7C4DC}"/>
    <dgm:cxn modelId="{65727F1D-B86F-4C83-A913-4FBC69A3F65F}" type="presOf" srcId="{A0299677-0A8D-47A5-98B8-0DB05D3A3ECC}" destId="{FA594E0C-CF7D-4D61-8E44-89C8922B08C6}" srcOrd="0" destOrd="0" presId="urn:microsoft.com/office/officeart/2005/8/layout/bList2"/>
    <dgm:cxn modelId="{29683579-A86B-474F-847A-46C32A49ADB2}" type="presOf" srcId="{4024C6B9-DBA9-41FD-95FE-FA4844A9284D}" destId="{DCB451A2-5367-486E-8746-DB5A6A33E74D}" srcOrd="0" destOrd="0" presId="urn:microsoft.com/office/officeart/2005/8/layout/bList2"/>
    <dgm:cxn modelId="{720B179E-7044-443F-A8E4-309CC145E50F}" type="presOf" srcId="{2718081E-5E09-4BF9-887A-F030E2191746}" destId="{C82FD316-955C-40BE-B0A0-3909F67C2009}" srcOrd="1" destOrd="0" presId="urn:microsoft.com/office/officeart/2005/8/layout/bList2"/>
    <dgm:cxn modelId="{E6AF589C-CE67-4A0A-906C-CCDE1629182E}" type="presOf" srcId="{7962D96A-A536-43E5-A5EA-E10920CCAC69}" destId="{9ECE68E6-4C6D-46E7-8333-F1BD9AECA0C5}" srcOrd="1" destOrd="0" presId="urn:microsoft.com/office/officeart/2005/8/layout/bList2"/>
    <dgm:cxn modelId="{3675D7BD-8D62-40A2-B9A5-49A9B2755DAC}" srcId="{88431D8A-CA2C-4F27-8961-9D9C1F5DC310}" destId="{68F003E3-4510-4043-B824-BF705FA7B823}" srcOrd="0" destOrd="0" parTransId="{7A33A691-5D82-4B14-9A81-D7CD036638C3}" sibTransId="{787BE95C-2D1C-4A4D-8C42-76E5BF966124}"/>
    <dgm:cxn modelId="{416672F7-5475-45E7-AC4E-B99D8B5F28D0}" type="presOf" srcId="{7962D96A-A536-43E5-A5EA-E10920CCAC69}" destId="{AE69D748-A1E0-46DA-9058-A09955C217B7}" srcOrd="0" destOrd="0" presId="urn:microsoft.com/office/officeart/2005/8/layout/bList2"/>
    <dgm:cxn modelId="{71AB5899-D9DD-417A-BEF1-80D5D1F87514}" type="presOf" srcId="{B4ED4BCC-2AD2-475F-9B42-C2ABFC8A9AF0}" destId="{CE720566-E87D-4A10-89AD-A60E9A8DED43}" srcOrd="1" destOrd="0" presId="urn:microsoft.com/office/officeart/2005/8/layout/bList2"/>
    <dgm:cxn modelId="{C563B3AE-0BD0-4184-A2EE-81244B1E23E3}" type="presParOf" srcId="{6A795DE1-3A06-421C-A3D0-62EBD2A34557}" destId="{4E18CC38-3FE3-42A6-8B1E-AEBB1A7E1CD7}" srcOrd="0" destOrd="0" presId="urn:microsoft.com/office/officeart/2005/8/layout/bList2"/>
    <dgm:cxn modelId="{DB6EE33B-E9E0-4DF1-A7D3-510013517166}" type="presParOf" srcId="{4E18CC38-3FE3-42A6-8B1E-AEBB1A7E1CD7}" destId="{E6913D64-31F8-4D22-90DA-51639AEBF62E}" srcOrd="0" destOrd="0" presId="urn:microsoft.com/office/officeart/2005/8/layout/bList2"/>
    <dgm:cxn modelId="{3E0CAAD6-A29C-4712-A720-681ECCE48E71}" type="presParOf" srcId="{4E18CC38-3FE3-42A6-8B1E-AEBB1A7E1CD7}" destId="{773FC50D-CB76-44B6-975F-1158FBA18804}" srcOrd="1" destOrd="0" presId="urn:microsoft.com/office/officeart/2005/8/layout/bList2"/>
    <dgm:cxn modelId="{ADB6E794-A5BF-4C40-8FA8-EFE548ACFB1D}" type="presParOf" srcId="{4E18CC38-3FE3-42A6-8B1E-AEBB1A7E1CD7}" destId="{89B0F870-448D-4CC9-BB11-980B1D9BEBC3}" srcOrd="2" destOrd="0" presId="urn:microsoft.com/office/officeart/2005/8/layout/bList2"/>
    <dgm:cxn modelId="{85A02F2E-C359-4BEE-ABEB-6C0C9554F5E8}" type="presParOf" srcId="{4E18CC38-3FE3-42A6-8B1E-AEBB1A7E1CD7}" destId="{675D5C1D-40C5-4170-AB70-7D3E1D6E9D66}" srcOrd="3" destOrd="0" presId="urn:microsoft.com/office/officeart/2005/8/layout/bList2"/>
    <dgm:cxn modelId="{502E9E21-A011-4CDD-965D-920DC39018A9}" type="presParOf" srcId="{6A795DE1-3A06-421C-A3D0-62EBD2A34557}" destId="{27DD87F2-A68A-4318-BE22-523469225114}" srcOrd="1" destOrd="0" presId="urn:microsoft.com/office/officeart/2005/8/layout/bList2"/>
    <dgm:cxn modelId="{9F0E500D-69ED-4194-BB02-E1D06421BA1C}" type="presParOf" srcId="{6A795DE1-3A06-421C-A3D0-62EBD2A34557}" destId="{44D2ECB3-7D78-4C90-B33A-CC0E12AC4D97}" srcOrd="2" destOrd="0" presId="urn:microsoft.com/office/officeart/2005/8/layout/bList2"/>
    <dgm:cxn modelId="{B878D790-ED47-46FB-81F6-4F4B97B2119A}" type="presParOf" srcId="{44D2ECB3-7D78-4C90-B33A-CC0E12AC4D97}" destId="{57132B18-DAF3-41B3-B2D2-3ABF2A7C9495}" srcOrd="0" destOrd="0" presId="urn:microsoft.com/office/officeart/2005/8/layout/bList2"/>
    <dgm:cxn modelId="{C6C5130C-4340-4225-9391-E9472BED3FBB}" type="presParOf" srcId="{44D2ECB3-7D78-4C90-B33A-CC0E12AC4D97}" destId="{AE69D748-A1E0-46DA-9058-A09955C217B7}" srcOrd="1" destOrd="0" presId="urn:microsoft.com/office/officeart/2005/8/layout/bList2"/>
    <dgm:cxn modelId="{D5EEED39-0AD9-4FC1-8C8A-BC2993B91281}" type="presParOf" srcId="{44D2ECB3-7D78-4C90-B33A-CC0E12AC4D97}" destId="{9ECE68E6-4C6D-46E7-8333-F1BD9AECA0C5}" srcOrd="2" destOrd="0" presId="urn:microsoft.com/office/officeart/2005/8/layout/bList2"/>
    <dgm:cxn modelId="{9AFC3161-D720-4458-B785-9C18F6480423}" type="presParOf" srcId="{44D2ECB3-7D78-4C90-B33A-CC0E12AC4D97}" destId="{EF472688-969C-4E2E-8D66-A8071ADF403B}" srcOrd="3" destOrd="0" presId="urn:microsoft.com/office/officeart/2005/8/layout/bList2"/>
    <dgm:cxn modelId="{761BE7D7-7991-4CC9-AB83-BDA5E35D78FF}" type="presParOf" srcId="{6A795DE1-3A06-421C-A3D0-62EBD2A34557}" destId="{4389ED40-F7A0-4C74-A55C-F23D8BCDE657}" srcOrd="3" destOrd="0" presId="urn:microsoft.com/office/officeart/2005/8/layout/bList2"/>
    <dgm:cxn modelId="{7B3F5E53-C196-4564-9503-1DD3316D2AB3}" type="presParOf" srcId="{6A795DE1-3A06-421C-A3D0-62EBD2A34557}" destId="{9FF3EA0F-BC2F-411F-AA89-C2D08F6B0473}" srcOrd="4" destOrd="0" presId="urn:microsoft.com/office/officeart/2005/8/layout/bList2"/>
    <dgm:cxn modelId="{D6303051-06FE-45C8-94A5-07505A419097}" type="presParOf" srcId="{9FF3EA0F-BC2F-411F-AA89-C2D08F6B0473}" destId="{63D85E74-A062-4041-8DB4-4246EBB518D3}" srcOrd="0" destOrd="0" presId="urn:microsoft.com/office/officeart/2005/8/layout/bList2"/>
    <dgm:cxn modelId="{020D2189-1DBD-48F4-AEDC-1C12DDA7E61F}" type="presParOf" srcId="{9FF3EA0F-BC2F-411F-AA89-C2D08F6B0473}" destId="{0EEC6302-8274-4A43-BA4F-1BD648A12337}" srcOrd="1" destOrd="0" presId="urn:microsoft.com/office/officeart/2005/8/layout/bList2"/>
    <dgm:cxn modelId="{107284D8-5722-4769-9D94-4FC8A987D272}" type="presParOf" srcId="{9FF3EA0F-BC2F-411F-AA89-C2D08F6B0473}" destId="{BC82B9B1-0AC5-45C8-9444-B158DB9F1954}" srcOrd="2" destOrd="0" presId="urn:microsoft.com/office/officeart/2005/8/layout/bList2"/>
    <dgm:cxn modelId="{CDF43FFE-60CC-4B8E-95E1-7B5E83F05F3A}" type="presParOf" srcId="{9FF3EA0F-BC2F-411F-AA89-C2D08F6B0473}" destId="{F0917F5F-1832-44B7-88FF-299A9503F6ED}" srcOrd="3" destOrd="0" presId="urn:microsoft.com/office/officeart/2005/8/layout/bList2"/>
    <dgm:cxn modelId="{538995C0-46BD-4A8D-9E52-EA151EB84718}" type="presParOf" srcId="{6A795DE1-3A06-421C-A3D0-62EBD2A34557}" destId="{DCB451A2-5367-486E-8746-DB5A6A33E74D}" srcOrd="5" destOrd="0" presId="urn:microsoft.com/office/officeart/2005/8/layout/bList2"/>
    <dgm:cxn modelId="{A963AFC4-A19D-4867-8CED-EE8C05E9C230}" type="presParOf" srcId="{6A795DE1-3A06-421C-A3D0-62EBD2A34557}" destId="{B88CCFE8-18D9-427E-BD49-E78E6F1ADBBC}" srcOrd="6" destOrd="0" presId="urn:microsoft.com/office/officeart/2005/8/layout/bList2"/>
    <dgm:cxn modelId="{886FCB7C-6C69-4223-8607-C23C141E2E22}" type="presParOf" srcId="{B88CCFE8-18D9-427E-BD49-E78E6F1ADBBC}" destId="{1BA5025E-5E07-4593-B883-633C79718FAF}" srcOrd="0" destOrd="0" presId="urn:microsoft.com/office/officeart/2005/8/layout/bList2"/>
    <dgm:cxn modelId="{CEDE9472-B84A-45C5-BA4C-0EB5D709DF25}" type="presParOf" srcId="{B88CCFE8-18D9-427E-BD49-E78E6F1ADBBC}" destId="{40703A59-CEED-41AD-89DD-C5288D7C424A}" srcOrd="1" destOrd="0" presId="urn:microsoft.com/office/officeart/2005/8/layout/bList2"/>
    <dgm:cxn modelId="{07ADF67A-1340-4DD0-865B-31CE41CE7B5C}" type="presParOf" srcId="{B88CCFE8-18D9-427E-BD49-E78E6F1ADBBC}" destId="{C82FD316-955C-40BE-B0A0-3909F67C2009}" srcOrd="2" destOrd="0" presId="urn:microsoft.com/office/officeart/2005/8/layout/bList2"/>
    <dgm:cxn modelId="{53A6CD29-4BF0-4447-8A5F-C70E8F0A8D99}" type="presParOf" srcId="{B88CCFE8-18D9-427E-BD49-E78E6F1ADBBC}" destId="{3607D720-776A-41E8-A5A4-3B38006F43DE}" srcOrd="3" destOrd="0" presId="urn:microsoft.com/office/officeart/2005/8/layout/bList2"/>
    <dgm:cxn modelId="{5BE9EFD7-DA22-4B95-B9D8-6F1EFBD072FA}" type="presParOf" srcId="{6A795DE1-3A06-421C-A3D0-62EBD2A34557}" destId="{BBD647EF-6BC2-41E3-A1F5-E7C1FB419AC0}" srcOrd="7" destOrd="0" presId="urn:microsoft.com/office/officeart/2005/8/layout/bList2"/>
    <dgm:cxn modelId="{7B1330E8-E8C5-4771-A83D-156B14708783}" type="presParOf" srcId="{6A795DE1-3A06-421C-A3D0-62EBD2A34557}" destId="{565FC242-F4A0-4D2F-AAF9-D2001930213B}" srcOrd="8" destOrd="0" presId="urn:microsoft.com/office/officeart/2005/8/layout/bList2"/>
    <dgm:cxn modelId="{21CAFB99-60F8-4F78-8514-7CCF5580BB36}" type="presParOf" srcId="{565FC242-F4A0-4D2F-AAF9-D2001930213B}" destId="{A241AF0E-A9D2-4F0C-94EB-53DB62E4089B}" srcOrd="0" destOrd="0" presId="urn:microsoft.com/office/officeart/2005/8/layout/bList2"/>
    <dgm:cxn modelId="{5A4349DA-A59E-400B-82AF-71CA815044E5}" type="presParOf" srcId="{565FC242-F4A0-4D2F-AAF9-D2001930213B}" destId="{78F704BF-F982-4575-A6AE-CB7783F071B5}" srcOrd="1" destOrd="0" presId="urn:microsoft.com/office/officeart/2005/8/layout/bList2"/>
    <dgm:cxn modelId="{59900723-75E4-404F-9EB1-7E7BE34162C4}" type="presParOf" srcId="{565FC242-F4A0-4D2F-AAF9-D2001930213B}" destId="{E411178F-0436-4002-90F9-C341710AFAC9}" srcOrd="2" destOrd="0" presId="urn:microsoft.com/office/officeart/2005/8/layout/bList2"/>
    <dgm:cxn modelId="{7EE39735-296F-46FA-B686-D4E029562B9E}" type="presParOf" srcId="{565FC242-F4A0-4D2F-AAF9-D2001930213B}" destId="{5AA12269-A741-4699-AEA3-AA7C79F6087F}" srcOrd="3" destOrd="0" presId="urn:microsoft.com/office/officeart/2005/8/layout/bList2"/>
    <dgm:cxn modelId="{096DAFE6-5CCB-4410-AE66-AAC951BB9A53}" type="presParOf" srcId="{6A795DE1-3A06-421C-A3D0-62EBD2A34557}" destId="{FA594E0C-CF7D-4D61-8E44-89C8922B08C6}" srcOrd="9" destOrd="0" presId="urn:microsoft.com/office/officeart/2005/8/layout/bList2"/>
    <dgm:cxn modelId="{782A97BC-8928-4636-A8E4-C6D9CEA2E246}" type="presParOf" srcId="{6A795DE1-3A06-421C-A3D0-62EBD2A34557}" destId="{C1678DC6-F39D-4578-A6C8-D46239F0D3B9}" srcOrd="10" destOrd="0" presId="urn:microsoft.com/office/officeart/2005/8/layout/bList2"/>
    <dgm:cxn modelId="{FBDBC30C-88A0-421D-AFF1-7EC213EA5936}" type="presParOf" srcId="{C1678DC6-F39D-4578-A6C8-D46239F0D3B9}" destId="{266F7A6D-D450-49A4-82D5-4E4F3F466844}" srcOrd="0" destOrd="0" presId="urn:microsoft.com/office/officeart/2005/8/layout/bList2"/>
    <dgm:cxn modelId="{31219A04-D139-4E0D-AAC3-2264039F7FDE}" type="presParOf" srcId="{C1678DC6-F39D-4578-A6C8-D46239F0D3B9}" destId="{6B5E69A7-1E4D-4A76-B75E-AC8552454388}" srcOrd="1" destOrd="0" presId="urn:microsoft.com/office/officeart/2005/8/layout/bList2"/>
    <dgm:cxn modelId="{36398162-5E7B-4327-B3C7-FD8C0FDCA8B0}" type="presParOf" srcId="{C1678DC6-F39D-4578-A6C8-D46239F0D3B9}" destId="{CE720566-E87D-4A10-89AD-A60E9A8DED43}" srcOrd="2" destOrd="0" presId="urn:microsoft.com/office/officeart/2005/8/layout/bList2"/>
    <dgm:cxn modelId="{D61D5306-2960-4ECD-BEBD-1F20073F4A7D}" type="presParOf" srcId="{C1678DC6-F39D-4578-A6C8-D46239F0D3B9}" destId="{5E812CDF-BD63-4D57-B3AC-1B5F9CD99895}"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A324D-EDE4-44EC-8289-CE8289B442D0}">
      <dsp:nvSpPr>
        <dsp:cNvPr id="0" name=""/>
        <dsp:cNvSpPr/>
      </dsp:nvSpPr>
      <dsp:spPr>
        <a:xfrm>
          <a:off x="3611134" y="1285"/>
          <a:ext cx="4062525" cy="7481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smtClean="0"/>
            <a:t>Challenges in maintaining Pricelist</a:t>
          </a:r>
          <a:endParaRPr lang="en-US" sz="2100" kern="1200"/>
        </a:p>
      </dsp:txBody>
      <dsp:txXfrm>
        <a:off x="3647657" y="37808"/>
        <a:ext cx="3989479" cy="675137"/>
      </dsp:txXfrm>
    </dsp:sp>
    <dsp:sp modelId="{36E8D22D-7EA8-49B3-AB01-4D09FA11122F}">
      <dsp:nvSpPr>
        <dsp:cNvPr id="0" name=""/>
        <dsp:cNvSpPr/>
      </dsp:nvSpPr>
      <dsp:spPr>
        <a:xfrm>
          <a:off x="3611134" y="786878"/>
          <a:ext cx="4062525" cy="7481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smtClean="0"/>
            <a:t>Salient Features</a:t>
          </a:r>
          <a:endParaRPr lang="en-US" sz="2100" kern="1200"/>
        </a:p>
      </dsp:txBody>
      <dsp:txXfrm>
        <a:off x="3647657" y="823401"/>
        <a:ext cx="3989479" cy="675137"/>
      </dsp:txXfrm>
    </dsp:sp>
    <dsp:sp modelId="{E644E809-0892-4305-8D38-B5E989C03CBE}">
      <dsp:nvSpPr>
        <dsp:cNvPr id="0" name=""/>
        <dsp:cNvSpPr/>
      </dsp:nvSpPr>
      <dsp:spPr>
        <a:xfrm>
          <a:off x="3611134" y="1572471"/>
          <a:ext cx="4062525" cy="7481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smtClean="0"/>
            <a:t>Approval Process</a:t>
          </a:r>
          <a:endParaRPr lang="en-US" sz="2100" kern="1200"/>
        </a:p>
      </dsp:txBody>
      <dsp:txXfrm>
        <a:off x="3647657" y="1608994"/>
        <a:ext cx="3989479" cy="675137"/>
      </dsp:txXfrm>
    </dsp:sp>
    <dsp:sp modelId="{79CB7653-4DCC-46C2-88D4-843CA69A8495}">
      <dsp:nvSpPr>
        <dsp:cNvPr id="0" name=""/>
        <dsp:cNvSpPr/>
      </dsp:nvSpPr>
      <dsp:spPr>
        <a:xfrm>
          <a:off x="3611134" y="2358064"/>
          <a:ext cx="4062525" cy="7481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smtClean="0"/>
            <a:t>Supplementary Features</a:t>
          </a:r>
          <a:endParaRPr lang="en-US" sz="2100" kern="1200"/>
        </a:p>
      </dsp:txBody>
      <dsp:txXfrm>
        <a:off x="3647657" y="2394587"/>
        <a:ext cx="3989479" cy="675137"/>
      </dsp:txXfrm>
    </dsp:sp>
    <dsp:sp modelId="{2EA83466-75B3-4182-8302-B866125181DE}">
      <dsp:nvSpPr>
        <dsp:cNvPr id="0" name=""/>
        <dsp:cNvSpPr/>
      </dsp:nvSpPr>
      <dsp:spPr>
        <a:xfrm>
          <a:off x="3611134" y="3143657"/>
          <a:ext cx="4062525" cy="7481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smtClean="0"/>
            <a:t>Reports</a:t>
          </a:r>
          <a:endParaRPr lang="en-US" sz="2100" kern="1200"/>
        </a:p>
      </dsp:txBody>
      <dsp:txXfrm>
        <a:off x="3647657" y="3180180"/>
        <a:ext cx="3989479" cy="675137"/>
      </dsp:txXfrm>
    </dsp:sp>
    <dsp:sp modelId="{77197825-0F23-4AF1-8ACF-5592160315E3}">
      <dsp:nvSpPr>
        <dsp:cNvPr id="0" name=""/>
        <dsp:cNvSpPr/>
      </dsp:nvSpPr>
      <dsp:spPr>
        <a:xfrm>
          <a:off x="3611134" y="3929250"/>
          <a:ext cx="4062525" cy="7481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smtClean="0"/>
            <a:t>Demo</a:t>
          </a:r>
          <a:endParaRPr lang="en-US" sz="2100" kern="1200"/>
        </a:p>
      </dsp:txBody>
      <dsp:txXfrm>
        <a:off x="3647657" y="3965773"/>
        <a:ext cx="3989479" cy="6751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C45B8-521C-495B-A1E8-4F8BA5082F63}">
      <dsp:nvSpPr>
        <dsp:cNvPr id="0" name=""/>
        <dsp:cNvSpPr/>
      </dsp:nvSpPr>
      <dsp:spPr>
        <a:xfrm>
          <a:off x="4939748" y="1425"/>
          <a:ext cx="1571102" cy="15711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kern="1200" smtClean="0"/>
            <a:t>Creating &amp; Maintaining different prices for the same item</a:t>
          </a:r>
          <a:endParaRPr lang="en-US" sz="1300" kern="1200"/>
        </a:p>
      </dsp:txBody>
      <dsp:txXfrm>
        <a:off x="5169831" y="231508"/>
        <a:ext cx="1110936" cy="1110936"/>
      </dsp:txXfrm>
    </dsp:sp>
    <dsp:sp modelId="{550C5167-1A94-4F3E-A87C-CC30017FEB2A}">
      <dsp:nvSpPr>
        <dsp:cNvPr id="0" name=""/>
        <dsp:cNvSpPr/>
      </dsp:nvSpPr>
      <dsp:spPr>
        <a:xfrm rot="2160000">
          <a:off x="6461365" y="1208609"/>
          <a:ext cx="418349" cy="5302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473350" y="1277773"/>
        <a:ext cx="292844" cy="318149"/>
      </dsp:txXfrm>
    </dsp:sp>
    <dsp:sp modelId="{05AEB03A-47E3-4FA5-8F15-1AF8C041EE33}">
      <dsp:nvSpPr>
        <dsp:cNvPr id="0" name=""/>
        <dsp:cNvSpPr/>
      </dsp:nvSpPr>
      <dsp:spPr>
        <a:xfrm>
          <a:off x="6849385" y="1388857"/>
          <a:ext cx="1571102" cy="15711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kern="1200" smtClean="0"/>
            <a:t>Maintaining price changes for different customers</a:t>
          </a:r>
          <a:endParaRPr lang="en-US" sz="1300" kern="1200"/>
        </a:p>
      </dsp:txBody>
      <dsp:txXfrm>
        <a:off x="7079468" y="1618940"/>
        <a:ext cx="1110936" cy="1110936"/>
      </dsp:txXfrm>
    </dsp:sp>
    <dsp:sp modelId="{883B1644-DD2C-488E-A039-1AA1DB58178F}">
      <dsp:nvSpPr>
        <dsp:cNvPr id="0" name=""/>
        <dsp:cNvSpPr/>
      </dsp:nvSpPr>
      <dsp:spPr>
        <a:xfrm rot="6480000">
          <a:off x="7064712" y="3020481"/>
          <a:ext cx="418349" cy="5302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7146856" y="3066849"/>
        <a:ext cx="292844" cy="318149"/>
      </dsp:txXfrm>
    </dsp:sp>
    <dsp:sp modelId="{0D5A2790-9B92-4221-82E5-834997459D18}">
      <dsp:nvSpPr>
        <dsp:cNvPr id="0" name=""/>
        <dsp:cNvSpPr/>
      </dsp:nvSpPr>
      <dsp:spPr>
        <a:xfrm>
          <a:off x="6119969" y="3633770"/>
          <a:ext cx="1571102" cy="15711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kern="1200" smtClean="0"/>
            <a:t>Maintaining price revisions for every period</a:t>
          </a:r>
          <a:endParaRPr lang="en-US" sz="1300" kern="1200"/>
        </a:p>
      </dsp:txBody>
      <dsp:txXfrm>
        <a:off x="6350052" y="3863853"/>
        <a:ext cx="1110936" cy="1110936"/>
      </dsp:txXfrm>
    </dsp:sp>
    <dsp:sp modelId="{0084D113-10AD-4B44-9684-3C57DA68830A}">
      <dsp:nvSpPr>
        <dsp:cNvPr id="0" name=""/>
        <dsp:cNvSpPr/>
      </dsp:nvSpPr>
      <dsp:spPr>
        <a:xfrm rot="10800000">
          <a:off x="5527965" y="4154197"/>
          <a:ext cx="418349" cy="5302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653470" y="4260246"/>
        <a:ext cx="292844" cy="318149"/>
      </dsp:txXfrm>
    </dsp:sp>
    <dsp:sp modelId="{DAEC45CA-51F6-44AE-9CC2-040AD6292E49}">
      <dsp:nvSpPr>
        <dsp:cNvPr id="0" name=""/>
        <dsp:cNvSpPr/>
      </dsp:nvSpPr>
      <dsp:spPr>
        <a:xfrm>
          <a:off x="3759528" y="3633770"/>
          <a:ext cx="1571102" cy="15711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kern="1200" smtClean="0"/>
            <a:t>History unavailable for tracking purposes</a:t>
          </a:r>
          <a:endParaRPr lang="en-US" sz="1300" kern="1200"/>
        </a:p>
      </dsp:txBody>
      <dsp:txXfrm>
        <a:off x="3989611" y="3863853"/>
        <a:ext cx="1110936" cy="1110936"/>
      </dsp:txXfrm>
    </dsp:sp>
    <dsp:sp modelId="{E5FA8A55-BEDA-44D7-9696-A36FC04F917D}">
      <dsp:nvSpPr>
        <dsp:cNvPr id="0" name=""/>
        <dsp:cNvSpPr/>
      </dsp:nvSpPr>
      <dsp:spPr>
        <a:xfrm rot="15120000">
          <a:off x="3974855" y="3043002"/>
          <a:ext cx="418349" cy="5302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056999" y="3208732"/>
        <a:ext cx="292844" cy="318149"/>
      </dsp:txXfrm>
    </dsp:sp>
    <dsp:sp modelId="{0ABB5FDE-CCBB-4B24-B7BF-A607B8968744}">
      <dsp:nvSpPr>
        <dsp:cNvPr id="0" name=""/>
        <dsp:cNvSpPr/>
      </dsp:nvSpPr>
      <dsp:spPr>
        <a:xfrm>
          <a:off x="3030111" y="1388857"/>
          <a:ext cx="1571102" cy="15711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kern="1200" smtClean="0"/>
            <a:t>Synchronization of data</a:t>
          </a:r>
          <a:endParaRPr lang="en-US" sz="1300" kern="1200"/>
        </a:p>
      </dsp:txBody>
      <dsp:txXfrm>
        <a:off x="3260194" y="1618940"/>
        <a:ext cx="1110936" cy="1110936"/>
      </dsp:txXfrm>
    </dsp:sp>
    <dsp:sp modelId="{DDB81821-55A8-4ACF-8523-A68501647018}">
      <dsp:nvSpPr>
        <dsp:cNvPr id="0" name=""/>
        <dsp:cNvSpPr/>
      </dsp:nvSpPr>
      <dsp:spPr>
        <a:xfrm rot="19440000">
          <a:off x="4551728" y="1222528"/>
          <a:ext cx="418349" cy="5302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563713" y="1365462"/>
        <a:ext cx="292844" cy="318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E4FC2-0E1F-4633-A3BA-FC5740A45C6A}">
      <dsp:nvSpPr>
        <dsp:cNvPr id="0" name=""/>
        <dsp:cNvSpPr/>
      </dsp:nvSpPr>
      <dsp:spPr>
        <a:xfrm>
          <a:off x="3253789" y="1821"/>
          <a:ext cx="3594483" cy="90489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Handling multiple overheads for different scenarios</a:t>
          </a:r>
          <a:endParaRPr lang="en-US" sz="2000" kern="1200" dirty="0"/>
        </a:p>
      </dsp:txBody>
      <dsp:txXfrm>
        <a:off x="3706235" y="1821"/>
        <a:ext cx="2689591" cy="904892"/>
      </dsp:txXfrm>
    </dsp:sp>
    <dsp:sp modelId="{2FD7FE0B-D013-400D-9C25-55890EDB6661}">
      <dsp:nvSpPr>
        <dsp:cNvPr id="0" name=""/>
        <dsp:cNvSpPr/>
      </dsp:nvSpPr>
      <dsp:spPr>
        <a:xfrm>
          <a:off x="3253789" y="1033399"/>
          <a:ext cx="3594483" cy="90489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Dynamically arriving at the item cost</a:t>
          </a:r>
          <a:endParaRPr lang="en-US" sz="2000" kern="1200" dirty="0"/>
        </a:p>
      </dsp:txBody>
      <dsp:txXfrm>
        <a:off x="3706235" y="1033399"/>
        <a:ext cx="2689591" cy="904892"/>
      </dsp:txXfrm>
    </dsp:sp>
    <dsp:sp modelId="{A4E6C2E5-4AA4-4601-B6BD-66E0BA10DDEB}">
      <dsp:nvSpPr>
        <dsp:cNvPr id="0" name=""/>
        <dsp:cNvSpPr/>
      </dsp:nvSpPr>
      <dsp:spPr>
        <a:xfrm>
          <a:off x="3253789" y="2064977"/>
          <a:ext cx="3594483" cy="90489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Workflow not available for pricelist approval</a:t>
          </a:r>
          <a:endParaRPr lang="en-US" sz="2000" kern="1200" dirty="0"/>
        </a:p>
      </dsp:txBody>
      <dsp:txXfrm>
        <a:off x="3706235" y="2064977"/>
        <a:ext cx="2689591" cy="904892"/>
      </dsp:txXfrm>
    </dsp:sp>
    <dsp:sp modelId="{67C4A7DB-F00F-4555-8CCF-1549895D8B0A}">
      <dsp:nvSpPr>
        <dsp:cNvPr id="0" name=""/>
        <dsp:cNvSpPr/>
      </dsp:nvSpPr>
      <dsp:spPr>
        <a:xfrm>
          <a:off x="3253789" y="3096555"/>
          <a:ext cx="3594483" cy="90489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Wrong pricelist being attached to the sales order</a:t>
          </a:r>
          <a:endParaRPr lang="en-US" sz="2000" kern="1200" dirty="0"/>
        </a:p>
      </dsp:txBody>
      <dsp:txXfrm>
        <a:off x="3706235" y="3096555"/>
        <a:ext cx="2689591" cy="904892"/>
      </dsp:txXfrm>
    </dsp:sp>
    <dsp:sp modelId="{A799BC22-2D08-4C73-9627-FCD66789AB33}">
      <dsp:nvSpPr>
        <dsp:cNvPr id="0" name=""/>
        <dsp:cNvSpPr/>
      </dsp:nvSpPr>
      <dsp:spPr>
        <a:xfrm>
          <a:off x="3253789" y="4128133"/>
          <a:ext cx="3594483" cy="904892"/>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Order to Cash cycle affected – time consuming correction</a:t>
          </a:r>
          <a:endParaRPr lang="en-US" sz="2000" kern="1200" dirty="0"/>
        </a:p>
      </dsp:txBody>
      <dsp:txXfrm>
        <a:off x="3706235" y="4128133"/>
        <a:ext cx="2689591" cy="904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28E6B-7EA2-6244-960C-159F7266F368}" type="datetimeFigureOut">
              <a:rPr lang="en-US" smtClean="0"/>
              <a:t>4/7/2019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345DB-A25A-B14F-859B-BDC0188E6D0B}" type="slidenum">
              <a:rPr lang="en-US" smtClean="0"/>
              <a:t>‹#›</a:t>
            </a:fld>
            <a:endParaRPr lang="en-US"/>
          </a:p>
        </p:txBody>
      </p:sp>
    </p:spTree>
    <p:extLst>
      <p:ext uri="{BB962C8B-B14F-4D97-AF65-F5344CB8AC3E}">
        <p14:creationId xmlns:p14="http://schemas.microsoft.com/office/powerpoint/2010/main" val="7270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challenges faced in Advanced Pricing in EBS. This session details a highly useful custom solution for maintaining pricelists in EBS. We will also look into the advantages of using this solution and how it helps in increasing the efficiency of the order to cash cycle.</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a:t>
            </a:fld>
            <a:endParaRPr lang="en-US"/>
          </a:p>
        </p:txBody>
      </p:sp>
    </p:spTree>
    <p:extLst>
      <p:ext uri="{BB962C8B-B14F-4D97-AF65-F5344CB8AC3E}">
        <p14:creationId xmlns:p14="http://schemas.microsoft.com/office/powerpoint/2010/main" val="30834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Validations are performed depending on the values entered.</a:t>
            </a:r>
          </a:p>
          <a:p>
            <a:pPr lvl="0"/>
            <a:r>
              <a:rPr lang="en-US" sz="1200" kern="1200" dirty="0" smtClean="0">
                <a:solidFill>
                  <a:schemeClr val="tx1"/>
                </a:solidFill>
                <a:effectLst/>
                <a:latin typeface="+mn-lt"/>
                <a:ea typeface="+mn-ea"/>
                <a:cs typeface="+mn-cs"/>
              </a:rPr>
              <a:t>Once  all Quote lines are entered and modifications done to the </a:t>
            </a:r>
            <a:r>
              <a:rPr lang="en-US" sz="1200" kern="1200" dirty="0" err="1" smtClean="0">
                <a:solidFill>
                  <a:schemeClr val="tx1"/>
                </a:solidFill>
                <a:effectLst/>
                <a:latin typeface="+mn-lt"/>
                <a:ea typeface="+mn-ea"/>
                <a:cs typeface="+mn-cs"/>
              </a:rPr>
              <a:t>quote,click</a:t>
            </a:r>
            <a:r>
              <a:rPr lang="en-US" sz="1200" kern="1200" dirty="0" smtClean="0">
                <a:solidFill>
                  <a:schemeClr val="tx1"/>
                </a:solidFill>
                <a:effectLst/>
                <a:latin typeface="+mn-lt"/>
                <a:ea typeface="+mn-ea"/>
                <a:cs typeface="+mn-cs"/>
              </a:rPr>
              <a:t> Final Submit.</a:t>
            </a:r>
          </a:p>
          <a:p>
            <a:pPr lvl="0"/>
            <a:r>
              <a:rPr lang="en-US" sz="1200" kern="1200" dirty="0" smtClean="0">
                <a:solidFill>
                  <a:schemeClr val="tx1"/>
                </a:solidFill>
                <a:effectLst/>
                <a:latin typeface="+mn-lt"/>
                <a:ea typeface="+mn-ea"/>
                <a:cs typeface="+mn-cs"/>
              </a:rPr>
              <a:t>On clicking Final </a:t>
            </a:r>
            <a:r>
              <a:rPr lang="en-US" sz="1200" kern="1200" dirty="0" err="1" smtClean="0">
                <a:solidFill>
                  <a:schemeClr val="tx1"/>
                </a:solidFill>
                <a:effectLst/>
                <a:latin typeface="+mn-lt"/>
                <a:ea typeface="+mn-ea"/>
                <a:cs typeface="+mn-cs"/>
              </a:rPr>
              <a:t>Submit,the</a:t>
            </a:r>
            <a:r>
              <a:rPr lang="en-US" sz="1200" kern="1200" dirty="0" smtClean="0">
                <a:solidFill>
                  <a:schemeClr val="tx1"/>
                </a:solidFill>
                <a:effectLst/>
                <a:latin typeface="+mn-lt"/>
                <a:ea typeface="+mn-ea"/>
                <a:cs typeface="+mn-cs"/>
              </a:rPr>
              <a:t> quote is submitted for approval.</a:t>
            </a:r>
          </a:p>
          <a:p>
            <a:pPr lvl="0"/>
            <a:r>
              <a:rPr lang="en-US" sz="1200" kern="1200" dirty="0" smtClean="0">
                <a:solidFill>
                  <a:schemeClr val="tx1"/>
                </a:solidFill>
                <a:effectLst/>
                <a:latin typeface="+mn-lt"/>
                <a:ea typeface="+mn-ea"/>
                <a:cs typeface="+mn-cs"/>
              </a:rPr>
              <a:t>Refresh Button will allow to </a:t>
            </a:r>
            <a:r>
              <a:rPr lang="en-US" sz="1200" kern="1200" dirty="0" err="1" smtClean="0">
                <a:solidFill>
                  <a:schemeClr val="tx1"/>
                </a:solidFill>
                <a:effectLst/>
                <a:latin typeface="+mn-lt"/>
                <a:ea typeface="+mn-ea"/>
                <a:cs typeface="+mn-cs"/>
              </a:rPr>
              <a:t>reprice</a:t>
            </a:r>
            <a:r>
              <a:rPr lang="en-US" sz="1200" kern="1200" dirty="0" smtClean="0">
                <a:solidFill>
                  <a:schemeClr val="tx1"/>
                </a:solidFill>
                <a:effectLst/>
                <a:latin typeface="+mn-lt"/>
                <a:ea typeface="+mn-ea"/>
                <a:cs typeface="+mn-cs"/>
              </a:rPr>
              <a:t> the Quote Lines-</a:t>
            </a:r>
            <a:r>
              <a:rPr lang="en-US" sz="1200" kern="1200" dirty="0" err="1" smtClean="0">
                <a:solidFill>
                  <a:schemeClr val="tx1"/>
                </a:solidFill>
                <a:effectLst/>
                <a:latin typeface="+mn-lt"/>
                <a:ea typeface="+mn-ea"/>
                <a:cs typeface="+mn-cs"/>
              </a:rPr>
              <a:t>Accrual,Freight,Commission</a:t>
            </a:r>
            <a:r>
              <a:rPr lang="en-US" sz="1200" kern="1200" dirty="0" smtClean="0">
                <a:solidFill>
                  <a:schemeClr val="tx1"/>
                </a:solidFill>
                <a:effectLst/>
                <a:latin typeface="+mn-lt"/>
                <a:ea typeface="+mn-ea"/>
                <a:cs typeface="+mn-cs"/>
              </a:rPr>
              <a:t> and Royalty will be </a:t>
            </a:r>
            <a:r>
              <a:rPr lang="en-US" sz="1200" kern="1200" dirty="0" err="1" smtClean="0">
                <a:solidFill>
                  <a:schemeClr val="tx1"/>
                </a:solidFill>
                <a:effectLst/>
                <a:latin typeface="+mn-lt"/>
                <a:ea typeface="+mn-ea"/>
                <a:cs typeface="+mn-cs"/>
              </a:rPr>
              <a:t>recalculated.All</a:t>
            </a:r>
            <a:r>
              <a:rPr lang="en-US" sz="1200" kern="1200" dirty="0" smtClean="0">
                <a:solidFill>
                  <a:schemeClr val="tx1"/>
                </a:solidFill>
                <a:effectLst/>
                <a:latin typeface="+mn-lt"/>
                <a:ea typeface="+mn-ea"/>
                <a:cs typeface="+mn-cs"/>
              </a:rPr>
              <a:t> columns based on the above columns will be recalculated.</a:t>
            </a:r>
          </a:p>
          <a:p>
            <a:pPr lvl="0"/>
            <a:r>
              <a:rPr lang="en-US" sz="1200" kern="1200" dirty="0" smtClean="0">
                <a:solidFill>
                  <a:schemeClr val="tx1"/>
                </a:solidFill>
                <a:effectLst/>
                <a:latin typeface="+mn-lt"/>
                <a:ea typeface="+mn-ea"/>
                <a:cs typeface="+mn-cs"/>
              </a:rPr>
              <a:t>Delete Button deletes the quote when the status is in 'INCOMPLETE'</a:t>
            </a:r>
          </a:p>
          <a:p>
            <a:pPr lvl="0"/>
            <a:r>
              <a:rPr lang="en-US" sz="1200" kern="1200" dirty="0" smtClean="0">
                <a:solidFill>
                  <a:schemeClr val="tx1"/>
                </a:solidFill>
                <a:effectLst/>
                <a:latin typeface="+mn-lt"/>
                <a:ea typeface="+mn-ea"/>
                <a:cs typeface="+mn-cs"/>
              </a:rPr>
              <a:t>Quote Lines can be deleted if the lines are not approved.</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15</a:t>
            </a:fld>
            <a:endParaRPr lang="en-US"/>
          </a:p>
        </p:txBody>
      </p:sp>
    </p:spTree>
    <p:extLst>
      <p:ext uri="{BB962C8B-B14F-4D97-AF65-F5344CB8AC3E}">
        <p14:creationId xmlns:p14="http://schemas.microsoft.com/office/powerpoint/2010/main" val="390523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25</a:t>
            </a:fld>
            <a:endParaRPr lang="en-US"/>
          </a:p>
        </p:txBody>
      </p:sp>
    </p:spTree>
    <p:extLst>
      <p:ext uri="{BB962C8B-B14F-4D97-AF65-F5344CB8AC3E}">
        <p14:creationId xmlns:p14="http://schemas.microsoft.com/office/powerpoint/2010/main" val="1628573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26</a:t>
            </a:fld>
            <a:endParaRPr lang="en-US"/>
          </a:p>
        </p:txBody>
      </p:sp>
    </p:spTree>
    <p:extLst>
      <p:ext uri="{BB962C8B-B14F-4D97-AF65-F5344CB8AC3E}">
        <p14:creationId xmlns:p14="http://schemas.microsoft.com/office/powerpoint/2010/main" val="3371745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Directly lined to revenue</a:t>
            </a:r>
          </a:p>
          <a:p>
            <a:r>
              <a:rPr lang="en-US" dirty="0" smtClean="0"/>
              <a:t>Maintain revision history</a:t>
            </a:r>
            <a:r>
              <a:rPr lang="en-US" baseline="0" dirty="0" smtClean="0"/>
              <a:t> of pricelists</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31</a:t>
            </a:fld>
            <a:endParaRPr lang="en-US"/>
          </a:p>
        </p:txBody>
      </p:sp>
    </p:spTree>
    <p:extLst>
      <p:ext uri="{BB962C8B-B14F-4D97-AF65-F5344CB8AC3E}">
        <p14:creationId xmlns:p14="http://schemas.microsoft.com/office/powerpoint/2010/main" val="377167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company was founded in 2006 in both US and India. We have 200+ employees and work primarily on Oracle technologies. We provide Oracle based solutions to our customers using a process driven global delivery model.</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a:t>
            </a:fld>
            <a:endParaRPr lang="en-US"/>
          </a:p>
        </p:txBody>
      </p:sp>
    </p:spTree>
    <p:extLst>
      <p:ext uri="{BB962C8B-B14F-4D97-AF65-F5344CB8AC3E}">
        <p14:creationId xmlns:p14="http://schemas.microsoft.com/office/powerpoint/2010/main" val="274998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company was founded in 2006 in both US and India. We have 200+ employees and work primarily on Oracle technologies. We provide Oracle based solutions to our customers using a process driven global delivery model.</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a:t>
            </a:fld>
            <a:endParaRPr lang="en-US"/>
          </a:p>
        </p:txBody>
      </p:sp>
    </p:spTree>
    <p:extLst>
      <p:ext uri="{BB962C8B-B14F-4D97-AF65-F5344CB8AC3E}">
        <p14:creationId xmlns:p14="http://schemas.microsoft.com/office/powerpoint/2010/main" val="1127251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start with the challenges</a:t>
            </a:r>
            <a:r>
              <a:rPr lang="en-US" baseline="0" dirty="0" smtClean="0"/>
              <a:t> in EBS pricelist. Then we will move to the salient features of the solution being provided. A custom workflow is also built around this solution where the approval process is seamlessly handled. Then there are some additional features that help in understanding more details. We will then take a look at the important reports that are available to run at any time and then go through a demo before closing.</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5</a:t>
            </a:fld>
            <a:endParaRPr lang="en-US"/>
          </a:p>
        </p:txBody>
      </p:sp>
    </p:spTree>
    <p:extLst>
      <p:ext uri="{BB962C8B-B14F-4D97-AF65-F5344CB8AC3E}">
        <p14:creationId xmlns:p14="http://schemas.microsoft.com/office/powerpoint/2010/main" val="74816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t>
            </a:r>
            <a:r>
              <a:rPr lang="en-US" baseline="0" dirty="0" smtClean="0"/>
              <a:t> sure all of us have used OE Pricelists. So what are the challenges in using pricelist and attaching it to the sales order?</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6</a:t>
            </a:fld>
            <a:endParaRPr lang="en-US"/>
          </a:p>
        </p:txBody>
      </p:sp>
    </p:spTree>
    <p:extLst>
      <p:ext uri="{BB962C8B-B14F-4D97-AF65-F5344CB8AC3E}">
        <p14:creationId xmlns:p14="http://schemas.microsoft.com/office/powerpoint/2010/main" val="311086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item – different</a:t>
            </a:r>
            <a:r>
              <a:rPr lang="en-US" baseline="0" dirty="0" smtClean="0"/>
              <a:t> prices for different customers</a:t>
            </a:r>
          </a:p>
          <a:p>
            <a:r>
              <a:rPr lang="en-US" baseline="0" dirty="0" smtClean="0"/>
              <a:t>Wrong update of prices</a:t>
            </a:r>
          </a:p>
          <a:p>
            <a:r>
              <a:rPr lang="en-US" baseline="0" dirty="0" smtClean="0"/>
              <a:t>Wrong pricelist attached to </a:t>
            </a:r>
            <a:r>
              <a:rPr lang="en-US" baseline="0" smtClean="0"/>
              <a:t>sales order</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8</a:t>
            </a:fld>
            <a:endParaRPr lang="en-US"/>
          </a:p>
        </p:txBody>
      </p:sp>
    </p:spTree>
    <p:extLst>
      <p:ext uri="{BB962C8B-B14F-4D97-AF65-F5344CB8AC3E}">
        <p14:creationId xmlns:p14="http://schemas.microsoft.com/office/powerpoint/2010/main" val="162954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discussed the challenges in details, let us move on to</a:t>
            </a:r>
            <a:r>
              <a:rPr lang="en-US" baseline="0" dirty="0" smtClean="0"/>
              <a:t> the solution being offered. </a:t>
            </a:r>
          </a:p>
          <a:p>
            <a:r>
              <a:rPr lang="en-US" baseline="0" dirty="0" smtClean="0"/>
              <a:t>What are the highlights or the important features that help in maintaining pricelists?</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11</a:t>
            </a:fld>
            <a:endParaRPr lang="en-US"/>
          </a:p>
        </p:txBody>
      </p:sp>
    </p:spTree>
    <p:extLst>
      <p:ext uri="{BB962C8B-B14F-4D97-AF65-F5344CB8AC3E}">
        <p14:creationId xmlns:p14="http://schemas.microsoft.com/office/powerpoint/2010/main" val="174361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Oracle SSO login used. Custom login can also be supported</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12</a:t>
            </a:fld>
            <a:endParaRPr lang="en-US"/>
          </a:p>
        </p:txBody>
      </p:sp>
    </p:spTree>
    <p:extLst>
      <p:ext uri="{BB962C8B-B14F-4D97-AF65-F5344CB8AC3E}">
        <p14:creationId xmlns:p14="http://schemas.microsoft.com/office/powerpoint/2010/main" val="834119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sz="1200" kern="1200" dirty="0" smtClean="0">
                <a:solidFill>
                  <a:schemeClr val="tx1"/>
                </a:solidFill>
                <a:effectLst/>
                <a:latin typeface="+mn-lt"/>
                <a:ea typeface="+mn-ea"/>
                <a:cs typeface="+mn-cs"/>
              </a:rPr>
              <a:t>The sales manager/marketing manager can create a new Quote or view an already existing Quote.</a:t>
            </a:r>
          </a:p>
          <a:p>
            <a:pPr lvl="0" fontAlgn="auto" hangingPunct="1"/>
            <a:r>
              <a:rPr lang="en-US" sz="1200" kern="1200" dirty="0" smtClean="0">
                <a:solidFill>
                  <a:schemeClr val="tx1"/>
                </a:solidFill>
                <a:effectLst/>
                <a:latin typeface="+mn-lt"/>
                <a:ea typeface="+mn-ea"/>
                <a:cs typeface="+mn-cs"/>
              </a:rPr>
              <a:t>On clicking the Create Quote Button, it opens up the screen where Quotes can be entered and saved.</a:t>
            </a:r>
          </a:p>
          <a:p>
            <a:pPr lvl="0"/>
            <a:r>
              <a:rPr lang="en-US" sz="1200" kern="1200" dirty="0" smtClean="0">
                <a:solidFill>
                  <a:schemeClr val="tx1"/>
                </a:solidFill>
                <a:effectLst/>
                <a:latin typeface="+mn-lt"/>
                <a:ea typeface="+mn-ea"/>
                <a:cs typeface="+mn-cs"/>
              </a:rPr>
              <a:t>Accruals are defined from the Oracle Trade Management.</a:t>
            </a:r>
          </a:p>
          <a:p>
            <a:pPr lvl="0"/>
            <a:r>
              <a:rPr lang="en-US" sz="1200" kern="1200" dirty="0" smtClean="0">
                <a:solidFill>
                  <a:schemeClr val="tx1"/>
                </a:solidFill>
                <a:effectLst/>
                <a:latin typeface="+mn-lt"/>
                <a:ea typeface="+mn-ea"/>
                <a:cs typeface="+mn-cs"/>
              </a:rPr>
              <a:t>On clicking Import from </a:t>
            </a:r>
            <a:r>
              <a:rPr lang="en-US" sz="1200" kern="1200" dirty="0" err="1" smtClean="0">
                <a:solidFill>
                  <a:schemeClr val="tx1"/>
                </a:solidFill>
                <a:effectLst/>
                <a:latin typeface="+mn-lt"/>
                <a:ea typeface="+mn-ea"/>
                <a:cs typeface="+mn-cs"/>
              </a:rPr>
              <a:t>Excel,screen</a:t>
            </a:r>
            <a:r>
              <a:rPr lang="en-US" sz="1200" kern="1200" dirty="0" smtClean="0">
                <a:solidFill>
                  <a:schemeClr val="tx1"/>
                </a:solidFill>
                <a:effectLst/>
                <a:latin typeface="+mn-lt"/>
                <a:ea typeface="+mn-ea"/>
                <a:cs typeface="+mn-cs"/>
              </a:rPr>
              <a:t> to upload the excel pops up.</a:t>
            </a:r>
          </a:p>
          <a:p>
            <a:r>
              <a:rPr lang="en-US" sz="1200" kern="1200" dirty="0" smtClean="0">
                <a:solidFill>
                  <a:schemeClr val="tx1"/>
                </a:solidFill>
                <a:effectLst/>
                <a:latin typeface="+mn-lt"/>
                <a:ea typeface="+mn-ea"/>
                <a:cs typeface="+mn-cs"/>
              </a:rPr>
              <a:t>Quote Lines are entered and saved.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Accruals from Trade Management – claim</a:t>
            </a:r>
            <a:r>
              <a:rPr lang="en-US" sz="1200" kern="1200" baseline="0" dirty="0" smtClean="0">
                <a:solidFill>
                  <a:schemeClr val="tx1"/>
                </a:solidFill>
                <a:effectLst/>
                <a:latin typeface="+mn-lt"/>
                <a:ea typeface="+mn-ea"/>
                <a:cs typeface="+mn-cs"/>
              </a:rPr>
              <a:t> and deduction management, budget management</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14</a:t>
            </a:fld>
            <a:endParaRPr lang="en-US"/>
          </a:p>
        </p:txBody>
      </p:sp>
    </p:spTree>
    <p:extLst>
      <p:ext uri="{BB962C8B-B14F-4D97-AF65-F5344CB8AC3E}">
        <p14:creationId xmlns:p14="http://schemas.microsoft.com/office/powerpoint/2010/main" val="125681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40386" y="1169931"/>
            <a:ext cx="5351812" cy="4571650"/>
          </a:xfrm>
        </p:spPr>
        <p:txBody>
          <a:bodyPr anchor="ctr">
            <a:noAutofit/>
          </a:bodyPr>
          <a:lstStyle>
            <a:lvl1pPr>
              <a:defRPr sz="4000">
                <a:solidFill>
                  <a:schemeClr val="tx1"/>
                </a:solidFill>
              </a:defRPr>
            </a:lvl1pPr>
          </a:lstStyle>
          <a:p>
            <a:r>
              <a:rPr lang="en-US" dirty="0"/>
              <a:t>Divider Slide</a:t>
            </a:r>
          </a:p>
        </p:txBody>
      </p:sp>
    </p:spTree>
    <p:extLst>
      <p:ext uri="{BB962C8B-B14F-4D97-AF65-F5344CB8AC3E}">
        <p14:creationId xmlns:p14="http://schemas.microsoft.com/office/powerpoint/2010/main" val="129643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A010C97-F49F-8C4C-9294-8813F3F4CD27}"/>
              </a:ext>
            </a:extLst>
          </p:cNvPr>
          <p:cNvSpPr>
            <a:spLocks noGrp="1"/>
          </p:cNvSpPr>
          <p:nvPr>
            <p:ph type="ctrTitle" hasCustomPrompt="1"/>
          </p:nvPr>
        </p:nvSpPr>
        <p:spPr>
          <a:xfrm>
            <a:off x="6440386" y="1169931"/>
            <a:ext cx="5351812" cy="4571650"/>
          </a:xfrm>
        </p:spPr>
        <p:txBody>
          <a:bodyPr anchor="ctr">
            <a:noAutofit/>
          </a:bodyPr>
          <a:lstStyle>
            <a:lvl1pPr>
              <a:defRPr sz="4000">
                <a:solidFill>
                  <a:schemeClr val="tx1"/>
                </a:solidFill>
              </a:defRPr>
            </a:lvl1pPr>
          </a:lstStyle>
          <a:p>
            <a:r>
              <a:rPr lang="en-US" dirty="0"/>
              <a:t>Divider Slide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232C5590-480D-4842-BE6F-79F32126D328}"/>
              </a:ext>
            </a:extLst>
          </p:cNvPr>
          <p:cNvSpPr>
            <a:spLocks noGrp="1"/>
          </p:cNvSpPr>
          <p:nvPr>
            <p:ph type="ctrTitle" hasCustomPrompt="1"/>
          </p:nvPr>
        </p:nvSpPr>
        <p:spPr>
          <a:xfrm>
            <a:off x="6440386" y="1169931"/>
            <a:ext cx="5351812" cy="4571650"/>
          </a:xfrm>
        </p:spPr>
        <p:txBody>
          <a:bodyPr anchor="ctr">
            <a:noAutofit/>
          </a:bodyPr>
          <a:lstStyle>
            <a:lvl1pPr>
              <a:defRPr sz="4000">
                <a:solidFill>
                  <a:schemeClr val="tx1"/>
                </a:solidFill>
              </a:defRPr>
            </a:lvl1pPr>
          </a:lstStyle>
          <a:p>
            <a:r>
              <a:rPr lang="en-US" dirty="0"/>
              <a:t>Divider Slide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350875" y="205428"/>
            <a:ext cx="8879390" cy="1035171"/>
          </a:xfrm>
        </p:spPr>
        <p:txBody>
          <a:bodyPr anchor="b"/>
          <a:lstStyle/>
          <a:p>
            <a:r>
              <a:rPr lang="en-US"/>
              <a:t>Click to edit Master title style</a:t>
            </a:r>
            <a:endParaRPr lang="en-US" dirty="0"/>
          </a:p>
        </p:txBody>
      </p:sp>
      <p:sp>
        <p:nvSpPr>
          <p:cNvPr id="4" name="Text Placeholder 2"/>
          <p:cNvSpPr>
            <a:spLocks noGrp="1"/>
          </p:cNvSpPr>
          <p:nvPr>
            <p:ph idx="1"/>
          </p:nvPr>
        </p:nvSpPr>
        <p:spPr>
          <a:xfrm>
            <a:off x="350875" y="1456267"/>
            <a:ext cx="10388009" cy="46787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3712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y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875" y="205428"/>
            <a:ext cx="8879390" cy="1035171"/>
          </a:xfrm>
        </p:spPr>
        <p:txBody>
          <a:bodyPr anchor="b"/>
          <a:lstStyle/>
          <a:p>
            <a:r>
              <a:rPr lang="en-US"/>
              <a:t>Click to edit Master title style</a:t>
            </a:r>
            <a:endParaRPr lang="en-US" dirty="0"/>
          </a:p>
        </p:txBody>
      </p:sp>
      <p:sp>
        <p:nvSpPr>
          <p:cNvPr id="4" name="Text Placeholder 2"/>
          <p:cNvSpPr>
            <a:spLocks noGrp="1"/>
          </p:cNvSpPr>
          <p:nvPr>
            <p:ph idx="1"/>
          </p:nvPr>
        </p:nvSpPr>
        <p:spPr>
          <a:xfrm>
            <a:off x="350875" y="1456267"/>
            <a:ext cx="10388009" cy="46787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920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7930447" y="2878294"/>
            <a:ext cx="2425700" cy="490537"/>
          </a:xfrm>
        </p:spPr>
        <p:txBody>
          <a:bodyPr>
            <a:normAutofit/>
          </a:bodyPr>
          <a:lstStyle>
            <a:lvl1pPr marL="0" indent="0">
              <a:buNone/>
              <a:defRPr sz="1800" b="1">
                <a:solidFill>
                  <a:schemeClr val="tx1"/>
                </a:solidFill>
              </a:defRPr>
            </a:lvl1pPr>
          </a:lstStyle>
          <a:p>
            <a:pPr lvl="0"/>
            <a:r>
              <a:rPr lang="en-US" dirty="0"/>
              <a:t>123456789</a:t>
            </a:r>
          </a:p>
        </p:txBody>
      </p:sp>
      <p:sp>
        <p:nvSpPr>
          <p:cNvPr id="17" name="Text Placeholder 16"/>
          <p:cNvSpPr>
            <a:spLocks noGrp="1"/>
          </p:cNvSpPr>
          <p:nvPr>
            <p:ph type="body" sz="quarter" idx="18" hasCustomPrompt="1"/>
          </p:nvPr>
        </p:nvSpPr>
        <p:spPr>
          <a:xfrm>
            <a:off x="516040" y="1555156"/>
            <a:ext cx="5843588" cy="1544637"/>
          </a:xfrm>
        </p:spPr>
        <p:txBody>
          <a:bodyPr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baseline="0">
                <a:solidFill>
                  <a:srgbClr val="7C3A7A"/>
                </a:solidFill>
              </a:defRPr>
            </a:lvl1pPr>
          </a:lstStyle>
          <a:p>
            <a:pPr lvl="0"/>
            <a:r>
              <a:rPr lang="en-US" dirty="0"/>
              <a:t>Title of Presentation</a:t>
            </a:r>
          </a:p>
        </p:txBody>
      </p:sp>
      <p:sp>
        <p:nvSpPr>
          <p:cNvPr id="19" name="Text Placeholder 18"/>
          <p:cNvSpPr>
            <a:spLocks noGrp="1"/>
          </p:cNvSpPr>
          <p:nvPr>
            <p:ph type="body" sz="quarter" idx="19" hasCustomPrompt="1"/>
          </p:nvPr>
        </p:nvSpPr>
        <p:spPr>
          <a:xfrm>
            <a:off x="516040" y="3472718"/>
            <a:ext cx="5843588" cy="1344612"/>
          </a:xfrm>
        </p:spPr>
        <p:txBody>
          <a:bodyPr>
            <a:noAutofit/>
          </a:bodyPr>
          <a:lstStyle>
            <a:lvl1pPr marL="0" indent="0">
              <a:buNone/>
              <a:defRPr sz="2800">
                <a:solidFill>
                  <a:srgbClr val="636462"/>
                </a:solidFill>
              </a:defRPr>
            </a:lvl1pPr>
          </a:lstStyle>
          <a:p>
            <a:pPr lvl="0"/>
            <a:r>
              <a:rPr lang="en-US" dirty="0"/>
              <a:t>This is a subtitle for the presentation that can be extended to three lines</a:t>
            </a:r>
          </a:p>
        </p:txBody>
      </p:sp>
      <p:sp>
        <p:nvSpPr>
          <p:cNvPr id="2" name="TextBox 1"/>
          <p:cNvSpPr txBox="1"/>
          <p:nvPr userDrawn="1"/>
        </p:nvSpPr>
        <p:spPr>
          <a:xfrm>
            <a:off x="7930058" y="2523477"/>
            <a:ext cx="2202251" cy="400110"/>
          </a:xfrm>
          <a:prstGeom prst="rect">
            <a:avLst/>
          </a:prstGeom>
          <a:noFill/>
        </p:spPr>
        <p:txBody>
          <a:bodyPr wrap="square" rtlCol="0">
            <a:spAutoFit/>
          </a:bodyPr>
          <a:lstStyle/>
          <a:p>
            <a:r>
              <a:rPr lang="en-US" sz="2000" b="1" i="0" dirty="0">
                <a:solidFill>
                  <a:srgbClr val="7C3A7A"/>
                </a:solidFill>
                <a:latin typeface="Arial" charset="0"/>
                <a:ea typeface="Arial" charset="0"/>
                <a:cs typeface="Arial" charset="0"/>
              </a:rPr>
              <a:t>Session ID:</a:t>
            </a:r>
          </a:p>
        </p:txBody>
      </p:sp>
      <p:sp>
        <p:nvSpPr>
          <p:cNvPr id="4" name="TextBox 3"/>
          <p:cNvSpPr txBox="1"/>
          <p:nvPr userDrawn="1"/>
        </p:nvSpPr>
        <p:spPr>
          <a:xfrm>
            <a:off x="7930058" y="3744914"/>
            <a:ext cx="2426089" cy="400110"/>
          </a:xfrm>
          <a:prstGeom prst="rect">
            <a:avLst/>
          </a:prstGeom>
          <a:noFill/>
        </p:spPr>
        <p:txBody>
          <a:bodyPr wrap="square" rtlCol="0">
            <a:spAutoFit/>
          </a:bodyPr>
          <a:lstStyle/>
          <a:p>
            <a:r>
              <a:rPr lang="en-US" sz="2000" b="1" i="0" dirty="0">
                <a:solidFill>
                  <a:srgbClr val="636462"/>
                </a:solidFill>
                <a:latin typeface="Arial" charset="0"/>
                <a:ea typeface="Arial" charset="0"/>
                <a:cs typeface="Arial" charset="0"/>
              </a:rPr>
              <a:t>Prepared by:</a:t>
            </a:r>
          </a:p>
        </p:txBody>
      </p:sp>
      <p:sp>
        <p:nvSpPr>
          <p:cNvPr id="16" name="Text Placeholder 6"/>
          <p:cNvSpPr>
            <a:spLocks noGrp="1"/>
          </p:cNvSpPr>
          <p:nvPr>
            <p:ph type="body" sz="quarter" idx="20" hasCustomPrompt="1"/>
          </p:nvPr>
        </p:nvSpPr>
        <p:spPr>
          <a:xfrm>
            <a:off x="7930058" y="5427470"/>
            <a:ext cx="3211512" cy="341930"/>
          </a:xfrm>
        </p:spPr>
        <p:txBody>
          <a:bodyPr>
            <a:normAutofit/>
          </a:bodyPr>
          <a:lstStyle>
            <a:lvl1pPr marL="0" indent="0">
              <a:buNone/>
              <a:defRPr sz="1600" baseline="0">
                <a:solidFill>
                  <a:srgbClr val="636462"/>
                </a:solidFill>
              </a:defRPr>
            </a:lvl1pPr>
          </a:lstStyle>
          <a:p>
            <a:pPr lvl="0"/>
            <a:r>
              <a:rPr lang="en-US" dirty="0"/>
              <a:t>Date</a:t>
            </a:r>
          </a:p>
        </p:txBody>
      </p:sp>
      <p:sp>
        <p:nvSpPr>
          <p:cNvPr id="18" name="Text Placeholder 6"/>
          <p:cNvSpPr>
            <a:spLocks noGrp="1"/>
          </p:cNvSpPr>
          <p:nvPr>
            <p:ph type="body" sz="quarter" idx="21" hasCustomPrompt="1"/>
          </p:nvPr>
        </p:nvSpPr>
        <p:spPr>
          <a:xfrm>
            <a:off x="7930058" y="4082857"/>
            <a:ext cx="3211512" cy="1247453"/>
          </a:xfrm>
        </p:spPr>
        <p:txBody>
          <a:bodyPr>
            <a:normAutofit/>
          </a:bodyPr>
          <a:lstStyle>
            <a:lvl1pPr marL="0" indent="0">
              <a:buNone/>
              <a:defRPr sz="1600" baseline="0">
                <a:solidFill>
                  <a:srgbClr val="636462"/>
                </a:solidFill>
              </a:defRPr>
            </a:lvl1pPr>
          </a:lstStyle>
          <a:p>
            <a:pPr lvl="0"/>
            <a:r>
              <a:rPr lang="en-US" dirty="0"/>
              <a:t>Name</a:t>
            </a:r>
            <a:br>
              <a:rPr lang="en-US" dirty="0"/>
            </a:br>
            <a:r>
              <a:rPr lang="en-US" dirty="0"/>
              <a:t>Title</a:t>
            </a:r>
            <a:br>
              <a:rPr lang="en-US" dirty="0"/>
            </a:br>
            <a:r>
              <a:rPr lang="en-US" dirty="0"/>
              <a:t>Company</a:t>
            </a:r>
            <a:br>
              <a:rPr lang="en-US" dirty="0"/>
            </a:br>
            <a:r>
              <a:rPr lang="en-US" dirty="0"/>
              <a:t>Twitter Handle</a:t>
            </a:r>
          </a:p>
        </p:txBody>
      </p:sp>
      <p:sp>
        <p:nvSpPr>
          <p:cNvPr id="9" name="TextBox 8"/>
          <p:cNvSpPr txBox="1"/>
          <p:nvPr userDrawn="1"/>
        </p:nvSpPr>
        <p:spPr>
          <a:xfrm>
            <a:off x="516040" y="5132227"/>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ext uri="{BB962C8B-B14F-4D97-AF65-F5344CB8AC3E}">
        <p14:creationId xmlns:p14="http://schemas.microsoft.com/office/powerpoint/2010/main" val="37091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4432680" y="4985022"/>
            <a:ext cx="3103185" cy="490537"/>
          </a:xfrm>
        </p:spPr>
        <p:txBody>
          <a:bodyPr>
            <a:normAutofit/>
          </a:bodyPr>
          <a:lstStyle>
            <a:lvl1pPr marL="0" indent="0" algn="ctr">
              <a:buNone/>
              <a:defRPr sz="1800" b="1">
                <a:solidFill>
                  <a:srgbClr val="636462"/>
                </a:solidFill>
              </a:defRPr>
            </a:lvl1pPr>
          </a:lstStyle>
          <a:p>
            <a:pPr lvl="0"/>
            <a:r>
              <a:rPr lang="en-US" dirty="0"/>
              <a:t>123456789</a:t>
            </a:r>
          </a:p>
        </p:txBody>
      </p:sp>
      <p:sp>
        <p:nvSpPr>
          <p:cNvPr id="17" name="Text Placeholder 16"/>
          <p:cNvSpPr>
            <a:spLocks noGrp="1"/>
          </p:cNvSpPr>
          <p:nvPr>
            <p:ph type="body" sz="quarter" idx="18" hasCustomPrompt="1"/>
          </p:nvPr>
        </p:nvSpPr>
        <p:spPr>
          <a:xfrm>
            <a:off x="3174206" y="2055602"/>
            <a:ext cx="5843588" cy="1047448"/>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5400" b="1" baseline="0">
                <a:solidFill>
                  <a:srgbClr val="7C3A7A"/>
                </a:solidFill>
              </a:defRPr>
            </a:lvl1pPr>
          </a:lstStyle>
          <a:p>
            <a:pPr lvl="0"/>
            <a:r>
              <a:rPr lang="en-US" dirty="0"/>
              <a:t>Q&amp;A</a:t>
            </a:r>
          </a:p>
        </p:txBody>
      </p:sp>
      <p:sp>
        <p:nvSpPr>
          <p:cNvPr id="19" name="Text Placeholder 18"/>
          <p:cNvSpPr>
            <a:spLocks noGrp="1"/>
          </p:cNvSpPr>
          <p:nvPr>
            <p:ph type="body" sz="quarter" idx="19" hasCustomPrompt="1"/>
          </p:nvPr>
        </p:nvSpPr>
        <p:spPr>
          <a:xfrm>
            <a:off x="3174206" y="3285810"/>
            <a:ext cx="5843588" cy="689108"/>
          </a:xfrm>
        </p:spPr>
        <p:txBody>
          <a:bodyPr>
            <a:noAutofit/>
          </a:bodyPr>
          <a:lstStyle>
            <a:lvl1pPr marL="0" indent="0" algn="ctr">
              <a:buNone/>
              <a:defRPr sz="2800">
                <a:solidFill>
                  <a:srgbClr val="636462"/>
                </a:solidFill>
              </a:defRPr>
            </a:lvl1pPr>
          </a:lstStyle>
          <a:p>
            <a:pPr lvl="0"/>
            <a:r>
              <a:rPr lang="en-US" dirty="0"/>
              <a:t>Presenter’s email</a:t>
            </a:r>
          </a:p>
        </p:txBody>
      </p:sp>
      <p:sp>
        <p:nvSpPr>
          <p:cNvPr id="2" name="TextBox 1"/>
          <p:cNvSpPr txBox="1"/>
          <p:nvPr userDrawn="1"/>
        </p:nvSpPr>
        <p:spPr>
          <a:xfrm>
            <a:off x="4883148" y="4509037"/>
            <a:ext cx="2202251" cy="400110"/>
          </a:xfrm>
          <a:prstGeom prst="rect">
            <a:avLst/>
          </a:prstGeom>
          <a:noFill/>
        </p:spPr>
        <p:txBody>
          <a:bodyPr wrap="square" rtlCol="0">
            <a:spAutoFit/>
          </a:bodyPr>
          <a:lstStyle/>
          <a:p>
            <a:pPr algn="ctr"/>
            <a:r>
              <a:rPr lang="en-US" sz="2000" b="1" i="0" dirty="0">
                <a:solidFill>
                  <a:srgbClr val="7C3A7A"/>
                </a:solidFill>
                <a:latin typeface="Arial" charset="0"/>
                <a:ea typeface="Arial" charset="0"/>
                <a:cs typeface="Arial" charset="0"/>
              </a:rPr>
              <a:t>Session ID:</a:t>
            </a:r>
          </a:p>
        </p:txBody>
      </p:sp>
      <p:sp>
        <p:nvSpPr>
          <p:cNvPr id="9" name="TextBox 8"/>
          <p:cNvSpPr txBox="1"/>
          <p:nvPr userDrawn="1"/>
        </p:nvSpPr>
        <p:spPr>
          <a:xfrm>
            <a:off x="3174206" y="5846252"/>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19175"/>
            <a:ext cx="8620663" cy="10351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13140"/>
            <a:ext cx="11201400" cy="4451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32760005"/>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1" r:id="rId4"/>
    <p:sldLayoutId id="2147483665" r:id="rId5"/>
    <p:sldLayoutId id="2147483649" r:id="rId6"/>
    <p:sldLayoutId id="2147483664" r:id="rId7"/>
  </p:sldLayoutIdLst>
  <p:hf hdr="0" ftr="0" dt="0"/>
  <p:txStyles>
    <p:titleStyle>
      <a:lvl1pPr algn="l" defTabSz="457200" rtl="0" eaLnBrk="1" latinLnBrk="0" hangingPunct="1">
        <a:spcBef>
          <a:spcPct val="0"/>
        </a:spcBef>
        <a:buNone/>
        <a:defRPr sz="3000" b="1" kern="1200">
          <a:solidFill>
            <a:srgbClr val="7C3A7A"/>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4.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5.png"/><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0.xml"/><Relationship Id="rId7" Type="http://schemas.openxmlformats.org/officeDocument/2006/relationships/image" Target="../media/image26.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1.xml"/><Relationship Id="rId7" Type="http://schemas.openxmlformats.org/officeDocument/2006/relationships/image" Target="../media/image28.pn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12.xml"/><Relationship Id="rId7" Type="http://schemas.openxmlformats.org/officeDocument/2006/relationships/image" Target="../media/image31.pn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6.pn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9.pn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40.png"/><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10999</a:t>
            </a:r>
          </a:p>
          <a:p>
            <a:endParaRPr lang="en-US" dirty="0"/>
          </a:p>
        </p:txBody>
      </p:sp>
      <p:sp>
        <p:nvSpPr>
          <p:cNvPr id="3" name="Text Placeholder 2"/>
          <p:cNvSpPr>
            <a:spLocks noGrp="1"/>
          </p:cNvSpPr>
          <p:nvPr>
            <p:ph type="body" sz="quarter" idx="18"/>
          </p:nvPr>
        </p:nvSpPr>
        <p:spPr/>
        <p:txBody>
          <a:bodyPr>
            <a:normAutofit fontScale="92500" lnSpcReduction="20000"/>
          </a:bodyPr>
          <a:lstStyle/>
          <a:p>
            <a:r>
              <a:rPr lang="en-US" dirty="0"/>
              <a:t>Accelerate and Automate the Price Listing in EBS: </a:t>
            </a:r>
          </a:p>
          <a:p>
            <a:r>
              <a:rPr lang="en-US" dirty="0"/>
              <a:t>A Success Story</a:t>
            </a:r>
          </a:p>
        </p:txBody>
      </p:sp>
      <p:sp>
        <p:nvSpPr>
          <p:cNvPr id="4" name="Text Placeholder 3"/>
          <p:cNvSpPr>
            <a:spLocks noGrp="1"/>
          </p:cNvSpPr>
          <p:nvPr>
            <p:ph type="body" sz="quarter" idx="19"/>
          </p:nvPr>
        </p:nvSpPr>
        <p:spPr/>
        <p:txBody>
          <a:bodyPr/>
          <a:lstStyle/>
          <a:p>
            <a:r>
              <a:rPr lang="en-US" smtClean="0"/>
              <a:t>Maintain </a:t>
            </a:r>
            <a:r>
              <a:rPr lang="en-US" dirty="0"/>
              <a:t>Pricelist in Oracle E-Business Suite</a:t>
            </a:r>
          </a:p>
        </p:txBody>
      </p:sp>
      <p:sp>
        <p:nvSpPr>
          <p:cNvPr id="5" name="Text Placeholder 4"/>
          <p:cNvSpPr>
            <a:spLocks noGrp="1"/>
          </p:cNvSpPr>
          <p:nvPr>
            <p:ph type="body" sz="quarter" idx="20"/>
          </p:nvPr>
        </p:nvSpPr>
        <p:spPr/>
        <p:txBody>
          <a:bodyPr/>
          <a:lstStyle/>
          <a:p>
            <a:r>
              <a:rPr lang="en-US" dirty="0" smtClean="0"/>
              <a:t>April-2019</a:t>
            </a:r>
            <a:endParaRPr lang="en-US" dirty="0"/>
          </a:p>
        </p:txBody>
      </p:sp>
      <p:sp>
        <p:nvSpPr>
          <p:cNvPr id="6" name="Text Placeholder 5"/>
          <p:cNvSpPr>
            <a:spLocks noGrp="1"/>
          </p:cNvSpPr>
          <p:nvPr>
            <p:ph type="body" sz="quarter" idx="21"/>
          </p:nvPr>
        </p:nvSpPr>
        <p:spPr/>
        <p:txBody>
          <a:bodyPr/>
          <a:lstStyle/>
          <a:p>
            <a:r>
              <a:rPr lang="en-US" dirty="0"/>
              <a:t>Archana Raghu PMP®</a:t>
            </a:r>
          </a:p>
          <a:p>
            <a:r>
              <a:rPr lang="en-US" dirty="0"/>
              <a:t>Project Lead</a:t>
            </a:r>
          </a:p>
          <a:p>
            <a:r>
              <a:rPr lang="en-US" dirty="0"/>
              <a:t>Doyen Systems </a:t>
            </a:r>
            <a:r>
              <a:rPr lang="en-US" dirty="0" err="1"/>
              <a:t>Pvt</a:t>
            </a:r>
            <a:r>
              <a:rPr lang="en-US" dirty="0"/>
              <a:t> Ltd.</a:t>
            </a:r>
          </a:p>
        </p:txBody>
      </p:sp>
    </p:spTree>
    <p:extLst>
      <p:ext uri="{BB962C8B-B14F-4D97-AF65-F5344CB8AC3E}">
        <p14:creationId xmlns:p14="http://schemas.microsoft.com/office/powerpoint/2010/main" val="29692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Salient Features</a:t>
            </a:r>
          </a:p>
        </p:txBody>
      </p:sp>
    </p:spTree>
    <p:extLst>
      <p:ext uri="{BB962C8B-B14F-4D97-AF65-F5344CB8AC3E}">
        <p14:creationId xmlns:p14="http://schemas.microsoft.com/office/powerpoint/2010/main" val="2570688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Salient Features</a:t>
            </a:r>
            <a:endParaRPr lang="en-US" dirty="0">
              <a:solidFill>
                <a:schemeClr val="accent2">
                  <a:lumMod val="75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8566037"/>
              </p:ext>
            </p:extLst>
          </p:nvPr>
        </p:nvGraphicFramePr>
        <p:xfrm>
          <a:off x="350875" y="1656292"/>
          <a:ext cx="10388009" cy="4678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stretch>
            <a:fillRect/>
          </a:stretch>
        </p:blipFill>
        <p:spPr>
          <a:xfrm>
            <a:off x="8572496" y="647017"/>
            <a:ext cx="3343275" cy="1815836"/>
          </a:xfrm>
          <a:prstGeom prst="rect">
            <a:avLst/>
          </a:prstGeom>
          <a:solidFill>
            <a:srgbClr val="FFFFFF">
              <a:shade val="85000"/>
            </a:srgbClr>
          </a:solidFill>
          <a:ln w="101600" cap="sq">
            <a:solidFill>
              <a:srgbClr val="FDFDFD"/>
            </a:solidFill>
            <a:miter lim="800000"/>
          </a:ln>
          <a:effectLst>
            <a:glow rad="139700">
              <a:schemeClr val="accent2">
                <a:satMod val="175000"/>
                <a:alpha val="40000"/>
              </a:schemeClr>
            </a:glow>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959615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Salient Features</a:t>
            </a:r>
            <a:endParaRPr lang="en-US"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8052949"/>
              </p:ext>
            </p:extLst>
          </p:nvPr>
        </p:nvGraphicFramePr>
        <p:xfrm>
          <a:off x="822363" y="828675"/>
          <a:ext cx="10388009" cy="3606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366961" y="3929067"/>
            <a:ext cx="7200900" cy="1943100"/>
          </a:xfrm>
          <a:prstGeom prst="round2DiagRect">
            <a:avLst>
              <a:gd name="adj1" fmla="val 16667"/>
              <a:gd name="adj2" fmla="val 0"/>
            </a:avLst>
          </a:prstGeom>
          <a:ln w="88900" cap="sq">
            <a:solidFill>
              <a:srgbClr val="FFFFFF"/>
            </a:solidFill>
            <a:miter lim="800000"/>
          </a:ln>
          <a:effectLst>
            <a:glow rad="139700">
              <a:schemeClr val="accent2">
                <a:satMod val="175000"/>
                <a:alpha val="40000"/>
              </a:schemeClr>
            </a:glow>
            <a:outerShdw blurRad="254000" algn="tl" rotWithShape="0">
              <a:srgbClr val="000000">
                <a:alpha val="43000"/>
              </a:srgbClr>
            </a:outerShdw>
          </a:effectLst>
          <a:scene3d>
            <a:camera prst="perspectiveRelaxedModerately"/>
            <a:lightRig rig="threePt" dir="t"/>
          </a:scene3d>
        </p:spPr>
      </p:pic>
    </p:spTree>
    <p:extLst>
      <p:ext uri="{BB962C8B-B14F-4D97-AF65-F5344CB8AC3E}">
        <p14:creationId xmlns:p14="http://schemas.microsoft.com/office/powerpoint/2010/main" val="3611065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Approval Process</a:t>
            </a:r>
          </a:p>
        </p:txBody>
      </p:sp>
    </p:spTree>
    <p:extLst>
      <p:ext uri="{BB962C8B-B14F-4D97-AF65-F5344CB8AC3E}">
        <p14:creationId xmlns:p14="http://schemas.microsoft.com/office/powerpoint/2010/main" val="3642731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Approval Process</a:t>
            </a:r>
            <a:endParaRPr lang="en-US" dirty="0">
              <a:solidFill>
                <a:schemeClr val="accent2">
                  <a:lumMod val="75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50122004"/>
              </p:ext>
            </p:extLst>
          </p:nvPr>
        </p:nvGraphicFramePr>
        <p:xfrm>
          <a:off x="908088" y="1028700"/>
          <a:ext cx="10388009" cy="5263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stretch>
            <a:fillRect/>
          </a:stretch>
        </p:blipFill>
        <p:spPr>
          <a:xfrm>
            <a:off x="8839201" y="723013"/>
            <a:ext cx="2334120" cy="2348800"/>
          </a:xfrm>
          <a:prstGeom prst="roundRect">
            <a:avLst>
              <a:gd name="adj" fmla="val 16667"/>
            </a:avLst>
          </a:prstGeom>
          <a:ln>
            <a:noFill/>
          </a:ln>
          <a:effectLst>
            <a:glow rad="139700">
              <a:schemeClr val="accent2">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p:cNvPicPr>
            <a:picLocks noChangeAspect="1"/>
          </p:cNvPicPr>
          <p:nvPr/>
        </p:nvPicPr>
        <p:blipFill>
          <a:blip r:embed="rId9"/>
          <a:stretch>
            <a:fillRect/>
          </a:stretch>
        </p:blipFill>
        <p:spPr>
          <a:xfrm>
            <a:off x="871547" y="4195769"/>
            <a:ext cx="1979564" cy="1962149"/>
          </a:xfrm>
          <a:prstGeom prst="rect">
            <a:avLst/>
          </a:prstGeom>
          <a:effectLst>
            <a:glow rad="139700">
              <a:schemeClr val="accent2">
                <a:satMod val="175000"/>
                <a:alpha val="40000"/>
              </a:schemeClr>
            </a:glow>
            <a:reflection blurRad="6350" stA="50000" endA="300" endPos="38500" dist="50800" dir="5400000" sy="-100000" algn="bl" rotWithShape="0"/>
          </a:effectLst>
          <a:scene3d>
            <a:camera prst="isometricOffAxis1Right"/>
            <a:lightRig rig="threePt" dir="t"/>
          </a:scene3d>
        </p:spPr>
      </p:pic>
    </p:spTree>
    <p:extLst>
      <p:ext uri="{BB962C8B-B14F-4D97-AF65-F5344CB8AC3E}">
        <p14:creationId xmlns:p14="http://schemas.microsoft.com/office/powerpoint/2010/main" val="4008089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Approval Process</a:t>
            </a:r>
            <a:endParaRPr lang="en-US" dirty="0">
              <a:solidFill>
                <a:schemeClr val="accent2">
                  <a:lumMod val="75000"/>
                </a:schemeClr>
              </a:solidFill>
            </a:endParaRPr>
          </a:p>
        </p:txBody>
      </p:sp>
      <p:pic>
        <p:nvPicPr>
          <p:cNvPr id="7" name="Picture 6"/>
          <p:cNvPicPr/>
          <p:nvPr/>
        </p:nvPicPr>
        <p:blipFill>
          <a:blip r:embed="rId3"/>
          <a:stretch>
            <a:fillRect/>
          </a:stretch>
        </p:blipFill>
        <p:spPr>
          <a:xfrm>
            <a:off x="314338" y="1643058"/>
            <a:ext cx="5894290" cy="3929061"/>
          </a:xfrm>
          <a:prstGeom prst="rect">
            <a:avLst/>
          </a:prstGeom>
          <a:noFill/>
          <a:ln w="9525">
            <a:noFill/>
          </a:ln>
        </p:spPr>
      </p:pic>
      <p:graphicFrame>
        <p:nvGraphicFramePr>
          <p:cNvPr id="14" name="Content Placeholder 13"/>
          <p:cNvGraphicFramePr>
            <a:graphicFrameLocks noGrp="1"/>
          </p:cNvGraphicFramePr>
          <p:nvPr>
            <p:ph idx="1"/>
            <p:extLst>
              <p:ext uri="{D42A27DB-BD31-4B8C-83A1-F6EECF244321}">
                <p14:modId xmlns:p14="http://schemas.microsoft.com/office/powerpoint/2010/main" val="4149438511"/>
              </p:ext>
            </p:extLst>
          </p:nvPr>
        </p:nvGraphicFramePr>
        <p:xfrm>
          <a:off x="3271838" y="348303"/>
          <a:ext cx="10142740" cy="5666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5448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Approval Process</a:t>
            </a:r>
            <a:endParaRPr lang="en-US" dirty="0">
              <a:solidFill>
                <a:schemeClr val="accent2">
                  <a:lumMod val="75000"/>
                </a:schemeClr>
              </a:solidFill>
            </a:endParaRP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3335417858"/>
              </p:ext>
            </p:extLst>
          </p:nvPr>
        </p:nvGraphicFramePr>
        <p:xfrm>
          <a:off x="4271962" y="914401"/>
          <a:ext cx="9115427" cy="3471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1239605" y="4513803"/>
            <a:ext cx="2238234"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ln w="0"/>
                <a:solidFill>
                  <a:schemeClr val="tx1"/>
                </a:solidFill>
                <a:effectLst>
                  <a:outerShdw blurRad="38100" dist="19050" dir="2700000" algn="tl" rotWithShape="0">
                    <a:schemeClr val="dk1">
                      <a:alpha val="40000"/>
                    </a:schemeClr>
                  </a:outerShdw>
                </a:effectLst>
              </a:rPr>
              <a:t>Sales Manager</a:t>
            </a:r>
            <a:endParaRPr lang="en-US" b="1"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599235" y="4516075"/>
            <a:ext cx="2238234"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ln w="0"/>
                <a:solidFill>
                  <a:schemeClr val="tx1"/>
                </a:solidFill>
                <a:effectLst>
                  <a:outerShdw blurRad="38100" dist="19050" dir="2700000" algn="tl" rotWithShape="0">
                    <a:schemeClr val="dk1">
                      <a:alpha val="40000"/>
                    </a:schemeClr>
                  </a:outerShdw>
                </a:effectLst>
              </a:rPr>
              <a:t>Sales Director</a:t>
            </a:r>
            <a:endParaRPr lang="en-US" b="1"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7986156" y="4545643"/>
            <a:ext cx="2238234"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ln w="0"/>
                <a:solidFill>
                  <a:schemeClr val="tx1"/>
                </a:solidFill>
                <a:effectLst>
                  <a:outerShdw blurRad="38100" dist="19050" dir="2700000" algn="tl" rotWithShape="0">
                    <a:schemeClr val="dk1">
                      <a:alpha val="40000"/>
                    </a:schemeClr>
                  </a:outerShdw>
                </a:effectLst>
              </a:rPr>
              <a:t>CFO</a:t>
            </a:r>
            <a:endParaRPr lang="en-US" b="1" dirty="0">
              <a:ln w="0"/>
              <a:solidFill>
                <a:schemeClr val="tx1"/>
              </a:solidFill>
              <a:effectLst>
                <a:outerShdw blurRad="38100" dist="19050" dir="2700000" algn="tl" rotWithShape="0">
                  <a:schemeClr val="dk1">
                    <a:alpha val="40000"/>
                  </a:schemeClr>
                </a:outerShdw>
              </a:effectLst>
            </a:endParaRPr>
          </a:p>
        </p:txBody>
      </p:sp>
      <p:cxnSp>
        <p:nvCxnSpPr>
          <p:cNvPr id="12" name="Elbow Connector 11"/>
          <p:cNvCxnSpPr>
            <a:stCxn id="9" idx="2"/>
          </p:cNvCxnSpPr>
          <p:nvPr/>
        </p:nvCxnSpPr>
        <p:spPr>
          <a:xfrm rot="16200000" flipH="1">
            <a:off x="5506810" y="2280114"/>
            <a:ext cx="450374" cy="6746551"/>
          </a:xfrm>
          <a:prstGeom prst="bentConnector2">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Elbow Connector 12"/>
          <p:cNvCxnSpPr>
            <a:stCxn id="10" idx="2"/>
          </p:cNvCxnSpPr>
          <p:nvPr/>
        </p:nvCxnSpPr>
        <p:spPr>
          <a:xfrm rot="16200000" flipH="1">
            <a:off x="5501125" y="5647701"/>
            <a:ext cx="434454" cy="1"/>
          </a:xfrm>
          <a:prstGeom prst="bentConnector3">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9" idx="3"/>
            <a:endCxn id="10" idx="1"/>
          </p:cNvCxnSpPr>
          <p:nvPr/>
        </p:nvCxnSpPr>
        <p:spPr>
          <a:xfrm>
            <a:off x="3477839" y="4971003"/>
            <a:ext cx="1121396" cy="2272"/>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864759" y="4973275"/>
            <a:ext cx="1121396" cy="2272"/>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886243" y="4617591"/>
            <a:ext cx="975973" cy="369332"/>
          </a:xfrm>
          <a:prstGeom prst="rect">
            <a:avLst/>
          </a:prstGeom>
          <a:solidFill>
            <a:schemeClr val="accent2"/>
          </a:solidFill>
          <a:ln>
            <a:solidFill>
              <a:schemeClr val="accent2">
                <a:lumMod val="50000"/>
              </a:schemeClr>
            </a:solidFill>
          </a:ln>
        </p:spPr>
        <p:txBody>
          <a:bodyPr wrap="none" rtlCol="0">
            <a:spAutoFit/>
          </a:bodyPr>
          <a:lstStyle/>
          <a:p>
            <a:r>
              <a:rPr lang="en-US" dirty="0" smtClean="0"/>
              <a:t>Approve</a:t>
            </a:r>
            <a:endParaRPr lang="en-US" dirty="0"/>
          </a:p>
        </p:txBody>
      </p:sp>
      <p:sp>
        <p:nvSpPr>
          <p:cNvPr id="17" name="TextBox 16"/>
          <p:cNvSpPr txBox="1"/>
          <p:nvPr/>
        </p:nvSpPr>
        <p:spPr>
          <a:xfrm>
            <a:off x="3561292" y="4586621"/>
            <a:ext cx="848309" cy="369332"/>
          </a:xfrm>
          <a:prstGeom prst="rect">
            <a:avLst/>
          </a:prstGeom>
          <a:solidFill>
            <a:schemeClr val="accent2"/>
          </a:solidFill>
        </p:spPr>
        <p:txBody>
          <a:bodyPr wrap="none" rtlCol="0">
            <a:spAutoFit/>
          </a:bodyPr>
          <a:lstStyle/>
          <a:p>
            <a:r>
              <a:rPr lang="en-US" dirty="0" smtClean="0"/>
              <a:t>Submit</a:t>
            </a:r>
            <a:endParaRPr lang="en-US" dirty="0"/>
          </a:p>
        </p:txBody>
      </p:sp>
      <p:cxnSp>
        <p:nvCxnSpPr>
          <p:cNvPr id="18" name="Elbow Connector 17"/>
          <p:cNvCxnSpPr/>
          <p:nvPr/>
        </p:nvCxnSpPr>
        <p:spPr>
          <a:xfrm rot="16200000" flipH="1">
            <a:off x="8901695" y="5677269"/>
            <a:ext cx="434454" cy="1"/>
          </a:xfrm>
          <a:prstGeom prst="bentConnector3">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7"/>
          <a:stretch>
            <a:fillRect/>
          </a:stretch>
        </p:blipFill>
        <p:spPr>
          <a:xfrm>
            <a:off x="1119204" y="1491814"/>
            <a:ext cx="4949584" cy="2294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27133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Approval Notifications</a:t>
            </a:r>
            <a:endParaRPr lang="en-US"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8439766"/>
              </p:ext>
            </p:extLst>
          </p:nvPr>
        </p:nvGraphicFramePr>
        <p:xfrm>
          <a:off x="350875" y="1341966"/>
          <a:ext cx="11450600" cy="5187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1285890" y="1385884"/>
            <a:ext cx="2057386" cy="1538583"/>
          </a:xfrm>
          <a:prstGeom prst="rect">
            <a:avLst/>
          </a:prstGeom>
        </p:spPr>
      </p:pic>
      <p:pic>
        <p:nvPicPr>
          <p:cNvPr id="9" name="Picture 8"/>
          <p:cNvPicPr>
            <a:picLocks noChangeAspect="1"/>
          </p:cNvPicPr>
          <p:nvPr/>
        </p:nvPicPr>
        <p:blipFill>
          <a:blip r:embed="rId7"/>
          <a:stretch>
            <a:fillRect/>
          </a:stretch>
        </p:blipFill>
        <p:spPr>
          <a:xfrm>
            <a:off x="3724300" y="1381116"/>
            <a:ext cx="2057386" cy="1538583"/>
          </a:xfrm>
          <a:prstGeom prst="rect">
            <a:avLst/>
          </a:prstGeom>
        </p:spPr>
      </p:pic>
      <p:pic>
        <p:nvPicPr>
          <p:cNvPr id="10" name="Picture 9"/>
          <p:cNvPicPr>
            <a:picLocks noChangeAspect="1"/>
          </p:cNvPicPr>
          <p:nvPr/>
        </p:nvPicPr>
        <p:blipFill>
          <a:blip r:embed="rId7"/>
          <a:stretch>
            <a:fillRect/>
          </a:stretch>
        </p:blipFill>
        <p:spPr>
          <a:xfrm>
            <a:off x="6196050" y="1366828"/>
            <a:ext cx="2057386" cy="1538583"/>
          </a:xfrm>
          <a:prstGeom prst="rect">
            <a:avLst/>
          </a:prstGeom>
        </p:spPr>
      </p:pic>
      <p:pic>
        <p:nvPicPr>
          <p:cNvPr id="11" name="Picture 10"/>
          <p:cNvPicPr>
            <a:picLocks noChangeAspect="1"/>
          </p:cNvPicPr>
          <p:nvPr/>
        </p:nvPicPr>
        <p:blipFill>
          <a:blip r:embed="rId7"/>
          <a:stretch>
            <a:fillRect/>
          </a:stretch>
        </p:blipFill>
        <p:spPr>
          <a:xfrm>
            <a:off x="8639201" y="1381116"/>
            <a:ext cx="2057386" cy="1538583"/>
          </a:xfrm>
          <a:prstGeom prst="rect">
            <a:avLst/>
          </a:prstGeom>
        </p:spPr>
      </p:pic>
      <p:pic>
        <p:nvPicPr>
          <p:cNvPr id="12" name="Picture 11"/>
          <p:cNvPicPr>
            <a:picLocks noChangeAspect="1"/>
          </p:cNvPicPr>
          <p:nvPr/>
        </p:nvPicPr>
        <p:blipFill>
          <a:blip r:embed="rId7"/>
          <a:stretch>
            <a:fillRect/>
          </a:stretch>
        </p:blipFill>
        <p:spPr>
          <a:xfrm>
            <a:off x="3733301" y="4133841"/>
            <a:ext cx="2057386" cy="1538583"/>
          </a:xfrm>
          <a:prstGeom prst="rect">
            <a:avLst/>
          </a:prstGeom>
        </p:spPr>
      </p:pic>
      <p:pic>
        <p:nvPicPr>
          <p:cNvPr id="13" name="Picture 12"/>
          <p:cNvPicPr>
            <a:picLocks noChangeAspect="1"/>
          </p:cNvPicPr>
          <p:nvPr/>
        </p:nvPicPr>
        <p:blipFill>
          <a:blip r:embed="rId7"/>
          <a:stretch>
            <a:fillRect/>
          </a:stretch>
        </p:blipFill>
        <p:spPr>
          <a:xfrm>
            <a:off x="6181762" y="4133840"/>
            <a:ext cx="2057386" cy="1538583"/>
          </a:xfrm>
          <a:prstGeom prst="rect">
            <a:avLst/>
          </a:prstGeom>
        </p:spPr>
      </p:pic>
    </p:spTree>
    <p:extLst>
      <p:ext uri="{BB962C8B-B14F-4D97-AF65-F5344CB8AC3E}">
        <p14:creationId xmlns:p14="http://schemas.microsoft.com/office/powerpoint/2010/main" val="3732747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smtClean="0"/>
              <a:t>Supplementary Features</a:t>
            </a:r>
            <a:endParaRPr lang="en-US" dirty="0"/>
          </a:p>
        </p:txBody>
      </p:sp>
    </p:spTree>
    <p:extLst>
      <p:ext uri="{BB962C8B-B14F-4D97-AF65-F5344CB8AC3E}">
        <p14:creationId xmlns:p14="http://schemas.microsoft.com/office/powerpoint/2010/main" val="3789805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Load Data from Files</a:t>
            </a:r>
            <a:endParaRPr lang="en-US"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2859531"/>
              </p:ext>
            </p:extLst>
          </p:nvPr>
        </p:nvGraphicFramePr>
        <p:xfrm>
          <a:off x="-1763675" y="1456267"/>
          <a:ext cx="10388009" cy="467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p:nvPr/>
        </p:nvPicPr>
        <p:blipFill>
          <a:blip r:embed="rId7"/>
          <a:srcRect l="16182" t="11502" r="17950" b="50853"/>
          <a:stretch>
            <a:fillRect/>
          </a:stretch>
        </p:blipFill>
        <p:spPr bwMode="auto">
          <a:xfrm>
            <a:off x="6601660" y="3529013"/>
            <a:ext cx="5199797" cy="2414588"/>
          </a:xfrm>
          <a:prstGeom prst="rect">
            <a:avLst/>
          </a:prstGeom>
          <a:noFill/>
          <a:ln w="9525">
            <a:noFill/>
            <a:miter lim="800000"/>
            <a:headEnd/>
            <a:tailEnd/>
          </a:ln>
          <a:effectLst/>
        </p:spPr>
      </p:pic>
      <p:pic>
        <p:nvPicPr>
          <p:cNvPr id="5" name="Picture 4"/>
          <p:cNvPicPr>
            <a:picLocks noChangeAspect="1"/>
          </p:cNvPicPr>
          <p:nvPr/>
        </p:nvPicPr>
        <p:blipFill>
          <a:blip r:embed="rId8"/>
          <a:stretch>
            <a:fillRect/>
          </a:stretch>
        </p:blipFill>
        <p:spPr>
          <a:xfrm>
            <a:off x="8010788" y="951613"/>
            <a:ext cx="2207452" cy="2220212"/>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p:spPr>
      </p:pic>
    </p:spTree>
    <p:extLst>
      <p:ext uri="{BB962C8B-B14F-4D97-AF65-F5344CB8AC3E}">
        <p14:creationId xmlns:p14="http://schemas.microsoft.com/office/powerpoint/2010/main" val="3255964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5">
            <a:extLst>
              <a:ext uri="{FF2B5EF4-FFF2-40B4-BE49-F238E27FC236}">
                <a16:creationId xmlns:a16="http://schemas.microsoft.com/office/drawing/2014/main" xmlns="" id="{8EA0BD14-5629-4609-990A-D784B179B8A2}"/>
              </a:ext>
            </a:extLst>
          </p:cNvPr>
          <p:cNvSpPr txBox="1"/>
          <p:nvPr/>
        </p:nvSpPr>
        <p:spPr>
          <a:xfrm>
            <a:off x="755576" y="555526"/>
            <a:ext cx="1152128" cy="222657"/>
          </a:xfrm>
          <a:prstGeom prst="rect">
            <a:avLst/>
          </a:prstGeom>
        </p:spPr>
        <p:txBody>
          <a:bodyPr vert="horz" wrap="square" lIns="0" tIns="7144" rIns="0" bIns="0" rtlCol="0">
            <a:spAutoFit/>
          </a:bodyPr>
          <a:lstStyle/>
          <a:p>
            <a:pPr marL="7144">
              <a:spcBef>
                <a:spcPts val="56"/>
              </a:spcBef>
              <a:tabLst>
                <a:tab pos="799028" algn="l"/>
              </a:tabLst>
            </a:pPr>
            <a:r>
              <a:rPr lang="en-IN" sz="1400" b="1" dirty="0" smtClean="0">
                <a:solidFill>
                  <a:srgbClr val="231F20"/>
                </a:solidFill>
                <a:uFill>
                  <a:solidFill>
                    <a:srgbClr val="58595B"/>
                  </a:solidFill>
                </a:uFill>
                <a:latin typeface="+mj-lt"/>
                <a:ea typeface="Roboto" pitchFamily="2" charset="0"/>
                <a:cs typeface="Arial"/>
              </a:rPr>
              <a:t>Who We Are</a:t>
            </a:r>
            <a:endParaRPr sz="1400" dirty="0">
              <a:latin typeface="+mj-lt"/>
              <a:ea typeface="Roboto" pitchFamily="2" charset="0"/>
              <a:cs typeface="Arial"/>
            </a:endParaRPr>
          </a:p>
        </p:txBody>
      </p:sp>
      <p:sp>
        <p:nvSpPr>
          <p:cNvPr id="14" name="object 17">
            <a:extLst>
              <a:ext uri="{FF2B5EF4-FFF2-40B4-BE49-F238E27FC236}">
                <a16:creationId xmlns:a16="http://schemas.microsoft.com/office/drawing/2014/main" xmlns="" id="{9454C637-F442-456A-838C-DA4D47BE8EB7}"/>
              </a:ext>
            </a:extLst>
          </p:cNvPr>
          <p:cNvSpPr/>
          <p:nvPr/>
        </p:nvSpPr>
        <p:spPr>
          <a:xfrm>
            <a:off x="1836101" y="800050"/>
            <a:ext cx="0" cy="0"/>
          </a:xfrm>
          <a:custGeom>
            <a:avLst/>
            <a:gdLst/>
            <a:ahLst/>
            <a:cxnLst/>
            <a:rect l="l" t="t" r="r" b="b"/>
            <a:pathLst>
              <a:path>
                <a:moveTo>
                  <a:pt x="0" y="0"/>
                </a:moveTo>
                <a:lnTo>
                  <a:pt x="0" y="0"/>
                </a:lnTo>
              </a:path>
            </a:pathLst>
          </a:custGeom>
          <a:ln w="38100">
            <a:solidFill>
              <a:srgbClr val="58595B"/>
            </a:solidFill>
          </a:ln>
        </p:spPr>
        <p:txBody>
          <a:bodyPr wrap="square" lIns="0" tIns="0" rIns="0" bIns="0" rtlCol="0"/>
          <a:lstStyle/>
          <a:p>
            <a:endParaRPr sz="570"/>
          </a:p>
        </p:txBody>
      </p:sp>
      <p:sp>
        <p:nvSpPr>
          <p:cNvPr id="15" name="object 18">
            <a:extLst>
              <a:ext uri="{FF2B5EF4-FFF2-40B4-BE49-F238E27FC236}">
                <a16:creationId xmlns:a16="http://schemas.microsoft.com/office/drawing/2014/main" xmlns="" id="{5A5B52FE-766D-4362-BCB6-8AD360817461}"/>
              </a:ext>
            </a:extLst>
          </p:cNvPr>
          <p:cNvSpPr/>
          <p:nvPr/>
        </p:nvSpPr>
        <p:spPr>
          <a:xfrm>
            <a:off x="4353658" y="4045915"/>
            <a:ext cx="0" cy="1314093"/>
          </a:xfrm>
          <a:custGeom>
            <a:avLst/>
            <a:gdLst/>
            <a:ahLst/>
            <a:cxnLst/>
            <a:rect l="l" t="t" r="r" b="b"/>
            <a:pathLst>
              <a:path h="2336165">
                <a:moveTo>
                  <a:pt x="0" y="0"/>
                </a:moveTo>
                <a:lnTo>
                  <a:pt x="0" y="2335796"/>
                </a:lnTo>
              </a:path>
            </a:pathLst>
          </a:custGeom>
          <a:ln w="19050">
            <a:solidFill>
              <a:srgbClr val="58595B"/>
            </a:solidFill>
            <a:prstDash val="dot"/>
          </a:ln>
        </p:spPr>
        <p:txBody>
          <a:bodyPr wrap="square" lIns="0" tIns="0" rIns="0" bIns="0" rtlCol="0"/>
          <a:lstStyle/>
          <a:p>
            <a:endParaRPr sz="570"/>
          </a:p>
        </p:txBody>
      </p:sp>
      <p:sp>
        <p:nvSpPr>
          <p:cNvPr id="16" name="object 19">
            <a:extLst>
              <a:ext uri="{FF2B5EF4-FFF2-40B4-BE49-F238E27FC236}">
                <a16:creationId xmlns:a16="http://schemas.microsoft.com/office/drawing/2014/main" xmlns="" id="{B9155AB8-FDF2-4500-8EA5-88B4B83A3553}"/>
              </a:ext>
            </a:extLst>
          </p:cNvPr>
          <p:cNvSpPr/>
          <p:nvPr/>
        </p:nvSpPr>
        <p:spPr>
          <a:xfrm>
            <a:off x="6720685" y="4045915"/>
            <a:ext cx="0" cy="1314093"/>
          </a:xfrm>
          <a:custGeom>
            <a:avLst/>
            <a:gdLst/>
            <a:ahLst/>
            <a:cxnLst/>
            <a:rect l="l" t="t" r="r" b="b"/>
            <a:pathLst>
              <a:path h="2336165">
                <a:moveTo>
                  <a:pt x="0" y="0"/>
                </a:moveTo>
                <a:lnTo>
                  <a:pt x="0" y="2335796"/>
                </a:lnTo>
              </a:path>
            </a:pathLst>
          </a:custGeom>
          <a:ln w="19050">
            <a:solidFill>
              <a:srgbClr val="58595B"/>
            </a:solidFill>
            <a:prstDash val="dot"/>
          </a:ln>
        </p:spPr>
        <p:txBody>
          <a:bodyPr wrap="square" lIns="0" tIns="0" rIns="0" bIns="0" rtlCol="0"/>
          <a:lstStyle/>
          <a:p>
            <a:endParaRPr sz="570"/>
          </a:p>
        </p:txBody>
      </p:sp>
      <p:sp>
        <p:nvSpPr>
          <p:cNvPr id="17" name="object 20">
            <a:extLst>
              <a:ext uri="{FF2B5EF4-FFF2-40B4-BE49-F238E27FC236}">
                <a16:creationId xmlns:a16="http://schemas.microsoft.com/office/drawing/2014/main" xmlns="" id="{3BCBB966-F554-4A35-9A6A-2156C5F5BEAF}"/>
              </a:ext>
            </a:extLst>
          </p:cNvPr>
          <p:cNvSpPr txBox="1"/>
          <p:nvPr/>
        </p:nvSpPr>
        <p:spPr>
          <a:xfrm>
            <a:off x="2279307" y="4168587"/>
            <a:ext cx="1501259" cy="962604"/>
          </a:xfrm>
          <a:prstGeom prst="rect">
            <a:avLst/>
          </a:prstGeom>
        </p:spPr>
        <p:txBody>
          <a:bodyPr vert="horz" wrap="square" lIns="0" tIns="7144" rIns="0" bIns="0" rtlCol="0">
            <a:spAutoFit/>
          </a:bodyPr>
          <a:lstStyle/>
          <a:p>
            <a:pPr marL="14644" algn="ctr">
              <a:lnSpc>
                <a:spcPts val="1558"/>
              </a:lnSpc>
              <a:spcBef>
                <a:spcPts val="56"/>
              </a:spcBef>
            </a:pPr>
            <a:r>
              <a:rPr sz="1500" spc="-59" dirty="0">
                <a:solidFill>
                  <a:srgbClr val="231F20"/>
                </a:solidFill>
                <a:ea typeface="Roboto Condensed" panose="02000000000000000000" pitchFamily="2" charset="0"/>
                <a:cs typeface="Trebuchet MS"/>
              </a:rPr>
              <a:t>Established</a:t>
            </a:r>
            <a:endParaRPr sz="1500" dirty="0">
              <a:ea typeface="Roboto Condensed" panose="02000000000000000000" pitchFamily="2" charset="0"/>
              <a:cs typeface="Trebuchet MS"/>
            </a:endParaRPr>
          </a:p>
          <a:p>
            <a:pPr algn="ctr">
              <a:lnSpc>
                <a:spcPts val="6182"/>
              </a:lnSpc>
            </a:pPr>
            <a:r>
              <a:rPr sz="4800" spc="197" dirty="0">
                <a:solidFill>
                  <a:srgbClr val="003A4C"/>
                </a:solidFill>
                <a:ea typeface="Roboto" pitchFamily="2" charset="0"/>
                <a:cs typeface="Trebuchet MS"/>
              </a:rPr>
              <a:t>2006</a:t>
            </a:r>
            <a:endParaRPr sz="4800" dirty="0">
              <a:ea typeface="Roboto" pitchFamily="2" charset="0"/>
              <a:cs typeface="Trebuchet MS"/>
            </a:endParaRPr>
          </a:p>
        </p:txBody>
      </p:sp>
      <p:sp>
        <p:nvSpPr>
          <p:cNvPr id="18" name="object 21">
            <a:extLst>
              <a:ext uri="{FF2B5EF4-FFF2-40B4-BE49-F238E27FC236}">
                <a16:creationId xmlns:a16="http://schemas.microsoft.com/office/drawing/2014/main" xmlns="" id="{5D571E66-51F2-4005-B4C1-660B92891B0F}"/>
              </a:ext>
            </a:extLst>
          </p:cNvPr>
          <p:cNvSpPr txBox="1"/>
          <p:nvPr/>
        </p:nvSpPr>
        <p:spPr>
          <a:xfrm>
            <a:off x="7107626" y="4168587"/>
            <a:ext cx="1677752" cy="1007488"/>
          </a:xfrm>
          <a:prstGeom prst="rect">
            <a:avLst/>
          </a:prstGeom>
        </p:spPr>
        <p:txBody>
          <a:bodyPr vert="horz" wrap="square" lIns="0" tIns="7144" rIns="0" bIns="0" rtlCol="0">
            <a:spAutoFit/>
          </a:bodyPr>
          <a:lstStyle/>
          <a:p>
            <a:pPr marL="13930" algn="ctr">
              <a:lnSpc>
                <a:spcPts val="1558"/>
              </a:lnSpc>
              <a:spcBef>
                <a:spcPts val="56"/>
              </a:spcBef>
            </a:pPr>
            <a:r>
              <a:rPr sz="1500" spc="-107" dirty="0">
                <a:solidFill>
                  <a:srgbClr val="231F20"/>
                </a:solidFill>
                <a:ea typeface="Roboto Condensed" panose="02000000000000000000" pitchFamily="2" charset="0"/>
                <a:cs typeface="Trebuchet MS"/>
              </a:rPr>
              <a:t>Team</a:t>
            </a:r>
            <a:r>
              <a:rPr sz="1500" spc="-104" dirty="0">
                <a:solidFill>
                  <a:srgbClr val="231F20"/>
                </a:solidFill>
                <a:ea typeface="Roboto Condensed" panose="02000000000000000000" pitchFamily="2" charset="0"/>
                <a:cs typeface="Trebuchet MS"/>
              </a:rPr>
              <a:t> </a:t>
            </a:r>
            <a:r>
              <a:rPr sz="1500" spc="-82" dirty="0">
                <a:solidFill>
                  <a:srgbClr val="231F20"/>
                </a:solidFill>
                <a:ea typeface="Roboto Condensed" panose="02000000000000000000" pitchFamily="2" charset="0"/>
                <a:cs typeface="Trebuchet MS"/>
              </a:rPr>
              <a:t>strength</a:t>
            </a:r>
            <a:endParaRPr sz="1500" dirty="0">
              <a:ea typeface="Roboto Condensed" panose="02000000000000000000" pitchFamily="2" charset="0"/>
              <a:cs typeface="Trebuchet MS"/>
            </a:endParaRPr>
          </a:p>
          <a:p>
            <a:pPr algn="ctr">
              <a:lnSpc>
                <a:spcPts val="6182"/>
              </a:lnSpc>
            </a:pPr>
            <a:r>
              <a:rPr sz="4800" spc="203" dirty="0" smtClean="0">
                <a:solidFill>
                  <a:srgbClr val="003A4C"/>
                </a:solidFill>
                <a:latin typeface="Roboto" pitchFamily="2" charset="0"/>
                <a:ea typeface="Roboto" pitchFamily="2" charset="0"/>
                <a:cs typeface="Trebuchet MS"/>
              </a:rPr>
              <a:t>2</a:t>
            </a:r>
            <a:r>
              <a:rPr lang="en-IN" sz="4800" spc="203" dirty="0" smtClean="0">
                <a:solidFill>
                  <a:srgbClr val="003A4C"/>
                </a:solidFill>
                <a:latin typeface="Roboto" pitchFamily="2" charset="0"/>
                <a:ea typeface="Roboto" pitchFamily="2" charset="0"/>
                <a:cs typeface="Trebuchet MS"/>
              </a:rPr>
              <a:t>5</a:t>
            </a:r>
            <a:r>
              <a:rPr sz="4800" spc="203" dirty="0" smtClean="0">
                <a:solidFill>
                  <a:srgbClr val="003A4C"/>
                </a:solidFill>
                <a:latin typeface="Roboto" pitchFamily="2" charset="0"/>
                <a:ea typeface="Roboto" pitchFamily="2" charset="0"/>
                <a:cs typeface="Trebuchet MS"/>
              </a:rPr>
              <a:t>0</a:t>
            </a:r>
            <a:r>
              <a:rPr sz="4800" spc="203" dirty="0">
                <a:solidFill>
                  <a:srgbClr val="003A4C"/>
                </a:solidFill>
                <a:latin typeface="Roboto" pitchFamily="2" charset="0"/>
                <a:ea typeface="Roboto" pitchFamily="2" charset="0"/>
                <a:cs typeface="Trebuchet MS"/>
              </a:rPr>
              <a:t>+</a:t>
            </a:r>
            <a:endParaRPr sz="4800" dirty="0">
              <a:latin typeface="Roboto" pitchFamily="2" charset="0"/>
              <a:ea typeface="Roboto" pitchFamily="2" charset="0"/>
              <a:cs typeface="Trebuchet MS"/>
            </a:endParaRPr>
          </a:p>
        </p:txBody>
      </p:sp>
      <p:sp>
        <p:nvSpPr>
          <p:cNvPr id="19" name="object 22">
            <a:extLst>
              <a:ext uri="{FF2B5EF4-FFF2-40B4-BE49-F238E27FC236}">
                <a16:creationId xmlns:a16="http://schemas.microsoft.com/office/drawing/2014/main" xmlns="" id="{A0FF6BD8-DA3F-432A-8B2A-0E9AE94DA2F6}"/>
              </a:ext>
            </a:extLst>
          </p:cNvPr>
          <p:cNvSpPr txBox="1"/>
          <p:nvPr/>
        </p:nvSpPr>
        <p:spPr>
          <a:xfrm>
            <a:off x="4483389" y="5395667"/>
            <a:ext cx="1832421" cy="283852"/>
          </a:xfrm>
          <a:prstGeom prst="rect">
            <a:avLst/>
          </a:prstGeom>
        </p:spPr>
        <p:txBody>
          <a:bodyPr vert="horz" wrap="square" lIns="0" tIns="6787" rIns="0" bIns="0" rtlCol="0">
            <a:spAutoFit/>
          </a:bodyPr>
          <a:lstStyle/>
          <a:p>
            <a:pPr marL="7144" algn="ctr">
              <a:spcBef>
                <a:spcPts val="53"/>
              </a:spcBef>
            </a:pPr>
            <a:r>
              <a:rPr spc="-62" dirty="0">
                <a:solidFill>
                  <a:srgbClr val="231F20"/>
                </a:solidFill>
                <a:ea typeface="Roboto Condensed" panose="02000000000000000000" pitchFamily="2" charset="0"/>
                <a:cs typeface="Trebuchet MS"/>
              </a:rPr>
              <a:t>US </a:t>
            </a:r>
            <a:r>
              <a:rPr spc="-118" dirty="0">
                <a:solidFill>
                  <a:srgbClr val="231F20"/>
                </a:solidFill>
                <a:ea typeface="Roboto Condensed" panose="02000000000000000000" pitchFamily="2" charset="0"/>
                <a:cs typeface="Trebuchet MS"/>
              </a:rPr>
              <a:t>. </a:t>
            </a:r>
            <a:r>
              <a:rPr spc="-96" dirty="0">
                <a:solidFill>
                  <a:srgbClr val="231F20"/>
                </a:solidFill>
                <a:ea typeface="Roboto Condensed" panose="02000000000000000000" pitchFamily="2" charset="0"/>
                <a:cs typeface="Trebuchet MS"/>
              </a:rPr>
              <a:t>India </a:t>
            </a:r>
            <a:r>
              <a:rPr spc="-118" dirty="0">
                <a:solidFill>
                  <a:srgbClr val="231F20"/>
                </a:solidFill>
                <a:ea typeface="Roboto Condensed" panose="02000000000000000000" pitchFamily="2" charset="0"/>
                <a:cs typeface="Trebuchet MS"/>
              </a:rPr>
              <a:t>.</a:t>
            </a:r>
            <a:r>
              <a:rPr spc="-194" dirty="0">
                <a:solidFill>
                  <a:srgbClr val="231F20"/>
                </a:solidFill>
                <a:ea typeface="Roboto Condensed" panose="02000000000000000000" pitchFamily="2" charset="0"/>
                <a:cs typeface="Trebuchet MS"/>
              </a:rPr>
              <a:t> </a:t>
            </a:r>
            <a:r>
              <a:rPr spc="-110" dirty="0">
                <a:solidFill>
                  <a:srgbClr val="231F20"/>
                </a:solidFill>
                <a:ea typeface="Roboto Condensed" panose="02000000000000000000" pitchFamily="2" charset="0"/>
                <a:cs typeface="Trebuchet MS"/>
              </a:rPr>
              <a:t>Canada</a:t>
            </a:r>
            <a:endParaRPr dirty="0">
              <a:ea typeface="Roboto Condensed" panose="02000000000000000000" pitchFamily="2" charset="0"/>
              <a:cs typeface="Trebuchet MS"/>
            </a:endParaRPr>
          </a:p>
        </p:txBody>
      </p:sp>
      <p:sp>
        <p:nvSpPr>
          <p:cNvPr id="20" name="object 23">
            <a:extLst>
              <a:ext uri="{FF2B5EF4-FFF2-40B4-BE49-F238E27FC236}">
                <a16:creationId xmlns:a16="http://schemas.microsoft.com/office/drawing/2014/main" xmlns="" id="{F1B5BA7B-13EE-4FBA-A719-33803CCD0C7F}"/>
              </a:ext>
            </a:extLst>
          </p:cNvPr>
          <p:cNvSpPr txBox="1"/>
          <p:nvPr/>
        </p:nvSpPr>
        <p:spPr>
          <a:xfrm>
            <a:off x="5034018" y="4008933"/>
            <a:ext cx="731163" cy="238046"/>
          </a:xfrm>
          <a:prstGeom prst="rect">
            <a:avLst/>
          </a:prstGeom>
        </p:spPr>
        <p:txBody>
          <a:bodyPr vert="horz" wrap="square" lIns="0" tIns="7144" rIns="0" bIns="0" rtlCol="0">
            <a:spAutoFit/>
          </a:bodyPr>
          <a:lstStyle/>
          <a:p>
            <a:pPr marL="7144">
              <a:spcBef>
                <a:spcPts val="56"/>
              </a:spcBef>
            </a:pPr>
            <a:r>
              <a:rPr sz="1500" spc="-79" dirty="0">
                <a:solidFill>
                  <a:srgbClr val="231F20"/>
                </a:solidFill>
                <a:ea typeface="Roboto Condensed" panose="02000000000000000000" pitchFamily="2" charset="0"/>
                <a:cs typeface="Trebuchet MS"/>
              </a:rPr>
              <a:t>Located</a:t>
            </a:r>
            <a:r>
              <a:rPr sz="1500" spc="-129" dirty="0">
                <a:solidFill>
                  <a:srgbClr val="231F20"/>
                </a:solidFill>
                <a:ea typeface="Roboto Condensed" panose="02000000000000000000" pitchFamily="2" charset="0"/>
                <a:cs typeface="Trebuchet MS"/>
              </a:rPr>
              <a:t> </a:t>
            </a:r>
            <a:r>
              <a:rPr sz="1500" spc="-101" dirty="0">
                <a:solidFill>
                  <a:srgbClr val="231F20"/>
                </a:solidFill>
                <a:ea typeface="Roboto Condensed" panose="02000000000000000000" pitchFamily="2" charset="0"/>
                <a:cs typeface="Trebuchet MS"/>
              </a:rPr>
              <a:t>at</a:t>
            </a:r>
            <a:endParaRPr sz="1500" dirty="0">
              <a:ea typeface="Roboto Condensed" panose="02000000000000000000" pitchFamily="2" charset="0"/>
              <a:cs typeface="Trebuchet MS"/>
            </a:endParaRPr>
          </a:p>
        </p:txBody>
      </p:sp>
      <p:sp>
        <p:nvSpPr>
          <p:cNvPr id="21" name="object 24">
            <a:extLst>
              <a:ext uri="{FF2B5EF4-FFF2-40B4-BE49-F238E27FC236}">
                <a16:creationId xmlns:a16="http://schemas.microsoft.com/office/drawing/2014/main" xmlns="" id="{1B45972A-742D-4F40-A473-737A6EEC42CE}"/>
              </a:ext>
            </a:extLst>
          </p:cNvPr>
          <p:cNvSpPr/>
          <p:nvPr/>
        </p:nvSpPr>
        <p:spPr>
          <a:xfrm>
            <a:off x="4478288" y="4334695"/>
            <a:ext cx="1860233" cy="1030692"/>
          </a:xfrm>
          <a:prstGeom prst="rect">
            <a:avLst/>
          </a:prstGeom>
          <a:blipFill>
            <a:blip r:embed="rId3" cstate="print"/>
            <a:stretch>
              <a:fillRect/>
            </a:stretch>
          </a:blipFill>
        </p:spPr>
        <p:txBody>
          <a:bodyPr wrap="square" lIns="0" tIns="0" rIns="0" bIns="0" rtlCol="0"/>
          <a:lstStyle/>
          <a:p>
            <a:endParaRPr sz="570"/>
          </a:p>
        </p:txBody>
      </p:sp>
      <p:sp>
        <p:nvSpPr>
          <p:cNvPr id="22" name="object 25">
            <a:extLst>
              <a:ext uri="{FF2B5EF4-FFF2-40B4-BE49-F238E27FC236}">
                <a16:creationId xmlns:a16="http://schemas.microsoft.com/office/drawing/2014/main" xmlns="" id="{69AE4DA2-68B1-4D96-8A11-6F6515E8847E}"/>
              </a:ext>
            </a:extLst>
          </p:cNvPr>
          <p:cNvSpPr/>
          <p:nvPr/>
        </p:nvSpPr>
        <p:spPr>
          <a:xfrm>
            <a:off x="6277706" y="5232178"/>
            <a:ext cx="60815" cy="75773"/>
          </a:xfrm>
          <a:prstGeom prst="rect">
            <a:avLst/>
          </a:prstGeom>
          <a:blipFill>
            <a:blip r:embed="rId4" cstate="print"/>
            <a:stretch>
              <a:fillRect/>
            </a:stretch>
          </a:blipFill>
        </p:spPr>
        <p:txBody>
          <a:bodyPr wrap="square" lIns="0" tIns="0" rIns="0" bIns="0" rtlCol="0"/>
          <a:lstStyle/>
          <a:p>
            <a:endParaRPr sz="570"/>
          </a:p>
        </p:txBody>
      </p:sp>
      <p:cxnSp>
        <p:nvCxnSpPr>
          <p:cNvPr id="23" name="Straight Connector 22">
            <a:extLst>
              <a:ext uri="{FF2B5EF4-FFF2-40B4-BE49-F238E27FC236}">
                <a16:creationId xmlns:a16="http://schemas.microsoft.com/office/drawing/2014/main" xmlns="" id="{0B86979B-6E67-402F-B36B-CE304815737C}"/>
              </a:ext>
            </a:extLst>
          </p:cNvPr>
          <p:cNvCxnSpPr/>
          <p:nvPr/>
        </p:nvCxnSpPr>
        <p:spPr>
          <a:xfrm flipH="1">
            <a:off x="0" y="789868"/>
            <a:ext cx="1835696"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C4DBA7F7-9CB7-42F1-A7CD-51FFFD0C46C9}"/>
              </a:ext>
            </a:extLst>
          </p:cNvPr>
          <p:cNvSpPr txBox="1"/>
          <p:nvPr/>
        </p:nvSpPr>
        <p:spPr>
          <a:xfrm>
            <a:off x="741623" y="1531074"/>
            <a:ext cx="8678148" cy="1186479"/>
          </a:xfrm>
          <a:prstGeom prst="rect">
            <a:avLst/>
          </a:prstGeom>
          <a:noFill/>
        </p:spPr>
        <p:txBody>
          <a:bodyPr wrap="square" rtlCol="0">
            <a:spAutoFit/>
          </a:bodyPr>
          <a:lstStyle/>
          <a:p>
            <a:pPr>
              <a:lnSpc>
                <a:spcPct val="70000"/>
              </a:lnSpc>
            </a:pPr>
            <a:r>
              <a:rPr lang="en-US" sz="2800" b="1" spc="-50" dirty="0">
                <a:solidFill>
                  <a:srgbClr val="097C98"/>
                </a:solidFill>
                <a:latin typeface="+mj-lt"/>
                <a:ea typeface="Roboto Condensed" panose="02000000000000000000" pitchFamily="2" charset="0"/>
              </a:rPr>
              <a:t>A TECHNOLOGY SERVICE COMPANY THAT</a:t>
            </a:r>
          </a:p>
          <a:p>
            <a:pPr>
              <a:lnSpc>
                <a:spcPct val="70000"/>
              </a:lnSpc>
            </a:pPr>
            <a:r>
              <a:rPr lang="en-US" sz="2800" b="1" spc="-50" dirty="0">
                <a:solidFill>
                  <a:srgbClr val="097C98"/>
                </a:solidFill>
                <a:latin typeface="+mj-lt"/>
                <a:ea typeface="Roboto Condensed" panose="02000000000000000000" pitchFamily="2" charset="0"/>
              </a:rPr>
              <a:t>PROVIDES INNOVATIVE SOLUTIONS AROUND</a:t>
            </a:r>
            <a:br>
              <a:rPr lang="en-US" sz="2800" b="1" spc="-50" dirty="0">
                <a:solidFill>
                  <a:srgbClr val="097C98"/>
                </a:solidFill>
                <a:latin typeface="+mj-lt"/>
                <a:ea typeface="Roboto Condensed" panose="02000000000000000000" pitchFamily="2" charset="0"/>
              </a:rPr>
            </a:br>
            <a:r>
              <a:rPr lang="en-US" sz="2800" b="1" spc="-50" dirty="0">
                <a:solidFill>
                  <a:srgbClr val="097C98"/>
                </a:solidFill>
                <a:latin typeface="+mj-lt"/>
                <a:ea typeface="Roboto Condensed" panose="02000000000000000000" pitchFamily="2" charset="0"/>
              </a:rPr>
              <a:t>THE ORACLE PLATFORM</a:t>
            </a:r>
          </a:p>
          <a:p>
            <a:pPr>
              <a:lnSpc>
                <a:spcPct val="80000"/>
              </a:lnSpc>
            </a:pPr>
            <a:r>
              <a:rPr lang="en-US" sz="1500" spc="-50" dirty="0">
                <a:ea typeface="Roboto" pitchFamily="2" charset="0"/>
              </a:rPr>
              <a:t>With Laser focus on customer delight as the primary success parameter</a:t>
            </a:r>
            <a:endParaRPr lang="en-IN" sz="1500" spc="-50" dirty="0">
              <a:ea typeface="Roboto" pitchFamily="2" charset="0"/>
            </a:endParaRPr>
          </a:p>
        </p:txBody>
      </p:sp>
      <p:pic>
        <p:nvPicPr>
          <p:cNvPr id="3" name="Picture 2"/>
          <p:cNvPicPr>
            <a:picLocks noChangeAspect="1"/>
          </p:cNvPicPr>
          <p:nvPr/>
        </p:nvPicPr>
        <p:blipFill>
          <a:blip r:embed="rId5"/>
          <a:stretch>
            <a:fillRect/>
          </a:stretch>
        </p:blipFill>
        <p:spPr>
          <a:xfrm>
            <a:off x="8475204" y="18503"/>
            <a:ext cx="3714750" cy="1400175"/>
          </a:xfrm>
          <a:prstGeom prst="rect">
            <a:avLst/>
          </a:prstGeom>
        </p:spPr>
      </p:pic>
    </p:spTree>
    <p:extLst>
      <p:ext uri="{BB962C8B-B14F-4D97-AF65-F5344CB8AC3E}">
        <p14:creationId xmlns:p14="http://schemas.microsoft.com/office/powerpoint/2010/main" val="1656473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Save/ Delete Functionality</a:t>
            </a:r>
            <a:endParaRPr lang="en-US" dirty="0">
              <a:solidFill>
                <a:schemeClr val="accent2">
                  <a:lumMod val="75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02298657"/>
              </p:ext>
            </p:extLst>
          </p:nvPr>
        </p:nvGraphicFramePr>
        <p:xfrm>
          <a:off x="885829" y="668245"/>
          <a:ext cx="9344566" cy="4389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p:nvPr/>
        </p:nvPicPr>
        <p:blipFill>
          <a:blip r:embed="rId7"/>
          <a:srcRect t="37368" r="1483" b="27094"/>
          <a:stretch>
            <a:fillRect/>
          </a:stretch>
        </p:blipFill>
        <p:spPr bwMode="auto">
          <a:xfrm>
            <a:off x="4094446" y="4257692"/>
            <a:ext cx="7901704" cy="2077308"/>
          </a:xfrm>
          <a:prstGeom prst="rect">
            <a:avLst/>
          </a:prstGeom>
          <a:noFill/>
          <a:ln w="9525">
            <a:noFill/>
            <a:miter lim="800000"/>
            <a:headEnd/>
            <a:tailEnd/>
          </a:ln>
        </p:spPr>
      </p:pic>
      <p:pic>
        <p:nvPicPr>
          <p:cNvPr id="9" name="Picture 8"/>
          <p:cNvPicPr>
            <a:picLocks noChangeAspect="1"/>
          </p:cNvPicPr>
          <p:nvPr/>
        </p:nvPicPr>
        <p:blipFill>
          <a:blip r:embed="rId8"/>
          <a:stretch>
            <a:fillRect/>
          </a:stretch>
        </p:blipFill>
        <p:spPr>
          <a:xfrm>
            <a:off x="9714412" y="1505665"/>
            <a:ext cx="1889216" cy="1889216"/>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p:spPr>
      </p:pic>
      <p:pic>
        <p:nvPicPr>
          <p:cNvPr id="10" name="Picture 9"/>
          <p:cNvPicPr>
            <a:picLocks noChangeAspect="1"/>
          </p:cNvPicPr>
          <p:nvPr/>
        </p:nvPicPr>
        <p:blipFill>
          <a:blip r:embed="rId9"/>
          <a:stretch>
            <a:fillRect/>
          </a:stretch>
        </p:blipFill>
        <p:spPr>
          <a:xfrm>
            <a:off x="350875" y="1505665"/>
            <a:ext cx="2035138" cy="18892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497671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Copy Quote</a:t>
            </a:r>
            <a:endParaRPr lang="en-US" dirty="0">
              <a:solidFill>
                <a:schemeClr val="accent2">
                  <a:lumMod val="75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11312238"/>
              </p:ext>
            </p:extLst>
          </p:nvPr>
        </p:nvGraphicFramePr>
        <p:xfrm>
          <a:off x="408025" y="1557338"/>
          <a:ext cx="10388009" cy="503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8705850" y="1240599"/>
            <a:ext cx="2424113" cy="2431933"/>
          </a:xfrm>
          <a:prstGeom prst="rect">
            <a:avLst/>
          </a:prstGeom>
          <a:effectLst>
            <a:reflection blurRad="6350" stA="50000" endA="300" endPos="55500" dist="50800" dir="5400000" sy="-100000" algn="bl" rotWithShape="0"/>
          </a:effectLst>
          <a:scene3d>
            <a:camera prst="isometricOffAxis2Left"/>
            <a:lightRig rig="threePt" dir="t"/>
          </a:scene3d>
        </p:spPr>
      </p:pic>
      <p:pic>
        <p:nvPicPr>
          <p:cNvPr id="10" name="Picture 9"/>
          <p:cNvPicPr>
            <a:picLocks noChangeAspect="1"/>
          </p:cNvPicPr>
          <p:nvPr/>
        </p:nvPicPr>
        <p:blipFill>
          <a:blip r:embed="rId8"/>
          <a:stretch>
            <a:fillRect/>
          </a:stretch>
        </p:blipFill>
        <p:spPr>
          <a:xfrm>
            <a:off x="542925" y="1557338"/>
            <a:ext cx="2266950" cy="2276475"/>
          </a:xfrm>
          <a:prstGeom prst="rect">
            <a:avLst/>
          </a:prstGeom>
          <a:effectLst>
            <a:reflection blurRad="6350" stA="50000" endA="300" endPos="55500" dist="50800" dir="5400000" sy="-100000" algn="bl" rotWithShape="0"/>
          </a:effectLst>
          <a:scene3d>
            <a:camera prst="isometricOffAxis1Right"/>
            <a:lightRig rig="threePt" dir="t"/>
          </a:scene3d>
        </p:spPr>
      </p:pic>
    </p:spTree>
    <p:extLst>
      <p:ext uri="{BB962C8B-B14F-4D97-AF65-F5344CB8AC3E}">
        <p14:creationId xmlns:p14="http://schemas.microsoft.com/office/powerpoint/2010/main" val="4073196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Copy Quote</a:t>
            </a:r>
            <a:endParaRPr lang="en-US" dirty="0">
              <a:solidFill>
                <a:schemeClr val="accent2">
                  <a:lumMod val="75000"/>
                </a:schemeClr>
              </a:solidFill>
            </a:endParaRPr>
          </a:p>
        </p:txBody>
      </p:sp>
      <p:pic>
        <p:nvPicPr>
          <p:cNvPr id="4" name="Picture 3" descr="16"/>
          <p:cNvPicPr/>
          <p:nvPr/>
        </p:nvPicPr>
        <p:blipFill>
          <a:blip r:embed="rId2"/>
          <a:stretch>
            <a:fillRect/>
          </a:stretch>
        </p:blipFill>
        <p:spPr>
          <a:xfrm>
            <a:off x="140764" y="1328251"/>
            <a:ext cx="5269865" cy="3815241"/>
          </a:xfrm>
          <a:prstGeom prst="rect">
            <a:avLst/>
          </a:prstGeom>
          <a:scene3d>
            <a:camera prst="isometricOffAxis1Right"/>
            <a:lightRig rig="threePt" dir="t"/>
          </a:scene3d>
        </p:spPr>
      </p:pic>
      <p:pic>
        <p:nvPicPr>
          <p:cNvPr id="5" name="Picture 4" descr="17"/>
          <p:cNvPicPr/>
          <p:nvPr/>
        </p:nvPicPr>
        <p:blipFill>
          <a:blip r:embed="rId3"/>
          <a:stretch>
            <a:fillRect/>
          </a:stretch>
        </p:blipFill>
        <p:spPr>
          <a:xfrm>
            <a:off x="5244889" y="2614616"/>
            <a:ext cx="5273675" cy="3543298"/>
          </a:xfrm>
          <a:prstGeom prst="rect">
            <a:avLst/>
          </a:prstGeom>
          <a:scene3d>
            <a:camera prst="isometricOffAxis1Right"/>
            <a:lightRig rig="threePt" dir="t"/>
          </a:scene3d>
        </p:spPr>
      </p:pic>
      <p:pic>
        <p:nvPicPr>
          <p:cNvPr id="6" name="Picture 5"/>
          <p:cNvPicPr>
            <a:picLocks noChangeAspect="1"/>
          </p:cNvPicPr>
          <p:nvPr/>
        </p:nvPicPr>
        <p:blipFill>
          <a:blip r:embed="rId4"/>
          <a:stretch>
            <a:fillRect/>
          </a:stretch>
        </p:blipFill>
        <p:spPr>
          <a:xfrm>
            <a:off x="9977437" y="390456"/>
            <a:ext cx="2011814" cy="20451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95008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Reports</a:t>
            </a:r>
            <a:endParaRPr lang="en-US" dirty="0"/>
          </a:p>
        </p:txBody>
      </p:sp>
    </p:spTree>
    <p:extLst>
      <p:ext uri="{BB962C8B-B14F-4D97-AF65-F5344CB8AC3E}">
        <p14:creationId xmlns:p14="http://schemas.microsoft.com/office/powerpoint/2010/main" val="1488435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Reports</a:t>
            </a:r>
            <a:endParaRPr lang="en-US" dirty="0">
              <a:solidFill>
                <a:schemeClr val="accent2">
                  <a:lumMod val="75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98764980"/>
              </p:ext>
            </p:extLst>
          </p:nvPr>
        </p:nvGraphicFramePr>
        <p:xfrm>
          <a:off x="1093826" y="1771651"/>
          <a:ext cx="9350338"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9834583" y="142881"/>
            <a:ext cx="2181226" cy="2167464"/>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55500" dist="1016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87320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Pricelist Details Report</a:t>
            </a:r>
            <a:endParaRPr lang="en-US" dirty="0">
              <a:solidFill>
                <a:schemeClr val="accent2">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372108"/>
              </p:ext>
            </p:extLst>
          </p:nvPr>
        </p:nvGraphicFramePr>
        <p:xfrm>
          <a:off x="-1935126" y="1484843"/>
          <a:ext cx="7921588" cy="2187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19"/>
          <p:cNvPicPr/>
          <p:nvPr/>
        </p:nvPicPr>
        <p:blipFill>
          <a:blip r:embed="rId8"/>
          <a:stretch>
            <a:fillRect/>
          </a:stretch>
        </p:blipFill>
        <p:spPr>
          <a:xfrm>
            <a:off x="4367501" y="2489760"/>
            <a:ext cx="7246961" cy="3616656"/>
          </a:xfrm>
          <a:prstGeom prst="rect">
            <a:avLst/>
          </a:prstGeom>
        </p:spPr>
      </p:pic>
      <p:sp>
        <p:nvSpPr>
          <p:cNvPr id="8" name="Circular Arrow 7"/>
          <p:cNvSpPr/>
          <p:nvPr/>
        </p:nvSpPr>
        <p:spPr>
          <a:xfrm>
            <a:off x="3171821" y="1546776"/>
            <a:ext cx="1871662" cy="1567890"/>
          </a:xfrm>
          <a:prstGeom prst="circular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2162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Approval History Report</a:t>
            </a:r>
            <a:endParaRPr lang="en-US"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0606577"/>
              </p:ext>
            </p:extLst>
          </p:nvPr>
        </p:nvGraphicFramePr>
        <p:xfrm>
          <a:off x="-1277900" y="1241957"/>
          <a:ext cx="7435814" cy="2558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20"/>
          <p:cNvPicPr/>
          <p:nvPr/>
        </p:nvPicPr>
        <p:blipFill>
          <a:blip r:embed="rId8"/>
          <a:stretch>
            <a:fillRect/>
          </a:stretch>
        </p:blipFill>
        <p:spPr>
          <a:xfrm>
            <a:off x="5016207" y="2986091"/>
            <a:ext cx="6878472" cy="3207230"/>
          </a:xfrm>
          <a:prstGeom prst="rect">
            <a:avLst/>
          </a:prstGeom>
        </p:spPr>
      </p:pic>
      <p:sp>
        <p:nvSpPr>
          <p:cNvPr id="8" name="Circular Arrow 7"/>
          <p:cNvSpPr/>
          <p:nvPr/>
        </p:nvSpPr>
        <p:spPr>
          <a:xfrm>
            <a:off x="4643437" y="1989693"/>
            <a:ext cx="1871662" cy="1567890"/>
          </a:xfrm>
          <a:prstGeom prst="circular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20797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Interface Error Report</a:t>
            </a:r>
            <a:endParaRPr lang="en-US"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8292090"/>
              </p:ext>
            </p:extLst>
          </p:nvPr>
        </p:nvGraphicFramePr>
        <p:xfrm>
          <a:off x="350876" y="1456268"/>
          <a:ext cx="5635587" cy="1901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21"/>
          <p:cNvPicPr/>
          <p:nvPr/>
        </p:nvPicPr>
        <p:blipFill>
          <a:blip r:embed="rId7"/>
          <a:stretch>
            <a:fillRect/>
          </a:stretch>
        </p:blipFill>
        <p:spPr>
          <a:xfrm>
            <a:off x="5868124" y="3171829"/>
            <a:ext cx="5935046" cy="3059084"/>
          </a:xfrm>
          <a:prstGeom prst="rect">
            <a:avLst/>
          </a:prstGeom>
        </p:spPr>
      </p:pic>
      <p:sp>
        <p:nvSpPr>
          <p:cNvPr id="8" name="Circular Arrow 7"/>
          <p:cNvSpPr/>
          <p:nvPr/>
        </p:nvSpPr>
        <p:spPr>
          <a:xfrm>
            <a:off x="6015044" y="1775383"/>
            <a:ext cx="2157406" cy="1810778"/>
          </a:xfrm>
          <a:prstGeom prst="circular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53359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View Quotes Reports</a:t>
            </a:r>
            <a:endParaRPr lang="en-US"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2498367"/>
              </p:ext>
            </p:extLst>
          </p:nvPr>
        </p:nvGraphicFramePr>
        <p:xfrm>
          <a:off x="-77749" y="1241955"/>
          <a:ext cx="5378412" cy="2344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18"/>
          <p:cNvPicPr/>
          <p:nvPr/>
        </p:nvPicPr>
        <p:blipFill>
          <a:blip r:embed="rId7"/>
          <a:stretch>
            <a:fillRect/>
          </a:stretch>
        </p:blipFill>
        <p:spPr>
          <a:xfrm>
            <a:off x="4902527" y="2586680"/>
            <a:ext cx="6912819" cy="3597470"/>
          </a:xfrm>
          <a:prstGeom prst="rect">
            <a:avLst/>
          </a:prstGeom>
        </p:spPr>
      </p:pic>
      <p:sp>
        <p:nvSpPr>
          <p:cNvPr id="8" name="Circular Arrow 7"/>
          <p:cNvSpPr/>
          <p:nvPr/>
        </p:nvSpPr>
        <p:spPr>
          <a:xfrm>
            <a:off x="4643437" y="1618210"/>
            <a:ext cx="1871662" cy="1567890"/>
          </a:xfrm>
          <a:prstGeom prst="circular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5799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1455555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19">
            <a:extLst>
              <a:ext uri="{FF2B5EF4-FFF2-40B4-BE49-F238E27FC236}">
                <a16:creationId xmlns:a16="http://schemas.microsoft.com/office/drawing/2014/main" xmlns="" id="{89D679DD-0195-458A-B4CE-69CE3D9CDC3A}"/>
              </a:ext>
            </a:extLst>
          </p:cNvPr>
          <p:cNvSpPr/>
          <p:nvPr/>
        </p:nvSpPr>
        <p:spPr>
          <a:xfrm>
            <a:off x="4424650" y="2532122"/>
            <a:ext cx="3345996" cy="2976097"/>
          </a:xfrm>
          <a:prstGeom prst="rect">
            <a:avLst/>
          </a:prstGeom>
          <a:blipFill>
            <a:blip r:embed="rId3" cstate="print"/>
            <a:stretch>
              <a:fillRect/>
            </a:stretch>
          </a:blipFill>
        </p:spPr>
        <p:txBody>
          <a:bodyPr wrap="square" lIns="0" tIns="0" rIns="0" bIns="0" rtlCol="0"/>
          <a:lstStyle/>
          <a:p>
            <a:endParaRPr sz="570" dirty="0"/>
          </a:p>
        </p:txBody>
      </p:sp>
      <p:sp>
        <p:nvSpPr>
          <p:cNvPr id="26" name="TextBox 25">
            <a:extLst>
              <a:ext uri="{FF2B5EF4-FFF2-40B4-BE49-F238E27FC236}">
                <a16:creationId xmlns:a16="http://schemas.microsoft.com/office/drawing/2014/main" xmlns="" id="{1F1A4870-F360-4044-B846-D92AF5DD1530}"/>
              </a:ext>
            </a:extLst>
          </p:cNvPr>
          <p:cNvSpPr txBox="1"/>
          <p:nvPr/>
        </p:nvSpPr>
        <p:spPr>
          <a:xfrm>
            <a:off x="683568" y="1153699"/>
            <a:ext cx="3167855" cy="413318"/>
          </a:xfrm>
          <a:prstGeom prst="rect">
            <a:avLst/>
          </a:prstGeom>
          <a:noFill/>
        </p:spPr>
        <p:txBody>
          <a:bodyPr wrap="none" rtlCol="0">
            <a:spAutoFit/>
          </a:bodyPr>
          <a:lstStyle/>
          <a:p>
            <a:pPr>
              <a:lnSpc>
                <a:spcPct val="70000"/>
              </a:lnSpc>
            </a:pPr>
            <a:r>
              <a:rPr lang="en-US" sz="2800" b="1" dirty="0">
                <a:solidFill>
                  <a:srgbClr val="097C98"/>
                </a:solidFill>
                <a:latin typeface="+mj-lt"/>
                <a:ea typeface="Roboto Condensed" panose="02000000000000000000" pitchFamily="2" charset="0"/>
              </a:rPr>
              <a:t>SERVICE OFFERINGS</a:t>
            </a:r>
            <a:endParaRPr lang="en-IN" sz="1500" dirty="0">
              <a:latin typeface="+mj-lt"/>
              <a:ea typeface="Roboto" pitchFamily="2" charset="0"/>
            </a:endParaRPr>
          </a:p>
        </p:txBody>
      </p:sp>
      <p:sp>
        <p:nvSpPr>
          <p:cNvPr id="27" name="object 20">
            <a:extLst>
              <a:ext uri="{FF2B5EF4-FFF2-40B4-BE49-F238E27FC236}">
                <a16:creationId xmlns:a16="http://schemas.microsoft.com/office/drawing/2014/main" xmlns="" id="{6CE132F2-1827-46B8-95A5-F280C1479A85}"/>
              </a:ext>
            </a:extLst>
          </p:cNvPr>
          <p:cNvSpPr/>
          <p:nvPr/>
        </p:nvSpPr>
        <p:spPr>
          <a:xfrm>
            <a:off x="5888469" y="2065689"/>
            <a:ext cx="101241" cy="101241"/>
          </a:xfrm>
          <a:prstGeom prst="rect">
            <a:avLst/>
          </a:prstGeom>
          <a:blipFill>
            <a:blip r:embed="rId4" cstate="print"/>
            <a:stretch>
              <a:fillRect/>
            </a:stretch>
          </a:blipFill>
        </p:spPr>
        <p:txBody>
          <a:bodyPr wrap="square" lIns="0" tIns="0" rIns="0" bIns="0" rtlCol="0"/>
          <a:lstStyle/>
          <a:p>
            <a:endParaRPr sz="570"/>
          </a:p>
        </p:txBody>
      </p:sp>
      <p:sp>
        <p:nvSpPr>
          <p:cNvPr id="28" name="object 21">
            <a:extLst>
              <a:ext uri="{FF2B5EF4-FFF2-40B4-BE49-F238E27FC236}">
                <a16:creationId xmlns:a16="http://schemas.microsoft.com/office/drawing/2014/main" xmlns="" id="{287AFDA5-727D-4777-9F38-11FF4A57B552}"/>
              </a:ext>
            </a:extLst>
          </p:cNvPr>
          <p:cNvSpPr/>
          <p:nvPr/>
        </p:nvSpPr>
        <p:spPr>
          <a:xfrm>
            <a:off x="7325020" y="2967866"/>
            <a:ext cx="101241" cy="101241"/>
          </a:xfrm>
          <a:prstGeom prst="rect">
            <a:avLst/>
          </a:prstGeom>
          <a:blipFill>
            <a:blip r:embed="rId5" cstate="print"/>
            <a:stretch>
              <a:fillRect/>
            </a:stretch>
          </a:blipFill>
        </p:spPr>
        <p:txBody>
          <a:bodyPr wrap="square" lIns="0" tIns="0" rIns="0" bIns="0" rtlCol="0"/>
          <a:lstStyle/>
          <a:p>
            <a:endParaRPr sz="570"/>
          </a:p>
        </p:txBody>
      </p:sp>
      <p:sp>
        <p:nvSpPr>
          <p:cNvPr id="29" name="object 22">
            <a:extLst>
              <a:ext uri="{FF2B5EF4-FFF2-40B4-BE49-F238E27FC236}">
                <a16:creationId xmlns:a16="http://schemas.microsoft.com/office/drawing/2014/main" xmlns="" id="{CCD29520-8F47-4750-84FD-6BBC1CAEEE4F}"/>
              </a:ext>
            </a:extLst>
          </p:cNvPr>
          <p:cNvSpPr txBox="1"/>
          <p:nvPr/>
        </p:nvSpPr>
        <p:spPr>
          <a:xfrm>
            <a:off x="4892181" y="3837032"/>
            <a:ext cx="810682" cy="401745"/>
          </a:xfrm>
          <a:prstGeom prst="rect">
            <a:avLst/>
          </a:prstGeom>
        </p:spPr>
        <p:txBody>
          <a:bodyPr vert="horz" wrap="square" lIns="0" tIns="41434" rIns="0" bIns="0" rtlCol="0">
            <a:spAutoFit/>
          </a:bodyPr>
          <a:lstStyle/>
          <a:p>
            <a:pPr marL="21074" marR="2858" indent="-14288" algn="r">
              <a:lnSpc>
                <a:spcPts val="1350"/>
              </a:lnSpc>
              <a:spcBef>
                <a:spcPts val="326"/>
              </a:spcBef>
            </a:pPr>
            <a:r>
              <a:rPr sz="1350" b="1" dirty="0">
                <a:solidFill>
                  <a:srgbClr val="FFFFFF"/>
                </a:solidFill>
                <a:latin typeface="+mj-lt"/>
                <a:ea typeface="Roboto Condensed" panose="02000000000000000000" pitchFamily="2" charset="0"/>
                <a:cs typeface="Trebuchet MS"/>
              </a:rPr>
              <a:t>Software  Services</a:t>
            </a:r>
            <a:endParaRPr sz="1350" dirty="0">
              <a:latin typeface="+mj-lt"/>
              <a:ea typeface="Roboto Condensed" panose="02000000000000000000" pitchFamily="2" charset="0"/>
              <a:cs typeface="Trebuchet MS"/>
            </a:endParaRPr>
          </a:p>
        </p:txBody>
      </p:sp>
      <p:sp>
        <p:nvSpPr>
          <p:cNvPr id="30" name="object 23">
            <a:extLst>
              <a:ext uri="{FF2B5EF4-FFF2-40B4-BE49-F238E27FC236}">
                <a16:creationId xmlns:a16="http://schemas.microsoft.com/office/drawing/2014/main" xmlns="" id="{9C6D7C3D-52CE-406F-9034-01797381C498}"/>
              </a:ext>
            </a:extLst>
          </p:cNvPr>
          <p:cNvSpPr txBox="1"/>
          <p:nvPr/>
        </p:nvSpPr>
        <p:spPr>
          <a:xfrm>
            <a:off x="5807488" y="3001282"/>
            <a:ext cx="1024330" cy="401745"/>
          </a:xfrm>
          <a:prstGeom prst="rect">
            <a:avLst/>
          </a:prstGeom>
        </p:spPr>
        <p:txBody>
          <a:bodyPr vert="horz" wrap="square" lIns="0" tIns="41434" rIns="0" bIns="0" rtlCol="0">
            <a:spAutoFit/>
          </a:bodyPr>
          <a:lstStyle/>
          <a:p>
            <a:pPr marL="7144" marR="2858" indent="90011">
              <a:lnSpc>
                <a:spcPts val="1350"/>
              </a:lnSpc>
              <a:spcBef>
                <a:spcPts val="326"/>
              </a:spcBef>
            </a:pPr>
            <a:r>
              <a:rPr sz="1350" b="1" dirty="0">
                <a:solidFill>
                  <a:srgbClr val="FFFFFF"/>
                </a:solidFill>
                <a:latin typeface="+mj-lt"/>
                <a:ea typeface="Roboto Condensed" panose="02000000000000000000" pitchFamily="2" charset="0"/>
                <a:cs typeface="Trebuchet MS"/>
              </a:rPr>
              <a:t>Packaged  Applications</a:t>
            </a:r>
            <a:endParaRPr sz="1350" dirty="0">
              <a:latin typeface="+mj-lt"/>
              <a:ea typeface="Roboto Condensed" panose="02000000000000000000" pitchFamily="2" charset="0"/>
              <a:cs typeface="Trebuchet MS"/>
            </a:endParaRPr>
          </a:p>
        </p:txBody>
      </p:sp>
      <p:sp>
        <p:nvSpPr>
          <p:cNvPr id="31" name="object 24">
            <a:extLst>
              <a:ext uri="{FF2B5EF4-FFF2-40B4-BE49-F238E27FC236}">
                <a16:creationId xmlns:a16="http://schemas.microsoft.com/office/drawing/2014/main" xmlns="" id="{2F5A7AC8-73CF-4BA3-B448-A88D05C2626C}"/>
              </a:ext>
            </a:extLst>
          </p:cNvPr>
          <p:cNvSpPr txBox="1"/>
          <p:nvPr/>
        </p:nvSpPr>
        <p:spPr>
          <a:xfrm>
            <a:off x="6021919" y="4064546"/>
            <a:ext cx="1024330" cy="401745"/>
          </a:xfrm>
          <a:prstGeom prst="rect">
            <a:avLst/>
          </a:prstGeom>
        </p:spPr>
        <p:txBody>
          <a:bodyPr vert="horz" wrap="square" lIns="0" tIns="41434" rIns="0" bIns="0" rtlCol="0">
            <a:spAutoFit/>
          </a:bodyPr>
          <a:lstStyle/>
          <a:p>
            <a:pPr marL="7144" marR="2858" indent="137160">
              <a:lnSpc>
                <a:spcPts val="1350"/>
              </a:lnSpc>
              <a:spcBef>
                <a:spcPts val="326"/>
              </a:spcBef>
            </a:pPr>
            <a:r>
              <a:rPr sz="1350" b="1" dirty="0">
                <a:solidFill>
                  <a:srgbClr val="FFFFFF"/>
                </a:solidFill>
                <a:latin typeface="+mj-lt"/>
                <a:ea typeface="Roboto Condensed" panose="02000000000000000000" pitchFamily="2" charset="0"/>
                <a:cs typeface="Trebuchet MS"/>
              </a:rPr>
              <a:t>Software  Development</a:t>
            </a:r>
            <a:endParaRPr sz="1350" dirty="0">
              <a:latin typeface="+mj-lt"/>
              <a:ea typeface="Roboto Condensed" panose="02000000000000000000" pitchFamily="2" charset="0"/>
              <a:cs typeface="Trebuchet MS"/>
            </a:endParaRPr>
          </a:p>
        </p:txBody>
      </p:sp>
      <p:sp>
        <p:nvSpPr>
          <p:cNvPr id="32" name="object 25">
            <a:extLst>
              <a:ext uri="{FF2B5EF4-FFF2-40B4-BE49-F238E27FC236}">
                <a16:creationId xmlns:a16="http://schemas.microsoft.com/office/drawing/2014/main" xmlns="" id="{55C25991-FBB5-45E5-92B3-3F7F9EA48A3D}"/>
              </a:ext>
            </a:extLst>
          </p:cNvPr>
          <p:cNvSpPr txBox="1"/>
          <p:nvPr/>
        </p:nvSpPr>
        <p:spPr>
          <a:xfrm>
            <a:off x="3941489" y="5155318"/>
            <a:ext cx="795814" cy="376546"/>
          </a:xfrm>
          <a:prstGeom prst="rect">
            <a:avLst/>
          </a:prstGeom>
        </p:spPr>
        <p:txBody>
          <a:bodyPr vert="horz" wrap="square" lIns="0" tIns="7144" rIns="0" bIns="0" rtlCol="0">
            <a:spAutoFit/>
          </a:bodyPr>
          <a:lstStyle/>
          <a:p>
            <a:pPr marL="7144" algn="r">
              <a:spcBef>
                <a:spcPts val="56"/>
              </a:spcBef>
            </a:pPr>
            <a:r>
              <a:rPr sz="1200" b="1" dirty="0">
                <a:solidFill>
                  <a:srgbClr val="58595B"/>
                </a:solidFill>
                <a:ea typeface="Roboto Condensed" panose="02000000000000000000" pitchFamily="2" charset="0"/>
                <a:cs typeface="Trebuchet MS"/>
              </a:rPr>
              <a:t>Lift and Shift</a:t>
            </a:r>
            <a:endParaRPr sz="1200" dirty="0">
              <a:ea typeface="Roboto Condensed" panose="02000000000000000000" pitchFamily="2" charset="0"/>
              <a:cs typeface="Trebuchet MS"/>
            </a:endParaRPr>
          </a:p>
        </p:txBody>
      </p:sp>
      <p:sp>
        <p:nvSpPr>
          <p:cNvPr id="33" name="object 26">
            <a:extLst>
              <a:ext uri="{FF2B5EF4-FFF2-40B4-BE49-F238E27FC236}">
                <a16:creationId xmlns:a16="http://schemas.microsoft.com/office/drawing/2014/main" xmlns="" id="{0E0703E5-B585-4D30-BB54-3A1777D0BD6B}"/>
              </a:ext>
            </a:extLst>
          </p:cNvPr>
          <p:cNvSpPr txBox="1"/>
          <p:nvPr/>
        </p:nvSpPr>
        <p:spPr>
          <a:xfrm>
            <a:off x="3164759" y="3155868"/>
            <a:ext cx="1077922" cy="655244"/>
          </a:xfrm>
          <a:prstGeom prst="rect">
            <a:avLst/>
          </a:prstGeom>
        </p:spPr>
        <p:txBody>
          <a:bodyPr vert="horz" wrap="square" lIns="0" tIns="37148" rIns="0" bIns="0" rtlCol="0">
            <a:spAutoFit/>
          </a:bodyPr>
          <a:lstStyle/>
          <a:p>
            <a:pPr marL="36790" marR="2858" indent="-30004" algn="r">
              <a:lnSpc>
                <a:spcPts val="1181"/>
              </a:lnSpc>
              <a:spcBef>
                <a:spcPts val="293"/>
              </a:spcBef>
            </a:pPr>
            <a:r>
              <a:rPr sz="1200" b="1" dirty="0">
                <a:solidFill>
                  <a:srgbClr val="58595B"/>
                </a:solidFill>
                <a:ea typeface="Roboto Condensed" panose="02000000000000000000" pitchFamily="2" charset="0"/>
                <a:cs typeface="Trebuchet MS"/>
              </a:rPr>
              <a:t>Oracle Database  and Middleware  administration</a:t>
            </a:r>
            <a:endParaRPr sz="1200" dirty="0">
              <a:ea typeface="Roboto Condensed" panose="02000000000000000000" pitchFamily="2" charset="0"/>
              <a:cs typeface="Trebuchet MS"/>
            </a:endParaRPr>
          </a:p>
        </p:txBody>
      </p:sp>
      <p:sp>
        <p:nvSpPr>
          <p:cNvPr id="34" name="object 27">
            <a:extLst>
              <a:ext uri="{FF2B5EF4-FFF2-40B4-BE49-F238E27FC236}">
                <a16:creationId xmlns:a16="http://schemas.microsoft.com/office/drawing/2014/main" xmlns="" id="{BA7C97FB-5BA4-42A1-B0E2-936194CEF1DB}"/>
              </a:ext>
            </a:extLst>
          </p:cNvPr>
          <p:cNvSpPr txBox="1"/>
          <p:nvPr/>
        </p:nvSpPr>
        <p:spPr>
          <a:xfrm>
            <a:off x="5502167" y="1853105"/>
            <a:ext cx="971696" cy="191880"/>
          </a:xfrm>
          <a:prstGeom prst="rect">
            <a:avLst/>
          </a:prstGeom>
        </p:spPr>
        <p:txBody>
          <a:bodyPr vert="horz" wrap="square" lIns="0" tIns="7144" rIns="0" bIns="0" rtlCol="0">
            <a:spAutoFit/>
          </a:bodyPr>
          <a:lstStyle/>
          <a:p>
            <a:pPr marL="7144">
              <a:spcBef>
                <a:spcPts val="56"/>
              </a:spcBef>
            </a:pPr>
            <a:r>
              <a:rPr sz="1200" b="1" dirty="0">
                <a:solidFill>
                  <a:srgbClr val="58595B"/>
                </a:solidFill>
                <a:ea typeface="Roboto Condensed" panose="02000000000000000000" pitchFamily="2" charset="0"/>
                <a:cs typeface="Trebuchet MS"/>
              </a:rPr>
              <a:t>Oracle EBS</a:t>
            </a:r>
            <a:endParaRPr sz="1200" dirty="0">
              <a:ea typeface="Roboto Condensed" panose="02000000000000000000" pitchFamily="2" charset="0"/>
              <a:cs typeface="Trebuchet MS"/>
            </a:endParaRPr>
          </a:p>
        </p:txBody>
      </p:sp>
      <p:sp>
        <p:nvSpPr>
          <p:cNvPr id="35" name="object 28">
            <a:extLst>
              <a:ext uri="{FF2B5EF4-FFF2-40B4-BE49-F238E27FC236}">
                <a16:creationId xmlns:a16="http://schemas.microsoft.com/office/drawing/2014/main" xmlns="" id="{E080E31F-EBBB-4305-977B-2D7F1019A1A8}"/>
              </a:ext>
            </a:extLst>
          </p:cNvPr>
          <p:cNvSpPr txBox="1"/>
          <p:nvPr/>
        </p:nvSpPr>
        <p:spPr>
          <a:xfrm>
            <a:off x="7481925" y="2883884"/>
            <a:ext cx="1391668" cy="191880"/>
          </a:xfrm>
          <a:prstGeom prst="rect">
            <a:avLst/>
          </a:prstGeom>
        </p:spPr>
        <p:txBody>
          <a:bodyPr vert="horz" wrap="square" lIns="0" tIns="7144" rIns="0" bIns="0" rtlCol="0">
            <a:spAutoFit/>
          </a:bodyPr>
          <a:lstStyle/>
          <a:p>
            <a:pPr marL="7144">
              <a:spcBef>
                <a:spcPts val="56"/>
              </a:spcBef>
            </a:pPr>
            <a:r>
              <a:rPr sz="1200" b="1" dirty="0">
                <a:solidFill>
                  <a:srgbClr val="58595B"/>
                </a:solidFill>
                <a:ea typeface="Roboto Condensed" panose="02000000000000000000" pitchFamily="2" charset="0"/>
                <a:cs typeface="Trebuchet MS"/>
              </a:rPr>
              <a:t>Oracle Fusion</a:t>
            </a:r>
            <a:endParaRPr sz="1200" dirty="0">
              <a:ea typeface="Roboto Condensed" panose="02000000000000000000" pitchFamily="2" charset="0"/>
              <a:cs typeface="Trebuchet MS"/>
            </a:endParaRPr>
          </a:p>
        </p:txBody>
      </p:sp>
      <p:sp>
        <p:nvSpPr>
          <p:cNvPr id="36" name="object 29">
            <a:extLst>
              <a:ext uri="{FF2B5EF4-FFF2-40B4-BE49-F238E27FC236}">
                <a16:creationId xmlns:a16="http://schemas.microsoft.com/office/drawing/2014/main" xmlns="" id="{A4E1F9E6-9B93-459A-9ECA-AA3A8CC7EB1F}"/>
              </a:ext>
            </a:extLst>
          </p:cNvPr>
          <p:cNvSpPr txBox="1"/>
          <p:nvPr/>
        </p:nvSpPr>
        <p:spPr>
          <a:xfrm>
            <a:off x="7892527" y="4086135"/>
            <a:ext cx="981066" cy="347467"/>
          </a:xfrm>
          <a:prstGeom prst="rect">
            <a:avLst/>
          </a:prstGeom>
        </p:spPr>
        <p:txBody>
          <a:bodyPr vert="horz" wrap="square" lIns="0" tIns="37148" rIns="0" bIns="0" rtlCol="0">
            <a:spAutoFit/>
          </a:bodyPr>
          <a:lstStyle/>
          <a:p>
            <a:pPr marL="7144" marR="2858">
              <a:lnSpc>
                <a:spcPts val="1181"/>
              </a:lnSpc>
              <a:spcBef>
                <a:spcPts val="293"/>
              </a:spcBef>
            </a:pPr>
            <a:r>
              <a:rPr sz="1200" b="1" dirty="0">
                <a:solidFill>
                  <a:srgbClr val="58595B"/>
                </a:solidFill>
                <a:ea typeface="Roboto Condensed" panose="02000000000000000000" pitchFamily="2" charset="0"/>
                <a:cs typeface="Trebuchet MS"/>
              </a:rPr>
              <a:t>Oracle APEX  Development</a:t>
            </a:r>
            <a:endParaRPr sz="1200" dirty="0">
              <a:ea typeface="Roboto Condensed" panose="02000000000000000000" pitchFamily="2" charset="0"/>
              <a:cs typeface="Trebuchet MS"/>
            </a:endParaRPr>
          </a:p>
        </p:txBody>
      </p:sp>
      <p:sp>
        <p:nvSpPr>
          <p:cNvPr id="37" name="object 30">
            <a:extLst>
              <a:ext uri="{FF2B5EF4-FFF2-40B4-BE49-F238E27FC236}">
                <a16:creationId xmlns:a16="http://schemas.microsoft.com/office/drawing/2014/main" xmlns="" id="{33DC9238-F296-43AB-A70B-D825CEDCC04B}"/>
              </a:ext>
            </a:extLst>
          </p:cNvPr>
          <p:cNvSpPr txBox="1"/>
          <p:nvPr/>
        </p:nvSpPr>
        <p:spPr>
          <a:xfrm>
            <a:off x="6650671" y="5300537"/>
            <a:ext cx="1241855" cy="347467"/>
          </a:xfrm>
          <a:prstGeom prst="rect">
            <a:avLst/>
          </a:prstGeom>
        </p:spPr>
        <p:txBody>
          <a:bodyPr vert="horz" wrap="square" lIns="0" tIns="37148" rIns="0" bIns="0" rtlCol="0">
            <a:spAutoFit/>
          </a:bodyPr>
          <a:lstStyle/>
          <a:p>
            <a:pPr marL="7144" marR="2858">
              <a:lnSpc>
                <a:spcPts val="1181"/>
              </a:lnSpc>
              <a:spcBef>
                <a:spcPts val="293"/>
              </a:spcBef>
            </a:pPr>
            <a:r>
              <a:rPr sz="1200" b="1" dirty="0">
                <a:solidFill>
                  <a:srgbClr val="58595B"/>
                </a:solidFill>
                <a:ea typeface="Roboto Condensed" panose="02000000000000000000" pitchFamily="2" charset="0"/>
                <a:cs typeface="Trebuchet MS"/>
              </a:rPr>
              <a:t>Oracle Custom  Development</a:t>
            </a:r>
            <a:endParaRPr sz="1200" dirty="0">
              <a:ea typeface="Roboto Condensed" panose="02000000000000000000" pitchFamily="2" charset="0"/>
              <a:cs typeface="Trebuchet MS"/>
            </a:endParaRPr>
          </a:p>
        </p:txBody>
      </p:sp>
      <p:cxnSp>
        <p:nvCxnSpPr>
          <p:cNvPr id="38" name="Straight Connector 37">
            <a:extLst>
              <a:ext uri="{FF2B5EF4-FFF2-40B4-BE49-F238E27FC236}">
                <a16:creationId xmlns:a16="http://schemas.microsoft.com/office/drawing/2014/main" xmlns="" id="{685D8DDE-C747-4F47-8F7B-1A8BC6527A68}"/>
              </a:ext>
            </a:extLst>
          </p:cNvPr>
          <p:cNvCxnSpPr>
            <a:cxnSpLocks/>
          </p:cNvCxnSpPr>
          <p:nvPr/>
        </p:nvCxnSpPr>
        <p:spPr>
          <a:xfrm flipH="1">
            <a:off x="6953699" y="3018486"/>
            <a:ext cx="421941" cy="73617"/>
          </a:xfrm>
          <a:prstGeom prst="line">
            <a:avLst/>
          </a:prstGeom>
          <a:ln w="19050" cap="rnd">
            <a:solidFill>
              <a:srgbClr val="12829A"/>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A626AC2F-5D14-4437-9C93-B4C2CBE53AD2}"/>
              </a:ext>
            </a:extLst>
          </p:cNvPr>
          <p:cNvCxnSpPr>
            <a:cxnSpLocks/>
            <a:stCxn id="27" idx="2"/>
          </p:cNvCxnSpPr>
          <p:nvPr/>
        </p:nvCxnSpPr>
        <p:spPr>
          <a:xfrm>
            <a:off x="5939090" y="2166930"/>
            <a:ext cx="97851" cy="394993"/>
          </a:xfrm>
          <a:prstGeom prst="line">
            <a:avLst/>
          </a:prstGeom>
          <a:ln w="19050" cap="rnd">
            <a:solidFill>
              <a:srgbClr val="007690"/>
            </a:solidFill>
            <a:prstDash val="sysDot"/>
          </a:ln>
        </p:spPr>
        <p:style>
          <a:lnRef idx="1">
            <a:schemeClr val="accent1"/>
          </a:lnRef>
          <a:fillRef idx="0">
            <a:schemeClr val="accent1"/>
          </a:fillRef>
          <a:effectRef idx="0">
            <a:schemeClr val="accent1"/>
          </a:effectRef>
          <a:fontRef idx="minor">
            <a:schemeClr val="tx1"/>
          </a:fontRef>
        </p:style>
      </p:cxnSp>
      <p:sp>
        <p:nvSpPr>
          <p:cNvPr id="40" name="object 17">
            <a:extLst>
              <a:ext uri="{FF2B5EF4-FFF2-40B4-BE49-F238E27FC236}">
                <a16:creationId xmlns:a16="http://schemas.microsoft.com/office/drawing/2014/main" xmlns="" id="{66E71B6B-2217-4D15-B1B1-D9624B75DBF2}"/>
              </a:ext>
            </a:extLst>
          </p:cNvPr>
          <p:cNvSpPr/>
          <p:nvPr/>
        </p:nvSpPr>
        <p:spPr>
          <a:xfrm>
            <a:off x="1836101" y="800050"/>
            <a:ext cx="0" cy="0"/>
          </a:xfrm>
          <a:custGeom>
            <a:avLst/>
            <a:gdLst/>
            <a:ahLst/>
            <a:cxnLst/>
            <a:rect l="l" t="t" r="r" b="b"/>
            <a:pathLst>
              <a:path>
                <a:moveTo>
                  <a:pt x="0" y="0"/>
                </a:moveTo>
                <a:lnTo>
                  <a:pt x="0" y="0"/>
                </a:lnTo>
              </a:path>
            </a:pathLst>
          </a:custGeom>
          <a:ln w="38100">
            <a:solidFill>
              <a:srgbClr val="58595B"/>
            </a:solidFill>
          </a:ln>
        </p:spPr>
        <p:txBody>
          <a:bodyPr wrap="square" lIns="0" tIns="0" rIns="0" bIns="0" rtlCol="0"/>
          <a:lstStyle/>
          <a:p>
            <a:endParaRPr sz="570"/>
          </a:p>
        </p:txBody>
      </p:sp>
      <p:cxnSp>
        <p:nvCxnSpPr>
          <p:cNvPr id="41" name="Straight Connector 40">
            <a:extLst>
              <a:ext uri="{FF2B5EF4-FFF2-40B4-BE49-F238E27FC236}">
                <a16:creationId xmlns:a16="http://schemas.microsoft.com/office/drawing/2014/main" xmlns="" id="{75C40FA0-6CF9-4A87-A5B4-F2426B0C685B}"/>
              </a:ext>
            </a:extLst>
          </p:cNvPr>
          <p:cNvCxnSpPr>
            <a:cxnSpLocks/>
          </p:cNvCxnSpPr>
          <p:nvPr/>
        </p:nvCxnSpPr>
        <p:spPr>
          <a:xfrm flipH="1">
            <a:off x="0" y="789868"/>
            <a:ext cx="2483768"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object 15">
            <a:extLst>
              <a:ext uri="{FF2B5EF4-FFF2-40B4-BE49-F238E27FC236}">
                <a16:creationId xmlns:a16="http://schemas.microsoft.com/office/drawing/2014/main" xmlns="" id="{87DB10C7-C579-4241-B38D-0C1C58A7D093}"/>
              </a:ext>
            </a:extLst>
          </p:cNvPr>
          <p:cNvSpPr txBox="1"/>
          <p:nvPr/>
        </p:nvSpPr>
        <p:spPr>
          <a:xfrm>
            <a:off x="755576" y="555526"/>
            <a:ext cx="2300320" cy="222657"/>
          </a:xfrm>
          <a:prstGeom prst="rect">
            <a:avLst/>
          </a:prstGeom>
        </p:spPr>
        <p:txBody>
          <a:bodyPr vert="horz" wrap="square" lIns="0" tIns="7144" rIns="0" bIns="0" rtlCol="0">
            <a:spAutoFit/>
          </a:bodyPr>
          <a:lstStyle/>
          <a:p>
            <a:pPr marL="7144">
              <a:spcBef>
                <a:spcPts val="56"/>
              </a:spcBef>
              <a:tabLst>
                <a:tab pos="799028" algn="l"/>
              </a:tabLst>
            </a:pPr>
            <a:r>
              <a:rPr lang="en-IN" sz="1400" b="1" dirty="0" smtClean="0">
                <a:solidFill>
                  <a:srgbClr val="231F20"/>
                </a:solidFill>
                <a:uFill>
                  <a:solidFill>
                    <a:srgbClr val="58595B"/>
                  </a:solidFill>
                </a:uFill>
                <a:latin typeface="+mj-lt"/>
                <a:ea typeface="Roboto" pitchFamily="2" charset="0"/>
                <a:cs typeface="Arial"/>
              </a:rPr>
              <a:t>What We Do </a:t>
            </a:r>
            <a:endParaRPr lang="en-IN" sz="1400" b="1" dirty="0">
              <a:solidFill>
                <a:srgbClr val="231F20"/>
              </a:solidFill>
              <a:uFill>
                <a:solidFill>
                  <a:srgbClr val="58595B"/>
                </a:solidFill>
              </a:uFill>
              <a:latin typeface="+mj-lt"/>
              <a:ea typeface="Roboto" pitchFamily="2" charset="0"/>
              <a:cs typeface="Arial"/>
            </a:endParaRPr>
          </a:p>
        </p:txBody>
      </p:sp>
      <p:pic>
        <p:nvPicPr>
          <p:cNvPr id="20" name="Picture 19"/>
          <p:cNvPicPr>
            <a:picLocks noChangeAspect="1"/>
          </p:cNvPicPr>
          <p:nvPr/>
        </p:nvPicPr>
        <p:blipFill>
          <a:blip r:embed="rId6"/>
          <a:stretch>
            <a:fillRect/>
          </a:stretch>
        </p:blipFill>
        <p:spPr>
          <a:xfrm>
            <a:off x="8475204" y="18503"/>
            <a:ext cx="3714750" cy="1400175"/>
          </a:xfrm>
          <a:prstGeom prst="rect">
            <a:avLst/>
          </a:prstGeom>
        </p:spPr>
      </p:pic>
    </p:spTree>
    <p:extLst>
      <p:ext uri="{BB962C8B-B14F-4D97-AF65-F5344CB8AC3E}">
        <p14:creationId xmlns:p14="http://schemas.microsoft.com/office/powerpoint/2010/main" val="3586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51909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Business Benefits</a:t>
            </a:r>
            <a:endParaRPr lang="en-US" dirty="0">
              <a:solidFill>
                <a:schemeClr val="accent2">
                  <a:lumMod val="75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1364418"/>
              </p:ext>
            </p:extLst>
          </p:nvPr>
        </p:nvGraphicFramePr>
        <p:xfrm>
          <a:off x="773960" y="1947590"/>
          <a:ext cx="10021420" cy="4248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2435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smtClean="0"/>
              <a:t>10999</a:t>
            </a:r>
            <a:endParaRPr lang="en-US" dirty="0"/>
          </a:p>
          <a:p>
            <a:endParaRPr lang="en-US" dirty="0"/>
          </a:p>
        </p:txBody>
      </p:sp>
      <p:sp>
        <p:nvSpPr>
          <p:cNvPr id="3" name="Text Placeholder 2"/>
          <p:cNvSpPr>
            <a:spLocks noGrp="1"/>
          </p:cNvSpPr>
          <p:nvPr>
            <p:ph type="body" sz="quarter" idx="18"/>
          </p:nvPr>
        </p:nvSpPr>
        <p:spPr/>
        <p:txBody>
          <a:bodyPr/>
          <a:lstStyle/>
          <a:p>
            <a:r>
              <a:rPr lang="en-US" dirty="0" smtClean="0"/>
              <a:t>Q &amp; A</a:t>
            </a:r>
            <a:endParaRPr lang="en-US" dirty="0"/>
          </a:p>
        </p:txBody>
      </p:sp>
      <p:sp>
        <p:nvSpPr>
          <p:cNvPr id="4" name="Text Placeholder 3"/>
          <p:cNvSpPr>
            <a:spLocks noGrp="1"/>
          </p:cNvSpPr>
          <p:nvPr>
            <p:ph type="body" sz="quarter" idx="19"/>
          </p:nvPr>
        </p:nvSpPr>
        <p:spPr/>
        <p:txBody>
          <a:bodyPr/>
          <a:lstStyle/>
          <a:p>
            <a:r>
              <a:rPr lang="en-US" dirty="0" smtClean="0"/>
              <a:t>archana.raghu@doyensys.com</a:t>
            </a:r>
            <a:endParaRPr lang="en-US" dirty="0"/>
          </a:p>
        </p:txBody>
      </p:sp>
    </p:spTree>
    <p:extLst>
      <p:ext uri="{BB962C8B-B14F-4D97-AF65-F5344CB8AC3E}">
        <p14:creationId xmlns:p14="http://schemas.microsoft.com/office/powerpoint/2010/main" val="113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B9959CD-01CA-324C-8293-15C1C7A883A7}"/>
              </a:ext>
            </a:extLst>
          </p:cNvPr>
          <p:cNvSpPr>
            <a:spLocks noGrp="1"/>
          </p:cNvSpPr>
          <p:nvPr>
            <p:ph type="title"/>
          </p:nvPr>
        </p:nvSpPr>
        <p:spPr/>
        <p:txBody>
          <a:bodyPr/>
          <a:lstStyle/>
          <a:p>
            <a:r>
              <a:rPr lang="en-US" dirty="0" smtClean="0">
                <a:solidFill>
                  <a:schemeClr val="accent2">
                    <a:lumMod val="75000"/>
                  </a:schemeClr>
                </a:solidFill>
              </a:rPr>
              <a:t>Presenter Info</a:t>
            </a:r>
            <a:endParaRPr lang="en-US" dirty="0">
              <a:solidFill>
                <a:schemeClr val="accent2">
                  <a:lumMod val="75000"/>
                </a:schemeClr>
              </a:solidFill>
            </a:endParaRPr>
          </a:p>
        </p:txBody>
      </p:sp>
      <p:sp>
        <p:nvSpPr>
          <p:cNvPr id="6" name="Content Placeholder 2"/>
          <p:cNvSpPr>
            <a:spLocks noGrp="1"/>
          </p:cNvSpPr>
          <p:nvPr>
            <p:ph idx="1"/>
          </p:nvPr>
        </p:nvSpPr>
        <p:spPr>
          <a:xfrm>
            <a:off x="350875" y="3133205"/>
            <a:ext cx="10935824" cy="3090180"/>
          </a:xfrm>
        </p:spPr>
        <p:txBody>
          <a:bodyPr>
            <a:normAutofit/>
          </a:bodyPr>
          <a:lstStyle/>
          <a:p>
            <a:r>
              <a:rPr lang="en-US" altLang="en-US" dirty="0" smtClean="0"/>
              <a:t>13+ </a:t>
            </a:r>
            <a:r>
              <a:rPr lang="en-US" altLang="en-US" dirty="0"/>
              <a:t>Years of experience in Oracle technologies like EBS, </a:t>
            </a:r>
            <a:r>
              <a:rPr lang="en-US" altLang="en-US" dirty="0" smtClean="0"/>
              <a:t>Fusion Applications, OBIEE</a:t>
            </a:r>
            <a:r>
              <a:rPr lang="en-US" altLang="en-US" dirty="0"/>
              <a:t>, APEX, ADF etc.</a:t>
            </a:r>
          </a:p>
          <a:p>
            <a:r>
              <a:rPr lang="en-US" dirty="0"/>
              <a:t>Certified Project Management Professional PMP® and </a:t>
            </a:r>
            <a:r>
              <a:rPr lang="en-US" dirty="0" smtClean="0"/>
              <a:t>Certified Procurement Cloud 2017 Implementation Specialist</a:t>
            </a:r>
          </a:p>
          <a:p>
            <a:r>
              <a:rPr lang="en-US" dirty="0" smtClean="0"/>
              <a:t>Worked </a:t>
            </a:r>
            <a:r>
              <a:rPr lang="en-US" dirty="0"/>
              <a:t>on several projects focusing on conceptualizing business needs and translating them into viable technical </a:t>
            </a:r>
            <a:r>
              <a:rPr lang="en-US" dirty="0" smtClean="0"/>
              <a:t>solutions.</a:t>
            </a:r>
            <a:endParaRPr lang="en-US" dirty="0"/>
          </a:p>
          <a:p>
            <a:r>
              <a:rPr lang="en-US" dirty="0"/>
              <a:t>Successful analysis and problem-solving expertise and proven project management experience.</a:t>
            </a:r>
            <a:endParaRPr lang="en-US" altLang="en-US" dirty="0"/>
          </a:p>
        </p:txBody>
      </p:sp>
      <p:sp>
        <p:nvSpPr>
          <p:cNvPr id="7" name="Rectangle 2"/>
          <p:cNvSpPr>
            <a:spLocks noChangeArrowheads="1"/>
          </p:cNvSpPr>
          <p:nvPr/>
        </p:nvSpPr>
        <p:spPr bwMode="auto">
          <a:xfrm>
            <a:off x="3354535" y="2066925"/>
            <a:ext cx="6294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en-US" sz="1600" b="1" dirty="0" smtClean="0">
                <a:solidFill>
                  <a:schemeClr val="tx2"/>
                </a:solidFill>
                <a:latin typeface="Arial" panose="020B0604020202020204" pitchFamily="34" charset="0"/>
              </a:rPr>
              <a:t>Project Lead</a:t>
            </a:r>
            <a:r>
              <a:rPr lang="en-US" altLang="en-US" sz="1600" dirty="0" smtClean="0">
                <a:latin typeface="Arial" panose="020B0604020202020204" pitchFamily="34" charset="0"/>
              </a:rPr>
              <a:t>,  </a:t>
            </a:r>
            <a:r>
              <a:rPr lang="en-US" altLang="en-US" sz="1600" b="1" dirty="0">
                <a:solidFill>
                  <a:schemeClr val="tx2"/>
                </a:solidFill>
                <a:latin typeface="Arial" panose="020B0604020202020204" pitchFamily="34" charset="0"/>
              </a:rPr>
              <a:t>Doyen Systems </a:t>
            </a:r>
            <a:r>
              <a:rPr lang="en-US" altLang="en-US" sz="1600" b="1" dirty="0" err="1">
                <a:solidFill>
                  <a:schemeClr val="tx2"/>
                </a:solidFill>
                <a:latin typeface="Arial" panose="020B0604020202020204" pitchFamily="34" charset="0"/>
              </a:rPr>
              <a:t>Pvt</a:t>
            </a:r>
            <a:r>
              <a:rPr lang="en-US" altLang="en-US" sz="1600" b="1" dirty="0">
                <a:solidFill>
                  <a:schemeClr val="tx2"/>
                </a:solidFill>
                <a:latin typeface="Arial" panose="020B0604020202020204" pitchFamily="34" charset="0"/>
              </a:rPr>
              <a:t> Ltd </a:t>
            </a:r>
          </a:p>
        </p:txBody>
      </p:sp>
      <p:sp>
        <p:nvSpPr>
          <p:cNvPr id="8" name="Rectangle 5"/>
          <p:cNvSpPr>
            <a:spLocks noChangeArrowheads="1"/>
          </p:cNvSpPr>
          <p:nvPr/>
        </p:nvSpPr>
        <p:spPr bwMode="auto">
          <a:xfrm>
            <a:off x="3354535" y="1736725"/>
            <a:ext cx="3186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en-US" sz="1600" b="1" dirty="0" err="1" smtClean="0">
                <a:latin typeface="Arial" panose="020B0604020202020204" pitchFamily="34" charset="0"/>
              </a:rPr>
              <a:t>Archana</a:t>
            </a:r>
            <a:r>
              <a:rPr lang="en-US" altLang="en-US" sz="1600" b="1" dirty="0" smtClean="0">
                <a:latin typeface="Arial" panose="020B0604020202020204" pitchFamily="34" charset="0"/>
              </a:rPr>
              <a:t> Raghu</a:t>
            </a:r>
            <a:endParaRPr lang="en-US" altLang="en-US" sz="1600" dirty="0">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8736986" y="999586"/>
            <a:ext cx="1924050" cy="1933575"/>
          </a:xfrm>
          <a:prstGeom prst="rect">
            <a:avLst/>
          </a:prstGeom>
        </p:spPr>
      </p:pic>
    </p:spTree>
    <p:extLst>
      <p:ext uri="{BB962C8B-B14F-4D97-AF65-F5344CB8AC3E}">
        <p14:creationId xmlns:p14="http://schemas.microsoft.com/office/powerpoint/2010/main" val="4028197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Agenda</a:t>
            </a:r>
            <a:endParaRPr lang="en-US" dirty="0">
              <a:solidFill>
                <a:schemeClr val="accent2">
                  <a:lumMod val="75000"/>
                </a:schemeClr>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29931356"/>
              </p:ext>
            </p:extLst>
          </p:nvPr>
        </p:nvGraphicFramePr>
        <p:xfrm>
          <a:off x="-1367549" y="1256242"/>
          <a:ext cx="11284794" cy="4678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artisticGlowEdges/>
                    </a14:imgEffect>
                  </a14:imgLayer>
                </a14:imgProps>
              </a:ext>
            </a:extLst>
          </a:blip>
          <a:stretch>
            <a:fillRect/>
          </a:stretch>
        </p:blipFill>
        <p:spPr>
          <a:xfrm>
            <a:off x="6334129" y="1785938"/>
            <a:ext cx="4410076" cy="2892540"/>
          </a:xfrm>
          <a:prstGeom prst="ellipse">
            <a:avLst/>
          </a:prstGeom>
          <a:ln w="190500" cap="rnd">
            <a:solidFill>
              <a:srgbClr val="C8C6BD"/>
            </a:solidFill>
            <a:prstDash val="solid"/>
          </a:ln>
          <a:effectLst>
            <a:glow rad="139700">
              <a:schemeClr val="accent2">
                <a:satMod val="175000"/>
                <a:alpha val="40000"/>
              </a:schemeClr>
            </a:glow>
            <a:outerShdw blurRad="127000" algn="bl" rotWithShape="0">
              <a:srgbClr val="000000"/>
            </a:outerShdw>
            <a:reflection blurRad="6350" stA="50000" endA="300" endPos="55500" dist="50800" dir="5400000" sy="-100000" algn="bl" rotWithShape="0"/>
          </a:effectLst>
          <a:scene3d>
            <a:camera prst="isometricOffAxis2Left"/>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59002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B4A53A5-91DF-F240-B926-AB5BF6E47C0D}"/>
              </a:ext>
            </a:extLst>
          </p:cNvPr>
          <p:cNvSpPr>
            <a:spLocks noGrp="1"/>
          </p:cNvSpPr>
          <p:nvPr>
            <p:ph type="ctrTitle"/>
          </p:nvPr>
        </p:nvSpPr>
        <p:spPr/>
        <p:txBody>
          <a:bodyPr/>
          <a:lstStyle/>
          <a:p>
            <a:pPr lvl="0"/>
            <a:r>
              <a:rPr lang="en-US" dirty="0"/>
              <a:t>Challenges in maintaining Pricelist</a:t>
            </a:r>
          </a:p>
        </p:txBody>
      </p:sp>
    </p:spTree>
    <p:extLst>
      <p:ext uri="{BB962C8B-B14F-4D97-AF65-F5344CB8AC3E}">
        <p14:creationId xmlns:p14="http://schemas.microsoft.com/office/powerpoint/2010/main" val="414588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Pricelist in EBS</a:t>
            </a:r>
            <a:endParaRPr lang="en-US" dirty="0">
              <a:solidFill>
                <a:schemeClr val="accent2">
                  <a:lumMod val="75000"/>
                </a:schemeClr>
              </a:solidFill>
            </a:endParaRPr>
          </a:p>
        </p:txBody>
      </p:sp>
      <p:pic>
        <p:nvPicPr>
          <p:cNvPr id="5" name="Picture 4"/>
          <p:cNvPicPr>
            <a:picLocks noChangeAspect="1"/>
          </p:cNvPicPr>
          <p:nvPr/>
        </p:nvPicPr>
        <p:blipFill>
          <a:blip r:embed="rId2"/>
          <a:stretch>
            <a:fillRect/>
          </a:stretch>
        </p:blipFill>
        <p:spPr>
          <a:xfrm>
            <a:off x="974334" y="1762125"/>
            <a:ext cx="6337014" cy="4216644"/>
          </a:xfrm>
          <a:prstGeom prst="rect">
            <a:avLst/>
          </a:prstGeom>
        </p:spPr>
      </p:pic>
    </p:spTree>
    <p:extLst>
      <p:ext uri="{BB962C8B-B14F-4D97-AF65-F5344CB8AC3E}">
        <p14:creationId xmlns:p14="http://schemas.microsoft.com/office/powerpoint/2010/main" val="522227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Challenges in Pricelist</a:t>
            </a:r>
            <a:endParaRPr lang="en-US"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7823248"/>
              </p:ext>
            </p:extLst>
          </p:nvPr>
        </p:nvGraphicFramePr>
        <p:xfrm>
          <a:off x="2251115" y="1100139"/>
          <a:ext cx="11450600" cy="5206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28100" y="1979210"/>
            <a:ext cx="4729672" cy="2424929"/>
          </a:xfrm>
          <a:prstGeom prst="roundRect">
            <a:avLst>
              <a:gd name="adj" fmla="val 16667"/>
            </a:avLst>
          </a:prstGeom>
          <a:ln>
            <a:noFill/>
          </a:ln>
          <a:effectLst>
            <a:glow rad="139700">
              <a:schemeClr val="accent2">
                <a:satMod val="175000"/>
                <a:alpha val="40000"/>
              </a:schemeClr>
            </a:glow>
            <a:outerShdw blurRad="152400" dist="12000" dir="900000" sy="98000" kx="110000" ky="200000" algn="tl" rotWithShape="0">
              <a:srgbClr val="000000">
                <a:alpha val="30000"/>
              </a:srgbClr>
            </a:outerShdw>
            <a:reflection blurRad="6350" stA="50000" endA="300" endPos="90000" dist="50800" dir="5400000" sy="-100000" algn="bl" rotWithShape="0"/>
          </a:effectLst>
          <a:scene3d>
            <a:camera prst="isometricOffAxis1Right"/>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58903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Challenges in Pricelist</a:t>
            </a:r>
            <a:endParaRPr lang="en-US" dirty="0">
              <a:solidFill>
                <a:schemeClr val="accent2">
                  <a:lumMod val="75000"/>
                </a:schemeClr>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027956680"/>
              </p:ext>
            </p:extLst>
          </p:nvPr>
        </p:nvGraphicFramePr>
        <p:xfrm>
          <a:off x="2093952" y="1100139"/>
          <a:ext cx="10388009" cy="5034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p:cNvPicPr>
            <a:picLocks noChangeAspect="1"/>
          </p:cNvPicPr>
          <p:nvPr/>
        </p:nvPicPr>
        <p:blipFill>
          <a:blip r:embed="rId7"/>
          <a:stretch>
            <a:fillRect/>
          </a:stretch>
        </p:blipFill>
        <p:spPr>
          <a:xfrm>
            <a:off x="800651" y="2281237"/>
            <a:ext cx="3741053" cy="2333625"/>
          </a:xfrm>
          <a:prstGeom prst="ellipse">
            <a:avLst/>
          </a:prstGeom>
          <a:ln w="190500" cap="rnd">
            <a:solidFill>
              <a:srgbClr val="C8C6BD"/>
            </a:solidFill>
            <a:prstDash val="solid"/>
          </a:ln>
          <a:effectLst>
            <a:glow rad="139700">
              <a:schemeClr val="accent2">
                <a:satMod val="175000"/>
                <a:alpha val="40000"/>
              </a:schemeClr>
            </a:glow>
            <a:outerShdw blurRad="127000" algn="bl" rotWithShape="0">
              <a:srgbClr val="000000"/>
            </a:outerShdw>
            <a:reflection blurRad="6350" stA="50000" endA="300" endPos="55500" dist="50800" dir="5400000" sy="-100000" algn="bl" rotWithShape="0"/>
          </a:effectLst>
          <a:scene3d>
            <a:camera prst="perspectiveRight"/>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49504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nchcmmConferenc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LABORATE OAUG Speaker PPT Template" id="{C680E33F-8AE4-4DF0-9F68-D26B0CB17E35}" vid="{BC2A9F63-7BDA-40D9-925C-8755CC312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628A99ED521045B2C47BC6B87FDE61" ma:contentTypeVersion="8" ma:contentTypeDescription="Create a new document." ma:contentTypeScope="" ma:versionID="8bd8374300f741b8e89b3d1ca3df2f6e">
  <xsd:schema xmlns:xsd="http://www.w3.org/2001/XMLSchema" xmlns:xs="http://www.w3.org/2001/XMLSchema" xmlns:p="http://schemas.microsoft.com/office/2006/metadata/properties" xmlns:ns2="fde3ddba-829c-4936-b4c2-0ed2c51da83c" xmlns:ns3="03a1bba1-dc91-4d62-b036-6df3f41bc8a6" targetNamespace="http://schemas.microsoft.com/office/2006/metadata/properties" ma:root="true" ma:fieldsID="1237ac0fa68eb4c8cc743013ef9b2c3c" ns2:_="" ns3:_="">
    <xsd:import namespace="fde3ddba-829c-4936-b4c2-0ed2c51da83c"/>
    <xsd:import namespace="03a1bba1-dc91-4d62-b036-6df3f41bc8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e3ddba-829c-4936-b4c2-0ed2c51da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a1bba1-dc91-4d62-b036-6df3f41bc8a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3a1bba1-dc91-4d62-b036-6df3f41bc8a6">
      <UserInfo>
        <DisplayName/>
        <AccountId xsi:nil="true"/>
        <AccountType/>
      </UserInfo>
    </SharedWithUsers>
  </documentManagement>
</p:properties>
</file>

<file path=customXml/itemProps1.xml><?xml version="1.0" encoding="utf-8"?>
<ds:datastoreItem xmlns:ds="http://schemas.openxmlformats.org/officeDocument/2006/customXml" ds:itemID="{D61655A0-BFB5-49A2-9607-8CD2C72007FE}">
  <ds:schemaRefs>
    <ds:schemaRef ds:uri="http://schemas.microsoft.com/sharepoint/v3/contenttype/forms"/>
  </ds:schemaRefs>
</ds:datastoreItem>
</file>

<file path=customXml/itemProps2.xml><?xml version="1.0" encoding="utf-8"?>
<ds:datastoreItem xmlns:ds="http://schemas.openxmlformats.org/officeDocument/2006/customXml" ds:itemID="{02EE1ABA-026F-40AC-A0CC-C682B3FA8EAD}"/>
</file>

<file path=customXml/itemProps3.xml><?xml version="1.0" encoding="utf-8"?>
<ds:datastoreItem xmlns:ds="http://schemas.openxmlformats.org/officeDocument/2006/customXml" ds:itemID="{95325A77-5792-45B1-B745-7DCCE8AF19BE}">
  <ds:schemaRefs>
    <ds:schemaRef ds:uri="http://schemas.microsoft.com/office/infopath/2007/PartnerControls"/>
    <ds:schemaRef ds:uri="http://purl.org/dc/elements/1.1/"/>
    <ds:schemaRef ds:uri="http://schemas.microsoft.com/office/2006/metadata/properties"/>
    <ds:schemaRef ds:uri="c0462324-d3f3-4769-b424-f6ff4a3215e5"/>
    <ds:schemaRef ds:uri="http://schemas.microsoft.com/office/2006/documentManagement/types"/>
    <ds:schemaRef ds:uri="http://schemas.openxmlformats.org/package/2006/metadata/core-properties"/>
    <ds:schemaRef ds:uri="http://purl.org/dc/dcmitype/"/>
    <ds:schemaRef ds:uri="03a67363-0174-4e84-b0b0-03441103e3b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COLLABORATE 19 OAUG Speaker PPT Template</Template>
  <TotalTime>62070</TotalTime>
  <Words>1202</Words>
  <Application>Microsoft Office PowerPoint</Application>
  <PresentationFormat>Widescreen</PresentationFormat>
  <Paragraphs>187</Paragraphs>
  <Slides>32</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SimSun</vt:lpstr>
      <vt:lpstr>Arial</vt:lpstr>
      <vt:lpstr>Calibri</vt:lpstr>
      <vt:lpstr>Roboto</vt:lpstr>
      <vt:lpstr>Roboto Condensed</vt:lpstr>
      <vt:lpstr>Trebuchet MS</vt:lpstr>
      <vt:lpstr>Wingdings</vt:lpstr>
      <vt:lpstr>nchcmmConference</vt:lpstr>
      <vt:lpstr>PowerPoint Presentation</vt:lpstr>
      <vt:lpstr>PowerPoint Presentation</vt:lpstr>
      <vt:lpstr>PowerPoint Presentation</vt:lpstr>
      <vt:lpstr>Presenter Info</vt:lpstr>
      <vt:lpstr>Agenda</vt:lpstr>
      <vt:lpstr>Challenges in maintaining Pricelist</vt:lpstr>
      <vt:lpstr>Pricelist in EBS</vt:lpstr>
      <vt:lpstr>Challenges in Pricelist</vt:lpstr>
      <vt:lpstr>Challenges in Pricelist</vt:lpstr>
      <vt:lpstr>Salient Features</vt:lpstr>
      <vt:lpstr>Salient Features</vt:lpstr>
      <vt:lpstr>Salient Features</vt:lpstr>
      <vt:lpstr>Approval Process</vt:lpstr>
      <vt:lpstr>Approval Process</vt:lpstr>
      <vt:lpstr>Approval Process</vt:lpstr>
      <vt:lpstr>Approval Process</vt:lpstr>
      <vt:lpstr>Approval Notifications</vt:lpstr>
      <vt:lpstr>Supplementary Features</vt:lpstr>
      <vt:lpstr>Load Data from Files</vt:lpstr>
      <vt:lpstr>Save/ Delete Functionality</vt:lpstr>
      <vt:lpstr>Copy Quote</vt:lpstr>
      <vt:lpstr>Copy Quote</vt:lpstr>
      <vt:lpstr>Reports</vt:lpstr>
      <vt:lpstr>Reports</vt:lpstr>
      <vt:lpstr>Pricelist Details Report</vt:lpstr>
      <vt:lpstr>Approval History Report</vt:lpstr>
      <vt:lpstr>Interface Error Report</vt:lpstr>
      <vt:lpstr>View Quotes Reports</vt:lpstr>
      <vt:lpstr>Demo</vt:lpstr>
      <vt:lpstr>Conclusion</vt:lpstr>
      <vt:lpstr>Business Benefits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Dixon</dc:creator>
  <cp:lastModifiedBy>Archana</cp:lastModifiedBy>
  <cp:revision>339</cp:revision>
  <dcterms:created xsi:type="dcterms:W3CDTF">2018-12-13T14:08:56Z</dcterms:created>
  <dcterms:modified xsi:type="dcterms:W3CDTF">2019-04-07T15:15:02Z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0x010100B8628A99ED521045B2C47BC6B87FDE61</vt:lpwstr>
  </property>
  <property fmtid="{D5CDD505-2E9C-101B-9397-08002B2CF9AE}" pid="3" name="Order">
    <vt:r8>45300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