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sldIdLst>
    <p:sldId id="282" r:id="rId5"/>
    <p:sldId id="269" r:id="rId6"/>
    <p:sldId id="284" r:id="rId7"/>
    <p:sldId id="317" r:id="rId8"/>
    <p:sldId id="318" r:id="rId9"/>
    <p:sldId id="319" r:id="rId10"/>
    <p:sldId id="273" r:id="rId11"/>
    <p:sldId id="285" r:id="rId12"/>
    <p:sldId id="320" r:id="rId13"/>
    <p:sldId id="322" r:id="rId14"/>
    <p:sldId id="323" r:id="rId15"/>
    <p:sldId id="288" r:id="rId16"/>
    <p:sldId id="301" r:id="rId17"/>
    <p:sldId id="309" r:id="rId18"/>
    <p:sldId id="324" r:id="rId19"/>
    <p:sldId id="331" r:id="rId20"/>
    <p:sldId id="306" r:id="rId21"/>
    <p:sldId id="332" r:id="rId22"/>
    <p:sldId id="308" r:id="rId23"/>
    <p:sldId id="333" r:id="rId24"/>
    <p:sldId id="289" r:id="rId25"/>
    <p:sldId id="325" r:id="rId26"/>
    <p:sldId id="295" r:id="rId27"/>
    <p:sldId id="326" r:id="rId28"/>
    <p:sldId id="297" r:id="rId29"/>
    <p:sldId id="311" r:id="rId30"/>
    <p:sldId id="312" r:id="rId31"/>
    <p:sldId id="291" r:id="rId32"/>
    <p:sldId id="302" r:id="rId33"/>
    <p:sldId id="303" r:id="rId34"/>
    <p:sldId id="294" r:id="rId35"/>
    <p:sldId id="305" r:id="rId36"/>
    <p:sldId id="327" r:id="rId37"/>
    <p:sldId id="328" r:id="rId38"/>
    <p:sldId id="330" r:id="rId39"/>
    <p:sldId id="315" r:id="rId40"/>
    <p:sldId id="298" r:id="rId41"/>
    <p:sldId id="299" r:id="rId42"/>
    <p:sldId id="28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8"/>
    <a:srgbClr val="636462"/>
    <a:srgbClr val="7C3A7A"/>
    <a:srgbClr val="E05439"/>
    <a:srgbClr val="003A65"/>
    <a:srgbClr val="5D9FCA"/>
    <a:srgbClr val="BBD236"/>
    <a:srgbClr val="006B85"/>
    <a:srgbClr val="D3562A"/>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4933" autoAdjust="0"/>
  </p:normalViewPr>
  <p:slideViewPr>
    <p:cSldViewPr snapToGrid="0" snapToObjects="1">
      <p:cViewPr varScale="1">
        <p:scale>
          <a:sx n="67" d="100"/>
          <a:sy n="67" d="100"/>
        </p:scale>
        <p:origin x="780"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3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Desktop/Header%20View.txt" TargetMode="External"/><Relationship Id="rId1" Type="http://schemas.openxmlformats.org/officeDocument/2006/relationships/image" Target="../media/image12.png"/><Relationship Id="rId4" Type="http://schemas.openxmlformats.org/officeDocument/2006/relationships/hyperlink" Target="../Desktop/Lines%20View.txt" TargetMode="External"/></Relationships>
</file>

<file path=ppt/diagrams/_rels/drawing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9A282-E38B-498F-A30E-39E6BEF71DAE}"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IN"/>
        </a:p>
      </dgm:t>
    </dgm:pt>
    <dgm:pt modelId="{9C15672C-EBB2-4118-B4AA-A268750AE567}">
      <dgm:prSet/>
      <dgm:spPr/>
      <dgm:t>
        <a:bodyPr/>
        <a:lstStyle/>
        <a:p>
          <a:r>
            <a:rPr lang="en-IN" b="1" dirty="0"/>
            <a:t>Challenges - Customizing AR Invoice Print</a:t>
          </a:r>
          <a:endParaRPr lang="en-IN" dirty="0"/>
        </a:p>
      </dgm:t>
    </dgm:pt>
    <dgm:pt modelId="{79173F8E-43C9-457A-89D3-DB22F6CE6C33}" type="parTrans" cxnId="{301869FB-1317-4BDA-933E-8C1CF4A03A5A}">
      <dgm:prSet/>
      <dgm:spPr/>
      <dgm:t>
        <a:bodyPr/>
        <a:lstStyle/>
        <a:p>
          <a:endParaRPr lang="en-IN"/>
        </a:p>
      </dgm:t>
    </dgm:pt>
    <dgm:pt modelId="{D78AF17A-64F6-4DBB-BCCB-8F7240A9C9ED}" type="sibTrans" cxnId="{301869FB-1317-4BDA-933E-8C1CF4A03A5A}">
      <dgm:prSet/>
      <dgm:spPr/>
      <dgm:t>
        <a:bodyPr/>
        <a:lstStyle/>
        <a:p>
          <a:endParaRPr lang="en-IN"/>
        </a:p>
      </dgm:t>
    </dgm:pt>
    <dgm:pt modelId="{CEB9B22D-C918-4375-817F-5DB651827C81}">
      <dgm:prSet/>
      <dgm:spPr/>
      <dgm:t>
        <a:bodyPr/>
        <a:lstStyle/>
        <a:p>
          <a:r>
            <a:rPr lang="en-IN" b="1" dirty="0"/>
            <a:t>BPA – Overview</a:t>
          </a:r>
          <a:endParaRPr lang="en-IN" dirty="0"/>
        </a:p>
      </dgm:t>
    </dgm:pt>
    <dgm:pt modelId="{9816EDBF-2522-40BD-A98B-8A1D0F9D8673}" type="parTrans" cxnId="{A497F1B4-432F-4E12-82FB-E45ABB97CCF9}">
      <dgm:prSet/>
      <dgm:spPr/>
      <dgm:t>
        <a:bodyPr/>
        <a:lstStyle/>
        <a:p>
          <a:endParaRPr lang="en-IN"/>
        </a:p>
      </dgm:t>
    </dgm:pt>
    <dgm:pt modelId="{EFED4904-9D40-42E3-A95A-64B982AB3FD9}" type="sibTrans" cxnId="{A497F1B4-432F-4E12-82FB-E45ABB97CCF9}">
      <dgm:prSet/>
      <dgm:spPr/>
      <dgm:t>
        <a:bodyPr/>
        <a:lstStyle/>
        <a:p>
          <a:endParaRPr lang="en-IN"/>
        </a:p>
      </dgm:t>
    </dgm:pt>
    <dgm:pt modelId="{4F74F6DC-E725-4CD2-910B-96C41D35536B}">
      <dgm:prSet/>
      <dgm:spPr/>
      <dgm:t>
        <a:bodyPr/>
        <a:lstStyle/>
        <a:p>
          <a:r>
            <a:rPr lang="en-IN" b="1" dirty="0"/>
            <a:t>BPA – Advantages</a:t>
          </a:r>
          <a:endParaRPr lang="en-IN" dirty="0"/>
        </a:p>
      </dgm:t>
    </dgm:pt>
    <dgm:pt modelId="{D6B6106C-713D-424F-861F-CDCCFABD1488}" type="parTrans" cxnId="{39477908-EF39-4515-AA9A-4E206387B3A3}">
      <dgm:prSet/>
      <dgm:spPr/>
      <dgm:t>
        <a:bodyPr/>
        <a:lstStyle/>
        <a:p>
          <a:endParaRPr lang="en-IN"/>
        </a:p>
      </dgm:t>
    </dgm:pt>
    <dgm:pt modelId="{D01A3D0A-A6D3-4BBC-8DD7-048D824DFD6A}" type="sibTrans" cxnId="{39477908-EF39-4515-AA9A-4E206387B3A3}">
      <dgm:prSet/>
      <dgm:spPr/>
      <dgm:t>
        <a:bodyPr/>
        <a:lstStyle/>
        <a:p>
          <a:endParaRPr lang="en-IN"/>
        </a:p>
      </dgm:t>
    </dgm:pt>
    <dgm:pt modelId="{EF14D9A0-0E01-437A-B7F6-F8441DB4547C}">
      <dgm:prSet/>
      <dgm:spPr/>
      <dgm:t>
        <a:bodyPr/>
        <a:lstStyle/>
        <a:p>
          <a:r>
            <a:rPr lang="en-IN" b="1" dirty="0"/>
            <a:t>BPA – Process Flow</a:t>
          </a:r>
        </a:p>
      </dgm:t>
    </dgm:pt>
    <dgm:pt modelId="{48E497E3-23F4-4C02-8949-D7059661A390}" type="parTrans" cxnId="{961AA3C0-4B20-4E2A-8F28-FA01F461716A}">
      <dgm:prSet/>
      <dgm:spPr/>
      <dgm:t>
        <a:bodyPr/>
        <a:lstStyle/>
        <a:p>
          <a:endParaRPr lang="en-IN"/>
        </a:p>
      </dgm:t>
    </dgm:pt>
    <dgm:pt modelId="{EB268148-92DD-480E-983C-04AA57B7F669}" type="sibTrans" cxnId="{961AA3C0-4B20-4E2A-8F28-FA01F461716A}">
      <dgm:prSet/>
      <dgm:spPr/>
      <dgm:t>
        <a:bodyPr/>
        <a:lstStyle/>
        <a:p>
          <a:endParaRPr lang="en-IN"/>
        </a:p>
      </dgm:t>
    </dgm:pt>
    <dgm:pt modelId="{4E197115-C8F1-4331-99F2-EF93BF105B17}">
      <dgm:prSet/>
      <dgm:spPr/>
      <dgm:t>
        <a:bodyPr/>
        <a:lstStyle/>
        <a:p>
          <a:r>
            <a:rPr lang="en-IN" b="1" dirty="0"/>
            <a:t>BPA - Configuration</a:t>
          </a:r>
        </a:p>
      </dgm:t>
    </dgm:pt>
    <dgm:pt modelId="{341E8BD1-873F-47E5-BD55-C485AD366477}" type="parTrans" cxnId="{27AC5B19-2E00-4BE7-9C6C-D15F00BBE61C}">
      <dgm:prSet/>
      <dgm:spPr/>
      <dgm:t>
        <a:bodyPr/>
        <a:lstStyle/>
        <a:p>
          <a:endParaRPr lang="en-IN"/>
        </a:p>
      </dgm:t>
    </dgm:pt>
    <dgm:pt modelId="{9F5F486B-D404-455D-8CBF-09EEAE02B3AA}" type="sibTrans" cxnId="{27AC5B19-2E00-4BE7-9C6C-D15F00BBE61C}">
      <dgm:prSet/>
      <dgm:spPr/>
      <dgm:t>
        <a:bodyPr/>
        <a:lstStyle/>
        <a:p>
          <a:endParaRPr lang="en-IN"/>
        </a:p>
      </dgm:t>
    </dgm:pt>
    <dgm:pt modelId="{BE0EF47C-176E-471C-B060-D9C234F476B4}" type="pres">
      <dgm:prSet presAssocID="{3829A282-E38B-498F-A30E-39E6BEF71DAE}" presName="Name0" presStyleCnt="0">
        <dgm:presLayoutVars>
          <dgm:dir val="rev"/>
          <dgm:animLvl val="lvl"/>
          <dgm:resizeHandles val="exact"/>
        </dgm:presLayoutVars>
      </dgm:prSet>
      <dgm:spPr/>
      <dgm:t>
        <a:bodyPr/>
        <a:lstStyle/>
        <a:p>
          <a:endParaRPr lang="en-US"/>
        </a:p>
      </dgm:t>
    </dgm:pt>
    <dgm:pt modelId="{3E095DAF-A620-463F-B703-978D04A743AC}" type="pres">
      <dgm:prSet presAssocID="{9C15672C-EBB2-4118-B4AA-A268750AE567}" presName="linNode" presStyleCnt="0"/>
      <dgm:spPr/>
    </dgm:pt>
    <dgm:pt modelId="{6C2EEA92-C342-4563-80E3-3B0BBBBB84D9}" type="pres">
      <dgm:prSet presAssocID="{9C15672C-EBB2-4118-B4AA-A268750AE567}" presName="parentText" presStyleLbl="node1" presStyleIdx="0" presStyleCnt="5" custScaleX="277778">
        <dgm:presLayoutVars>
          <dgm:chMax val="1"/>
          <dgm:bulletEnabled val="1"/>
        </dgm:presLayoutVars>
      </dgm:prSet>
      <dgm:spPr/>
      <dgm:t>
        <a:bodyPr/>
        <a:lstStyle/>
        <a:p>
          <a:endParaRPr lang="en-US"/>
        </a:p>
      </dgm:t>
    </dgm:pt>
    <dgm:pt modelId="{AFD81B73-25B6-4A3B-95DB-61E94CEE0B91}" type="pres">
      <dgm:prSet presAssocID="{D78AF17A-64F6-4DBB-BCCB-8F7240A9C9ED}" presName="sp" presStyleCnt="0"/>
      <dgm:spPr/>
    </dgm:pt>
    <dgm:pt modelId="{B727FD68-BF8F-4346-BDBE-9AE637F7E247}" type="pres">
      <dgm:prSet presAssocID="{CEB9B22D-C918-4375-817F-5DB651827C81}" presName="linNode" presStyleCnt="0"/>
      <dgm:spPr/>
    </dgm:pt>
    <dgm:pt modelId="{ABE3DDBA-FE6E-4660-8E95-334A610425AA}" type="pres">
      <dgm:prSet presAssocID="{CEB9B22D-C918-4375-817F-5DB651827C81}" presName="parentText" presStyleLbl="node1" presStyleIdx="1" presStyleCnt="5" custScaleX="277778" custLinFactNeighborX="-136" custLinFactNeighborY="2022">
        <dgm:presLayoutVars>
          <dgm:chMax val="1"/>
          <dgm:bulletEnabled val="1"/>
        </dgm:presLayoutVars>
      </dgm:prSet>
      <dgm:spPr/>
      <dgm:t>
        <a:bodyPr/>
        <a:lstStyle/>
        <a:p>
          <a:endParaRPr lang="en-US"/>
        </a:p>
      </dgm:t>
    </dgm:pt>
    <dgm:pt modelId="{BBB43042-7739-41FD-8B79-76F4C604A06F}" type="pres">
      <dgm:prSet presAssocID="{EFED4904-9D40-42E3-A95A-64B982AB3FD9}" presName="sp" presStyleCnt="0"/>
      <dgm:spPr/>
    </dgm:pt>
    <dgm:pt modelId="{58BABD9A-FB2D-4A21-93B9-03F8E463807A}" type="pres">
      <dgm:prSet presAssocID="{EF14D9A0-0E01-437A-B7F6-F8441DB4547C}" presName="linNode" presStyleCnt="0"/>
      <dgm:spPr/>
    </dgm:pt>
    <dgm:pt modelId="{0F994455-6537-41F8-AFAD-11BA6D263EE8}" type="pres">
      <dgm:prSet presAssocID="{EF14D9A0-0E01-437A-B7F6-F8441DB4547C}" presName="parentText" presStyleLbl="node1" presStyleIdx="2" presStyleCnt="5" custScaleX="277778">
        <dgm:presLayoutVars>
          <dgm:chMax val="1"/>
          <dgm:bulletEnabled val="1"/>
        </dgm:presLayoutVars>
      </dgm:prSet>
      <dgm:spPr/>
      <dgm:t>
        <a:bodyPr/>
        <a:lstStyle/>
        <a:p>
          <a:endParaRPr lang="en-US"/>
        </a:p>
      </dgm:t>
    </dgm:pt>
    <dgm:pt modelId="{4BCED742-5C1D-4696-8D14-4D32E92DB518}" type="pres">
      <dgm:prSet presAssocID="{EB268148-92DD-480E-983C-04AA57B7F669}" presName="sp" presStyleCnt="0"/>
      <dgm:spPr/>
    </dgm:pt>
    <dgm:pt modelId="{DD368E37-1F2C-4EFC-A263-7DE67A15B620}" type="pres">
      <dgm:prSet presAssocID="{4E197115-C8F1-4331-99F2-EF93BF105B17}" presName="linNode" presStyleCnt="0"/>
      <dgm:spPr/>
    </dgm:pt>
    <dgm:pt modelId="{D918E809-89FD-449D-8159-4DBAA7F0B65D}" type="pres">
      <dgm:prSet presAssocID="{4E197115-C8F1-4331-99F2-EF93BF105B17}" presName="parentText" presStyleLbl="node1" presStyleIdx="3" presStyleCnt="5" custScaleX="277778">
        <dgm:presLayoutVars>
          <dgm:chMax val="1"/>
          <dgm:bulletEnabled val="1"/>
        </dgm:presLayoutVars>
      </dgm:prSet>
      <dgm:spPr/>
      <dgm:t>
        <a:bodyPr/>
        <a:lstStyle/>
        <a:p>
          <a:endParaRPr lang="en-US"/>
        </a:p>
      </dgm:t>
    </dgm:pt>
    <dgm:pt modelId="{8F67160E-E43B-4804-A1A5-4A49FCA71299}" type="pres">
      <dgm:prSet presAssocID="{9F5F486B-D404-455D-8CBF-09EEAE02B3AA}" presName="sp" presStyleCnt="0"/>
      <dgm:spPr/>
    </dgm:pt>
    <dgm:pt modelId="{D70DA3F6-C253-408A-8FA1-7E01CCD4669C}" type="pres">
      <dgm:prSet presAssocID="{4F74F6DC-E725-4CD2-910B-96C41D35536B}" presName="linNode" presStyleCnt="0"/>
      <dgm:spPr/>
    </dgm:pt>
    <dgm:pt modelId="{E2E1B5EE-5F91-4EC1-B68C-D7D807A3F6B6}" type="pres">
      <dgm:prSet presAssocID="{4F74F6DC-E725-4CD2-910B-96C41D35536B}" presName="parentText" presStyleLbl="node1" presStyleIdx="4" presStyleCnt="5" custScaleX="277778">
        <dgm:presLayoutVars>
          <dgm:chMax val="1"/>
          <dgm:bulletEnabled val="1"/>
        </dgm:presLayoutVars>
      </dgm:prSet>
      <dgm:spPr/>
      <dgm:t>
        <a:bodyPr/>
        <a:lstStyle/>
        <a:p>
          <a:endParaRPr lang="en-US"/>
        </a:p>
      </dgm:t>
    </dgm:pt>
  </dgm:ptLst>
  <dgm:cxnLst>
    <dgm:cxn modelId="{39477908-EF39-4515-AA9A-4E206387B3A3}" srcId="{3829A282-E38B-498F-A30E-39E6BEF71DAE}" destId="{4F74F6DC-E725-4CD2-910B-96C41D35536B}" srcOrd="4" destOrd="0" parTransId="{D6B6106C-713D-424F-861F-CDCCFABD1488}" sibTransId="{D01A3D0A-A6D3-4BBC-8DD7-048D824DFD6A}"/>
    <dgm:cxn modelId="{BEAB8562-6798-4136-819D-6D5BEA446EE3}" type="presOf" srcId="{9C15672C-EBB2-4118-B4AA-A268750AE567}" destId="{6C2EEA92-C342-4563-80E3-3B0BBBBB84D9}" srcOrd="0" destOrd="0" presId="urn:microsoft.com/office/officeart/2005/8/layout/vList5"/>
    <dgm:cxn modelId="{301869FB-1317-4BDA-933E-8C1CF4A03A5A}" srcId="{3829A282-E38B-498F-A30E-39E6BEF71DAE}" destId="{9C15672C-EBB2-4118-B4AA-A268750AE567}" srcOrd="0" destOrd="0" parTransId="{79173F8E-43C9-457A-89D3-DB22F6CE6C33}" sibTransId="{D78AF17A-64F6-4DBB-BCCB-8F7240A9C9ED}"/>
    <dgm:cxn modelId="{411B077D-BCF0-4DC1-A35D-86B1E91AB2BB}" type="presOf" srcId="{4F74F6DC-E725-4CD2-910B-96C41D35536B}" destId="{E2E1B5EE-5F91-4EC1-B68C-D7D807A3F6B6}" srcOrd="0" destOrd="0" presId="urn:microsoft.com/office/officeart/2005/8/layout/vList5"/>
    <dgm:cxn modelId="{191FD498-9985-4CD2-A039-28F3B8DAD705}" type="presOf" srcId="{4E197115-C8F1-4331-99F2-EF93BF105B17}" destId="{D918E809-89FD-449D-8159-4DBAA7F0B65D}" srcOrd="0" destOrd="0" presId="urn:microsoft.com/office/officeart/2005/8/layout/vList5"/>
    <dgm:cxn modelId="{27AC5B19-2E00-4BE7-9C6C-D15F00BBE61C}" srcId="{3829A282-E38B-498F-A30E-39E6BEF71DAE}" destId="{4E197115-C8F1-4331-99F2-EF93BF105B17}" srcOrd="3" destOrd="0" parTransId="{341E8BD1-873F-47E5-BD55-C485AD366477}" sibTransId="{9F5F486B-D404-455D-8CBF-09EEAE02B3AA}"/>
    <dgm:cxn modelId="{961AA3C0-4B20-4E2A-8F28-FA01F461716A}" srcId="{3829A282-E38B-498F-A30E-39E6BEF71DAE}" destId="{EF14D9A0-0E01-437A-B7F6-F8441DB4547C}" srcOrd="2" destOrd="0" parTransId="{48E497E3-23F4-4C02-8949-D7059661A390}" sibTransId="{EB268148-92DD-480E-983C-04AA57B7F669}"/>
    <dgm:cxn modelId="{A497F1B4-432F-4E12-82FB-E45ABB97CCF9}" srcId="{3829A282-E38B-498F-A30E-39E6BEF71DAE}" destId="{CEB9B22D-C918-4375-817F-5DB651827C81}" srcOrd="1" destOrd="0" parTransId="{9816EDBF-2522-40BD-A98B-8A1D0F9D8673}" sibTransId="{EFED4904-9D40-42E3-A95A-64B982AB3FD9}"/>
    <dgm:cxn modelId="{7AED9A8A-578E-48A9-AB74-3EB6D694019B}" type="presOf" srcId="{CEB9B22D-C918-4375-817F-5DB651827C81}" destId="{ABE3DDBA-FE6E-4660-8E95-334A610425AA}" srcOrd="0" destOrd="0" presId="urn:microsoft.com/office/officeart/2005/8/layout/vList5"/>
    <dgm:cxn modelId="{18357B24-868A-42E7-B809-FE75FA8C8A06}" type="presOf" srcId="{3829A282-E38B-498F-A30E-39E6BEF71DAE}" destId="{BE0EF47C-176E-471C-B060-D9C234F476B4}" srcOrd="0" destOrd="0" presId="urn:microsoft.com/office/officeart/2005/8/layout/vList5"/>
    <dgm:cxn modelId="{2C677FD7-3670-4B8E-BB73-E2244972E91E}" type="presOf" srcId="{EF14D9A0-0E01-437A-B7F6-F8441DB4547C}" destId="{0F994455-6537-41F8-AFAD-11BA6D263EE8}" srcOrd="0" destOrd="0" presId="urn:microsoft.com/office/officeart/2005/8/layout/vList5"/>
    <dgm:cxn modelId="{77BEC6BA-961B-41B5-A8AB-FED318ABE243}" type="presParOf" srcId="{BE0EF47C-176E-471C-B060-D9C234F476B4}" destId="{3E095DAF-A620-463F-B703-978D04A743AC}" srcOrd="0" destOrd="0" presId="urn:microsoft.com/office/officeart/2005/8/layout/vList5"/>
    <dgm:cxn modelId="{83B85B86-7E58-40C0-8118-4B0E528CF109}" type="presParOf" srcId="{3E095DAF-A620-463F-B703-978D04A743AC}" destId="{6C2EEA92-C342-4563-80E3-3B0BBBBB84D9}" srcOrd="0" destOrd="0" presId="urn:microsoft.com/office/officeart/2005/8/layout/vList5"/>
    <dgm:cxn modelId="{DE87D7F5-2715-41A3-A8D8-0AA8AC56F5DB}" type="presParOf" srcId="{BE0EF47C-176E-471C-B060-D9C234F476B4}" destId="{AFD81B73-25B6-4A3B-95DB-61E94CEE0B91}" srcOrd="1" destOrd="0" presId="urn:microsoft.com/office/officeart/2005/8/layout/vList5"/>
    <dgm:cxn modelId="{4C939C3A-126A-4BDA-B2BA-21388493F667}" type="presParOf" srcId="{BE0EF47C-176E-471C-B060-D9C234F476B4}" destId="{B727FD68-BF8F-4346-BDBE-9AE637F7E247}" srcOrd="2" destOrd="0" presId="urn:microsoft.com/office/officeart/2005/8/layout/vList5"/>
    <dgm:cxn modelId="{92EB7FD8-1FE6-4E30-A70F-A5C90512A129}" type="presParOf" srcId="{B727FD68-BF8F-4346-BDBE-9AE637F7E247}" destId="{ABE3DDBA-FE6E-4660-8E95-334A610425AA}" srcOrd="0" destOrd="0" presId="urn:microsoft.com/office/officeart/2005/8/layout/vList5"/>
    <dgm:cxn modelId="{462E2A93-13BB-4857-B09D-C77377674A89}" type="presParOf" srcId="{BE0EF47C-176E-471C-B060-D9C234F476B4}" destId="{BBB43042-7739-41FD-8B79-76F4C604A06F}" srcOrd="3" destOrd="0" presId="urn:microsoft.com/office/officeart/2005/8/layout/vList5"/>
    <dgm:cxn modelId="{37393371-561A-479E-AF2F-A7EE3C4DA33C}" type="presParOf" srcId="{BE0EF47C-176E-471C-B060-D9C234F476B4}" destId="{58BABD9A-FB2D-4A21-93B9-03F8E463807A}" srcOrd="4" destOrd="0" presId="urn:microsoft.com/office/officeart/2005/8/layout/vList5"/>
    <dgm:cxn modelId="{B0B56999-FAC2-4BAA-9501-9ACCB946C30F}" type="presParOf" srcId="{58BABD9A-FB2D-4A21-93B9-03F8E463807A}" destId="{0F994455-6537-41F8-AFAD-11BA6D263EE8}" srcOrd="0" destOrd="0" presId="urn:microsoft.com/office/officeart/2005/8/layout/vList5"/>
    <dgm:cxn modelId="{AA6BBDBC-1AC3-4B7A-83FA-AF710309D61C}" type="presParOf" srcId="{BE0EF47C-176E-471C-B060-D9C234F476B4}" destId="{4BCED742-5C1D-4696-8D14-4D32E92DB518}" srcOrd="5" destOrd="0" presId="urn:microsoft.com/office/officeart/2005/8/layout/vList5"/>
    <dgm:cxn modelId="{B2AE36BC-41D8-459F-9BCA-F451F7F43A30}" type="presParOf" srcId="{BE0EF47C-176E-471C-B060-D9C234F476B4}" destId="{DD368E37-1F2C-4EFC-A263-7DE67A15B620}" srcOrd="6" destOrd="0" presId="urn:microsoft.com/office/officeart/2005/8/layout/vList5"/>
    <dgm:cxn modelId="{33739258-5425-4004-9D05-0F17C4555557}" type="presParOf" srcId="{DD368E37-1F2C-4EFC-A263-7DE67A15B620}" destId="{D918E809-89FD-449D-8159-4DBAA7F0B65D}" srcOrd="0" destOrd="0" presId="urn:microsoft.com/office/officeart/2005/8/layout/vList5"/>
    <dgm:cxn modelId="{3B1884B7-2D62-4796-AB4B-B55C90CC339E}" type="presParOf" srcId="{BE0EF47C-176E-471C-B060-D9C234F476B4}" destId="{8F67160E-E43B-4804-A1A5-4A49FCA71299}" srcOrd="7" destOrd="0" presId="urn:microsoft.com/office/officeart/2005/8/layout/vList5"/>
    <dgm:cxn modelId="{B16B8E62-020C-4D5F-BED4-21365B4F8F67}" type="presParOf" srcId="{BE0EF47C-176E-471C-B060-D9C234F476B4}" destId="{D70DA3F6-C253-408A-8FA1-7E01CCD4669C}" srcOrd="8" destOrd="0" presId="urn:microsoft.com/office/officeart/2005/8/layout/vList5"/>
    <dgm:cxn modelId="{1AB2CBB8-8EE6-4AD7-8592-6EB515522A64}" type="presParOf" srcId="{D70DA3F6-C253-408A-8FA1-7E01CCD4669C}" destId="{E2E1B5EE-5F91-4EC1-B68C-D7D807A3F6B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AEA1DD-2A2E-4D66-B939-AC12A450D0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950F1B35-59E2-44CD-AFD1-FF4605921C32}">
      <dgm:prSet custT="1"/>
      <dgm:spPr/>
      <dgm:t>
        <a:bodyPr/>
        <a:lstStyle/>
        <a:p>
          <a:r>
            <a:rPr lang="en-US" sz="2400" b="1" dirty="0"/>
            <a:t>Select the templates that the rule applies to from the list of assigned templates. You must assign a template for at least one transaction class.</a:t>
          </a:r>
          <a:endParaRPr lang="en-IN" sz="2400" b="1" dirty="0"/>
        </a:p>
      </dgm:t>
    </dgm:pt>
    <dgm:pt modelId="{A9D17342-114F-44C7-B4E7-04C0604E9F73}" type="parTrans" cxnId="{28C5FC0F-DE94-4F09-A00C-544597BB9855}">
      <dgm:prSet/>
      <dgm:spPr/>
      <dgm:t>
        <a:bodyPr/>
        <a:lstStyle/>
        <a:p>
          <a:endParaRPr lang="en-IN"/>
        </a:p>
      </dgm:t>
    </dgm:pt>
    <dgm:pt modelId="{EF55804B-4F94-425C-ABC3-3F1D3446689B}" type="sibTrans" cxnId="{28C5FC0F-DE94-4F09-A00C-544597BB9855}">
      <dgm:prSet/>
      <dgm:spPr/>
      <dgm:t>
        <a:bodyPr/>
        <a:lstStyle/>
        <a:p>
          <a:endParaRPr lang="en-IN"/>
        </a:p>
      </dgm:t>
    </dgm:pt>
    <dgm:pt modelId="{167CD37A-EABD-47C6-AED7-C69C99C3846C}">
      <dgm:prSet custT="1"/>
      <dgm:spPr/>
      <dgm:t>
        <a:bodyPr/>
        <a:lstStyle/>
        <a:p>
          <a:pPr marL="0" lvl="0" indent="0" algn="ctr" defTabSz="1066800">
            <a:lnSpc>
              <a:spcPct val="90000"/>
            </a:lnSpc>
            <a:spcBef>
              <a:spcPct val="0"/>
            </a:spcBef>
            <a:spcAft>
              <a:spcPct val="35000"/>
            </a:spcAft>
            <a:buNone/>
          </a:pPr>
          <a:r>
            <a:rPr lang="en-US" sz="2400" b="1" kern="1200" dirty="0">
              <a:solidFill>
                <a:srgbClr val="FFFFFF"/>
              </a:solidFill>
              <a:latin typeface="Calibri"/>
              <a:ea typeface="+mn-ea"/>
              <a:cs typeface="+mn-cs"/>
            </a:rPr>
            <a:t>BPA filters the available templates based on the supplementary data source, transaction class, and presentment type you select. </a:t>
          </a:r>
          <a:endParaRPr lang="en-IN" sz="2400" b="1" kern="1200" dirty="0">
            <a:solidFill>
              <a:srgbClr val="FFFFFF"/>
            </a:solidFill>
            <a:latin typeface="Calibri"/>
            <a:ea typeface="+mn-ea"/>
            <a:cs typeface="+mn-cs"/>
          </a:endParaRPr>
        </a:p>
      </dgm:t>
    </dgm:pt>
    <dgm:pt modelId="{607F0913-A72A-4348-8CFF-53FF29A02599}" type="parTrans" cxnId="{75BE5993-DC2C-4561-80C6-CA848F2E012C}">
      <dgm:prSet/>
      <dgm:spPr/>
      <dgm:t>
        <a:bodyPr/>
        <a:lstStyle/>
        <a:p>
          <a:endParaRPr lang="en-IN"/>
        </a:p>
      </dgm:t>
    </dgm:pt>
    <dgm:pt modelId="{187DD94F-A002-45D3-A867-55A0188E56B5}" type="sibTrans" cxnId="{75BE5993-DC2C-4561-80C6-CA848F2E012C}">
      <dgm:prSet/>
      <dgm:spPr/>
      <dgm:t>
        <a:bodyPr/>
        <a:lstStyle/>
        <a:p>
          <a:endParaRPr lang="en-IN"/>
        </a:p>
      </dgm:t>
    </dgm:pt>
    <dgm:pt modelId="{20F5ADFC-1ADC-4273-9BE3-206852E64FFC}" type="pres">
      <dgm:prSet presAssocID="{E7AEA1DD-2A2E-4D66-B939-AC12A450D016}" presName="Name0" presStyleCnt="0">
        <dgm:presLayoutVars>
          <dgm:dir/>
          <dgm:animLvl val="lvl"/>
          <dgm:resizeHandles val="exact"/>
        </dgm:presLayoutVars>
      </dgm:prSet>
      <dgm:spPr/>
      <dgm:t>
        <a:bodyPr/>
        <a:lstStyle/>
        <a:p>
          <a:endParaRPr lang="en-US"/>
        </a:p>
      </dgm:t>
    </dgm:pt>
    <dgm:pt modelId="{605CBD7D-CC81-4EF2-825A-D19C324A479D}" type="pres">
      <dgm:prSet presAssocID="{950F1B35-59E2-44CD-AFD1-FF4605921C32}" presName="linNode" presStyleCnt="0"/>
      <dgm:spPr/>
    </dgm:pt>
    <dgm:pt modelId="{A63C8E77-6A00-4219-A206-71E194BDEB52}" type="pres">
      <dgm:prSet presAssocID="{950F1B35-59E2-44CD-AFD1-FF4605921C32}" presName="parentText" presStyleLbl="node1" presStyleIdx="0" presStyleCnt="2" custScaleX="277778">
        <dgm:presLayoutVars>
          <dgm:chMax val="1"/>
          <dgm:bulletEnabled val="1"/>
        </dgm:presLayoutVars>
      </dgm:prSet>
      <dgm:spPr/>
      <dgm:t>
        <a:bodyPr/>
        <a:lstStyle/>
        <a:p>
          <a:endParaRPr lang="en-US"/>
        </a:p>
      </dgm:t>
    </dgm:pt>
    <dgm:pt modelId="{7E4EC4ED-7985-4277-8FC3-B45A92C8A808}" type="pres">
      <dgm:prSet presAssocID="{EF55804B-4F94-425C-ABC3-3F1D3446689B}" presName="sp" presStyleCnt="0"/>
      <dgm:spPr/>
    </dgm:pt>
    <dgm:pt modelId="{76D50421-6421-4103-982D-9B8BC2C4A10F}" type="pres">
      <dgm:prSet presAssocID="{167CD37A-EABD-47C6-AED7-C69C99C3846C}" presName="linNode" presStyleCnt="0"/>
      <dgm:spPr/>
    </dgm:pt>
    <dgm:pt modelId="{2B37708F-F117-42EF-A231-E44CDF1E5006}" type="pres">
      <dgm:prSet presAssocID="{167CD37A-EABD-47C6-AED7-C69C99C3846C}" presName="parentText" presStyleLbl="node1" presStyleIdx="1" presStyleCnt="2" custScaleX="277778">
        <dgm:presLayoutVars>
          <dgm:chMax val="1"/>
          <dgm:bulletEnabled val="1"/>
        </dgm:presLayoutVars>
      </dgm:prSet>
      <dgm:spPr/>
      <dgm:t>
        <a:bodyPr/>
        <a:lstStyle/>
        <a:p>
          <a:endParaRPr lang="en-US"/>
        </a:p>
      </dgm:t>
    </dgm:pt>
  </dgm:ptLst>
  <dgm:cxnLst>
    <dgm:cxn modelId="{F7BD231A-6CC3-46C3-9619-C78552F4212C}" type="presOf" srcId="{950F1B35-59E2-44CD-AFD1-FF4605921C32}" destId="{A63C8E77-6A00-4219-A206-71E194BDEB52}" srcOrd="0" destOrd="0" presId="urn:microsoft.com/office/officeart/2005/8/layout/vList5"/>
    <dgm:cxn modelId="{95E16F31-3A6B-4D7F-8E48-2E02D5F55DA4}" type="presOf" srcId="{167CD37A-EABD-47C6-AED7-C69C99C3846C}" destId="{2B37708F-F117-42EF-A231-E44CDF1E5006}" srcOrd="0" destOrd="0" presId="urn:microsoft.com/office/officeart/2005/8/layout/vList5"/>
    <dgm:cxn modelId="{28C5FC0F-DE94-4F09-A00C-544597BB9855}" srcId="{E7AEA1DD-2A2E-4D66-B939-AC12A450D016}" destId="{950F1B35-59E2-44CD-AFD1-FF4605921C32}" srcOrd="0" destOrd="0" parTransId="{A9D17342-114F-44C7-B4E7-04C0604E9F73}" sibTransId="{EF55804B-4F94-425C-ABC3-3F1D3446689B}"/>
    <dgm:cxn modelId="{46DDD397-5B39-4B0F-B267-63304BA0B247}" type="presOf" srcId="{E7AEA1DD-2A2E-4D66-B939-AC12A450D016}" destId="{20F5ADFC-1ADC-4273-9BE3-206852E64FFC}" srcOrd="0" destOrd="0" presId="urn:microsoft.com/office/officeart/2005/8/layout/vList5"/>
    <dgm:cxn modelId="{75BE5993-DC2C-4561-80C6-CA848F2E012C}" srcId="{E7AEA1DD-2A2E-4D66-B939-AC12A450D016}" destId="{167CD37A-EABD-47C6-AED7-C69C99C3846C}" srcOrd="1" destOrd="0" parTransId="{607F0913-A72A-4348-8CFF-53FF29A02599}" sibTransId="{187DD94F-A002-45D3-A867-55A0188E56B5}"/>
    <dgm:cxn modelId="{72F7EFC4-47DE-4FBA-AA22-5DBB17B43F2C}" type="presParOf" srcId="{20F5ADFC-1ADC-4273-9BE3-206852E64FFC}" destId="{605CBD7D-CC81-4EF2-825A-D19C324A479D}" srcOrd="0" destOrd="0" presId="urn:microsoft.com/office/officeart/2005/8/layout/vList5"/>
    <dgm:cxn modelId="{A6FC04F9-AB04-4899-B43C-F5C8F1563277}" type="presParOf" srcId="{605CBD7D-CC81-4EF2-825A-D19C324A479D}" destId="{A63C8E77-6A00-4219-A206-71E194BDEB52}" srcOrd="0" destOrd="0" presId="urn:microsoft.com/office/officeart/2005/8/layout/vList5"/>
    <dgm:cxn modelId="{3046607C-E342-41CC-834D-C0DF684430A7}" type="presParOf" srcId="{20F5ADFC-1ADC-4273-9BE3-206852E64FFC}" destId="{7E4EC4ED-7985-4277-8FC3-B45A92C8A808}" srcOrd="1" destOrd="0" presId="urn:microsoft.com/office/officeart/2005/8/layout/vList5"/>
    <dgm:cxn modelId="{93E410DD-A6D5-4902-9653-68171AF01EC2}" type="presParOf" srcId="{20F5ADFC-1ADC-4273-9BE3-206852E64FFC}" destId="{76D50421-6421-4103-982D-9B8BC2C4A10F}" srcOrd="2" destOrd="0" presId="urn:microsoft.com/office/officeart/2005/8/layout/vList5"/>
    <dgm:cxn modelId="{2A816DA5-3557-4CDA-96AA-262CF7EB1A6F}" type="presParOf" srcId="{76D50421-6421-4103-982D-9B8BC2C4A10F}" destId="{2B37708F-F117-42EF-A231-E44CDF1E500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4CC68E-089B-475F-AF41-66A05ABD297A}" type="doc">
      <dgm:prSet loTypeId="urn:microsoft.com/office/officeart/2005/8/layout/lProcess3" loCatId="process" qsTypeId="urn:microsoft.com/office/officeart/2005/8/quickstyle/3d7" qsCatId="3D" csTypeId="urn:microsoft.com/office/officeart/2005/8/colors/accent1_2" csCatId="accent1" phldr="1"/>
      <dgm:spPr/>
      <dgm:t>
        <a:bodyPr/>
        <a:lstStyle/>
        <a:p>
          <a:endParaRPr lang="en-IN"/>
        </a:p>
      </dgm:t>
    </dgm:pt>
    <dgm:pt modelId="{52A9646E-1DEB-4103-9627-41DCD06E1043}">
      <dgm:prSet/>
      <dgm:spPr>
        <a:sp3d extrusionH="50600" prstMaterial="flat">
          <a:bevelT w="101600" h="80600" prst="relaxedInset"/>
          <a:bevelB w="80600" h="80600" prst="relaxedInset"/>
        </a:sp3d>
      </dgm:spPr>
      <dgm:t>
        <a:bodyPr/>
        <a:lstStyle/>
        <a:p>
          <a:r>
            <a:rPr lang="en-US" b="1" dirty="0"/>
            <a:t>Expedite Payment and Improve Cash Flow</a:t>
          </a:r>
          <a:r>
            <a:rPr lang="en-US" dirty="0"/>
            <a:t> </a:t>
          </a:r>
          <a:endParaRPr lang="en-IN" dirty="0"/>
        </a:p>
      </dgm:t>
    </dgm:pt>
    <dgm:pt modelId="{5B25BB23-718A-4D95-9390-A284BD714DF4}" type="parTrans" cxnId="{FB177C03-3F3D-4B0E-88C0-FDB67089E9FC}">
      <dgm:prSet/>
      <dgm:spPr/>
      <dgm:t>
        <a:bodyPr/>
        <a:lstStyle/>
        <a:p>
          <a:endParaRPr lang="en-IN"/>
        </a:p>
      </dgm:t>
    </dgm:pt>
    <dgm:pt modelId="{E34A825B-F54C-4CB4-A569-B86B1085D781}" type="sibTrans" cxnId="{FB177C03-3F3D-4B0E-88C0-FDB67089E9FC}">
      <dgm:prSet/>
      <dgm:spPr/>
      <dgm:t>
        <a:bodyPr/>
        <a:lstStyle/>
        <a:p>
          <a:endParaRPr lang="en-IN"/>
        </a:p>
      </dgm:t>
    </dgm:pt>
    <dgm:pt modelId="{3136B9B0-D0EA-45E4-90C7-8516C1693624}">
      <dgm:prSet/>
      <dgm:spPr>
        <a:sp3d extrusionH="50600" prstMaterial="flat">
          <a:bevelT w="101600" h="80600" prst="relaxedInset"/>
          <a:bevelB w="80600" h="80600" prst="relaxedInset"/>
        </a:sp3d>
      </dgm:spPr>
      <dgm:t>
        <a:bodyPr/>
        <a:lstStyle/>
        <a:p>
          <a:r>
            <a:rPr lang="en-US" b="1" dirty="0"/>
            <a:t>MLS Language Enabled</a:t>
          </a:r>
          <a:endParaRPr lang="en-IN" dirty="0"/>
        </a:p>
      </dgm:t>
    </dgm:pt>
    <dgm:pt modelId="{83B22EA1-0113-4B35-A820-E2E56411176B}" type="parTrans" cxnId="{645160C4-1046-418C-A29D-E04BD4A1F867}">
      <dgm:prSet/>
      <dgm:spPr/>
      <dgm:t>
        <a:bodyPr/>
        <a:lstStyle/>
        <a:p>
          <a:endParaRPr lang="en-IN"/>
        </a:p>
      </dgm:t>
    </dgm:pt>
    <dgm:pt modelId="{6FF7D2CE-C1E6-4226-8FEF-778D65BFB75F}" type="sibTrans" cxnId="{645160C4-1046-418C-A29D-E04BD4A1F867}">
      <dgm:prSet/>
      <dgm:spPr/>
      <dgm:t>
        <a:bodyPr/>
        <a:lstStyle/>
        <a:p>
          <a:endParaRPr lang="en-IN"/>
        </a:p>
      </dgm:t>
    </dgm:pt>
    <dgm:pt modelId="{C07CCB3F-CC25-4B1F-B08C-06FAEA54904F}">
      <dgm:prSet/>
      <dgm:spPr>
        <a:sp3d extrusionH="50600" prstMaterial="flat">
          <a:bevelT w="101600" h="80600" prst="relaxedInset"/>
          <a:bevelB w="80600" h="80600" prst="relaxedInset"/>
        </a:sp3d>
      </dgm:spPr>
      <dgm:t>
        <a:bodyPr/>
        <a:lstStyle/>
        <a:p>
          <a:r>
            <a:rPr lang="en-US" b="1" dirty="0"/>
            <a:t>Flexibility to incorporate Company logo</a:t>
          </a:r>
          <a:endParaRPr lang="en-IN" dirty="0"/>
        </a:p>
      </dgm:t>
    </dgm:pt>
    <dgm:pt modelId="{61DCB466-F079-4BCF-B323-4F17C52ACAEE}" type="parTrans" cxnId="{6F88E458-CC9D-4316-BDC8-1EC0FF2C4061}">
      <dgm:prSet/>
      <dgm:spPr/>
      <dgm:t>
        <a:bodyPr/>
        <a:lstStyle/>
        <a:p>
          <a:endParaRPr lang="en-IN"/>
        </a:p>
      </dgm:t>
    </dgm:pt>
    <dgm:pt modelId="{16620E76-1C69-4B10-8A64-26A3AA1D81D0}" type="sibTrans" cxnId="{6F88E458-CC9D-4316-BDC8-1EC0FF2C4061}">
      <dgm:prSet/>
      <dgm:spPr/>
      <dgm:t>
        <a:bodyPr/>
        <a:lstStyle/>
        <a:p>
          <a:endParaRPr lang="en-IN"/>
        </a:p>
      </dgm:t>
    </dgm:pt>
    <dgm:pt modelId="{41D31E0D-5C58-47CB-BEED-F3EBCE39A943}">
      <dgm:prSet/>
      <dgm:spPr>
        <a:sp3d extrusionH="50600" prstMaterial="flat">
          <a:bevelT w="101600" h="80600" prst="relaxedInset"/>
          <a:bevelB w="80600" h="80600" prst="relaxedInset"/>
        </a:sp3d>
      </dgm:spPr>
      <dgm:t>
        <a:bodyPr/>
        <a:lstStyle/>
        <a:p>
          <a:r>
            <a:rPr lang="en-US" b="1" dirty="0"/>
            <a:t>Template for Transaction Classes other than Invoice</a:t>
          </a:r>
          <a:r>
            <a:rPr lang="en-US" dirty="0"/>
            <a:t> </a:t>
          </a:r>
          <a:endParaRPr lang="en-IN" dirty="0"/>
        </a:p>
      </dgm:t>
    </dgm:pt>
    <dgm:pt modelId="{75941C96-5C63-43D4-9EF2-5B5000A12E33}" type="parTrans" cxnId="{8EA30DDE-F4B9-4362-9FA9-47D74FB95355}">
      <dgm:prSet/>
      <dgm:spPr/>
      <dgm:t>
        <a:bodyPr/>
        <a:lstStyle/>
        <a:p>
          <a:endParaRPr lang="en-IN"/>
        </a:p>
      </dgm:t>
    </dgm:pt>
    <dgm:pt modelId="{6F6A1B31-E3BD-4DDC-959F-2AB3324BDACB}" type="sibTrans" cxnId="{8EA30DDE-F4B9-4362-9FA9-47D74FB95355}">
      <dgm:prSet/>
      <dgm:spPr/>
      <dgm:t>
        <a:bodyPr/>
        <a:lstStyle/>
        <a:p>
          <a:endParaRPr lang="en-IN"/>
        </a:p>
      </dgm:t>
    </dgm:pt>
    <dgm:pt modelId="{25D8426D-B44A-4665-821C-17641EB7065A}">
      <dgm:prSet/>
      <dgm:spPr>
        <a:sp3d extrusionH="50600" prstMaterial="flat">
          <a:bevelT w="101600" h="80600" prst="relaxedInset"/>
          <a:bevelB w="80600" h="80600" prst="relaxedInset"/>
        </a:sp3d>
      </dgm:spPr>
      <dgm:t>
        <a:bodyPr/>
        <a:lstStyle/>
        <a:p>
          <a:r>
            <a:rPr lang="en-US" b="1" dirty="0"/>
            <a:t>Incorporate Hyperlinks on Online Invoices </a:t>
          </a:r>
          <a:endParaRPr lang="en-IN" dirty="0"/>
        </a:p>
      </dgm:t>
    </dgm:pt>
    <dgm:pt modelId="{1DE4CB45-A6C0-4DC0-9200-F92904F09F93}" type="parTrans" cxnId="{11508479-3917-48ED-AA89-112F9D3BCD68}">
      <dgm:prSet/>
      <dgm:spPr/>
      <dgm:t>
        <a:bodyPr/>
        <a:lstStyle/>
        <a:p>
          <a:endParaRPr lang="en-IN"/>
        </a:p>
      </dgm:t>
    </dgm:pt>
    <dgm:pt modelId="{820D6795-0D47-4EBB-AF0E-56353C7C4DAB}" type="sibTrans" cxnId="{11508479-3917-48ED-AA89-112F9D3BCD68}">
      <dgm:prSet/>
      <dgm:spPr/>
      <dgm:t>
        <a:bodyPr/>
        <a:lstStyle/>
        <a:p>
          <a:endParaRPr lang="en-IN"/>
        </a:p>
      </dgm:t>
    </dgm:pt>
    <dgm:pt modelId="{39106751-2E09-44CC-A7CB-9FA7F857EDE7}" type="pres">
      <dgm:prSet presAssocID="{8A4CC68E-089B-475F-AF41-66A05ABD297A}" presName="Name0" presStyleCnt="0">
        <dgm:presLayoutVars>
          <dgm:chPref val="3"/>
          <dgm:dir/>
          <dgm:animLvl val="lvl"/>
          <dgm:resizeHandles/>
        </dgm:presLayoutVars>
      </dgm:prSet>
      <dgm:spPr/>
      <dgm:t>
        <a:bodyPr/>
        <a:lstStyle/>
        <a:p>
          <a:endParaRPr lang="en-US"/>
        </a:p>
      </dgm:t>
    </dgm:pt>
    <dgm:pt modelId="{9C7DAE73-8138-4461-B8CF-74C9A54118D7}" type="pres">
      <dgm:prSet presAssocID="{52A9646E-1DEB-4103-9627-41DCD06E1043}" presName="horFlow" presStyleCnt="0"/>
      <dgm:spPr>
        <a:sp3d prstMaterial="flat"/>
      </dgm:spPr>
      <dgm:t>
        <a:bodyPr/>
        <a:lstStyle/>
        <a:p>
          <a:endParaRPr lang="en-US"/>
        </a:p>
      </dgm:t>
    </dgm:pt>
    <dgm:pt modelId="{6DC93C5F-B829-4F20-A130-213868524713}" type="pres">
      <dgm:prSet presAssocID="{52A9646E-1DEB-4103-9627-41DCD06E1043}" presName="bigChev" presStyleLbl="node1" presStyleIdx="0" presStyleCnt="5" custScaleX="242439"/>
      <dgm:spPr/>
      <dgm:t>
        <a:bodyPr/>
        <a:lstStyle/>
        <a:p>
          <a:endParaRPr lang="en-US"/>
        </a:p>
      </dgm:t>
    </dgm:pt>
    <dgm:pt modelId="{EE8457AB-0B87-4A8B-B581-A170FEDE2A18}" type="pres">
      <dgm:prSet presAssocID="{52A9646E-1DEB-4103-9627-41DCD06E1043}" presName="vSp" presStyleCnt="0"/>
      <dgm:spPr>
        <a:sp3d prstMaterial="flat"/>
      </dgm:spPr>
      <dgm:t>
        <a:bodyPr/>
        <a:lstStyle/>
        <a:p>
          <a:endParaRPr lang="en-US"/>
        </a:p>
      </dgm:t>
    </dgm:pt>
    <dgm:pt modelId="{9F2CD8B4-97DB-488D-A81E-6F36D874A578}" type="pres">
      <dgm:prSet presAssocID="{3136B9B0-D0EA-45E4-90C7-8516C1693624}" presName="horFlow" presStyleCnt="0"/>
      <dgm:spPr>
        <a:sp3d prstMaterial="flat"/>
      </dgm:spPr>
      <dgm:t>
        <a:bodyPr/>
        <a:lstStyle/>
        <a:p>
          <a:endParaRPr lang="en-US"/>
        </a:p>
      </dgm:t>
    </dgm:pt>
    <dgm:pt modelId="{FA928ED9-EA54-43C1-836E-A93E5F64A6DB}" type="pres">
      <dgm:prSet presAssocID="{3136B9B0-D0EA-45E4-90C7-8516C1693624}" presName="bigChev" presStyleLbl="node1" presStyleIdx="1" presStyleCnt="5" custScaleX="241655"/>
      <dgm:spPr/>
      <dgm:t>
        <a:bodyPr/>
        <a:lstStyle/>
        <a:p>
          <a:endParaRPr lang="en-US"/>
        </a:p>
      </dgm:t>
    </dgm:pt>
    <dgm:pt modelId="{5C181616-A227-45D4-A041-46DEC349173B}" type="pres">
      <dgm:prSet presAssocID="{3136B9B0-D0EA-45E4-90C7-8516C1693624}" presName="vSp" presStyleCnt="0"/>
      <dgm:spPr>
        <a:sp3d prstMaterial="flat"/>
      </dgm:spPr>
      <dgm:t>
        <a:bodyPr/>
        <a:lstStyle/>
        <a:p>
          <a:endParaRPr lang="en-US"/>
        </a:p>
      </dgm:t>
    </dgm:pt>
    <dgm:pt modelId="{3F2506FC-9373-4F5D-85C5-EF2574658C47}" type="pres">
      <dgm:prSet presAssocID="{C07CCB3F-CC25-4B1F-B08C-06FAEA54904F}" presName="horFlow" presStyleCnt="0"/>
      <dgm:spPr>
        <a:sp3d prstMaterial="flat"/>
      </dgm:spPr>
      <dgm:t>
        <a:bodyPr/>
        <a:lstStyle/>
        <a:p>
          <a:endParaRPr lang="en-US"/>
        </a:p>
      </dgm:t>
    </dgm:pt>
    <dgm:pt modelId="{E4FE22CD-E5C2-4471-A2EF-0C74C8C1163A}" type="pres">
      <dgm:prSet presAssocID="{C07CCB3F-CC25-4B1F-B08C-06FAEA54904F}" presName="bigChev" presStyleLbl="node1" presStyleIdx="2" presStyleCnt="5" custScaleX="244791"/>
      <dgm:spPr/>
      <dgm:t>
        <a:bodyPr/>
        <a:lstStyle/>
        <a:p>
          <a:endParaRPr lang="en-US"/>
        </a:p>
      </dgm:t>
    </dgm:pt>
    <dgm:pt modelId="{8301110A-8659-4101-8199-3783BC524837}" type="pres">
      <dgm:prSet presAssocID="{C07CCB3F-CC25-4B1F-B08C-06FAEA54904F}" presName="vSp" presStyleCnt="0"/>
      <dgm:spPr>
        <a:sp3d prstMaterial="flat"/>
      </dgm:spPr>
      <dgm:t>
        <a:bodyPr/>
        <a:lstStyle/>
        <a:p>
          <a:endParaRPr lang="en-US"/>
        </a:p>
      </dgm:t>
    </dgm:pt>
    <dgm:pt modelId="{12BD1BDA-A2E0-490F-B49C-1E675A78FDDB}" type="pres">
      <dgm:prSet presAssocID="{41D31E0D-5C58-47CB-BEED-F3EBCE39A943}" presName="horFlow" presStyleCnt="0"/>
      <dgm:spPr>
        <a:sp3d prstMaterial="flat"/>
      </dgm:spPr>
      <dgm:t>
        <a:bodyPr/>
        <a:lstStyle/>
        <a:p>
          <a:endParaRPr lang="en-US"/>
        </a:p>
      </dgm:t>
    </dgm:pt>
    <dgm:pt modelId="{DE03754D-2665-46A6-B99E-045BE3AA80FF}" type="pres">
      <dgm:prSet presAssocID="{41D31E0D-5C58-47CB-BEED-F3EBCE39A943}" presName="bigChev" presStyleLbl="node1" presStyleIdx="3" presStyleCnt="5" custScaleX="242439"/>
      <dgm:spPr/>
      <dgm:t>
        <a:bodyPr/>
        <a:lstStyle/>
        <a:p>
          <a:endParaRPr lang="en-US"/>
        </a:p>
      </dgm:t>
    </dgm:pt>
    <dgm:pt modelId="{B22EF268-A97B-4724-BB0E-55E850515FC1}" type="pres">
      <dgm:prSet presAssocID="{41D31E0D-5C58-47CB-BEED-F3EBCE39A943}" presName="vSp" presStyleCnt="0"/>
      <dgm:spPr>
        <a:sp3d prstMaterial="flat"/>
      </dgm:spPr>
      <dgm:t>
        <a:bodyPr/>
        <a:lstStyle/>
        <a:p>
          <a:endParaRPr lang="en-US"/>
        </a:p>
      </dgm:t>
    </dgm:pt>
    <dgm:pt modelId="{8BAF57BF-D0A0-4F44-82ED-1451DEC7FEE8}" type="pres">
      <dgm:prSet presAssocID="{25D8426D-B44A-4665-821C-17641EB7065A}" presName="horFlow" presStyleCnt="0"/>
      <dgm:spPr>
        <a:sp3d prstMaterial="flat"/>
      </dgm:spPr>
      <dgm:t>
        <a:bodyPr/>
        <a:lstStyle/>
        <a:p>
          <a:endParaRPr lang="en-US"/>
        </a:p>
      </dgm:t>
    </dgm:pt>
    <dgm:pt modelId="{076A2ED1-391B-4CEA-94D6-DFB1AEB6460D}" type="pres">
      <dgm:prSet presAssocID="{25D8426D-B44A-4665-821C-17641EB7065A}" presName="bigChev" presStyleLbl="node1" presStyleIdx="4" presStyleCnt="5" custScaleX="243223"/>
      <dgm:spPr/>
      <dgm:t>
        <a:bodyPr/>
        <a:lstStyle/>
        <a:p>
          <a:endParaRPr lang="en-US"/>
        </a:p>
      </dgm:t>
    </dgm:pt>
  </dgm:ptLst>
  <dgm:cxnLst>
    <dgm:cxn modelId="{645160C4-1046-418C-A29D-E04BD4A1F867}" srcId="{8A4CC68E-089B-475F-AF41-66A05ABD297A}" destId="{3136B9B0-D0EA-45E4-90C7-8516C1693624}" srcOrd="1" destOrd="0" parTransId="{83B22EA1-0113-4B35-A820-E2E56411176B}" sibTransId="{6FF7D2CE-C1E6-4226-8FEF-778D65BFB75F}"/>
    <dgm:cxn modelId="{FFDCA629-5907-4E51-A6C0-24A8C5837188}" type="presOf" srcId="{25D8426D-B44A-4665-821C-17641EB7065A}" destId="{076A2ED1-391B-4CEA-94D6-DFB1AEB6460D}" srcOrd="0" destOrd="0" presId="urn:microsoft.com/office/officeart/2005/8/layout/lProcess3"/>
    <dgm:cxn modelId="{8EA30DDE-F4B9-4362-9FA9-47D74FB95355}" srcId="{8A4CC68E-089B-475F-AF41-66A05ABD297A}" destId="{41D31E0D-5C58-47CB-BEED-F3EBCE39A943}" srcOrd="3" destOrd="0" parTransId="{75941C96-5C63-43D4-9EF2-5B5000A12E33}" sibTransId="{6F6A1B31-E3BD-4DDC-959F-2AB3324BDACB}"/>
    <dgm:cxn modelId="{705C238D-DA2E-41C0-8A8D-7083D973134F}" type="presOf" srcId="{3136B9B0-D0EA-45E4-90C7-8516C1693624}" destId="{FA928ED9-EA54-43C1-836E-A93E5F64A6DB}" srcOrd="0" destOrd="0" presId="urn:microsoft.com/office/officeart/2005/8/layout/lProcess3"/>
    <dgm:cxn modelId="{73186F76-0027-4C1D-BB58-48905EFC8A67}" type="presOf" srcId="{41D31E0D-5C58-47CB-BEED-F3EBCE39A943}" destId="{DE03754D-2665-46A6-B99E-045BE3AA80FF}" srcOrd="0" destOrd="0" presId="urn:microsoft.com/office/officeart/2005/8/layout/lProcess3"/>
    <dgm:cxn modelId="{6F88E458-CC9D-4316-BDC8-1EC0FF2C4061}" srcId="{8A4CC68E-089B-475F-AF41-66A05ABD297A}" destId="{C07CCB3F-CC25-4B1F-B08C-06FAEA54904F}" srcOrd="2" destOrd="0" parTransId="{61DCB466-F079-4BCF-B323-4F17C52ACAEE}" sibTransId="{16620E76-1C69-4B10-8A64-26A3AA1D81D0}"/>
    <dgm:cxn modelId="{3B5BAD85-EA32-459E-B355-65CE7953DB3B}" type="presOf" srcId="{8A4CC68E-089B-475F-AF41-66A05ABD297A}" destId="{39106751-2E09-44CC-A7CB-9FA7F857EDE7}" srcOrd="0" destOrd="0" presId="urn:microsoft.com/office/officeart/2005/8/layout/lProcess3"/>
    <dgm:cxn modelId="{68A79BC6-CD79-4491-BA1B-B6510F3143C5}" type="presOf" srcId="{52A9646E-1DEB-4103-9627-41DCD06E1043}" destId="{6DC93C5F-B829-4F20-A130-213868524713}" srcOrd="0" destOrd="0" presId="urn:microsoft.com/office/officeart/2005/8/layout/lProcess3"/>
    <dgm:cxn modelId="{FB177C03-3F3D-4B0E-88C0-FDB67089E9FC}" srcId="{8A4CC68E-089B-475F-AF41-66A05ABD297A}" destId="{52A9646E-1DEB-4103-9627-41DCD06E1043}" srcOrd="0" destOrd="0" parTransId="{5B25BB23-718A-4D95-9390-A284BD714DF4}" sibTransId="{E34A825B-F54C-4CB4-A569-B86B1085D781}"/>
    <dgm:cxn modelId="{617971D0-601B-4EA1-8869-C75AF39EA9F3}" type="presOf" srcId="{C07CCB3F-CC25-4B1F-B08C-06FAEA54904F}" destId="{E4FE22CD-E5C2-4471-A2EF-0C74C8C1163A}" srcOrd="0" destOrd="0" presId="urn:microsoft.com/office/officeart/2005/8/layout/lProcess3"/>
    <dgm:cxn modelId="{11508479-3917-48ED-AA89-112F9D3BCD68}" srcId="{8A4CC68E-089B-475F-AF41-66A05ABD297A}" destId="{25D8426D-B44A-4665-821C-17641EB7065A}" srcOrd="4" destOrd="0" parTransId="{1DE4CB45-A6C0-4DC0-9200-F92904F09F93}" sibTransId="{820D6795-0D47-4EBB-AF0E-56353C7C4DAB}"/>
    <dgm:cxn modelId="{88DE774D-2790-4086-8B32-F499ABA222DF}" type="presParOf" srcId="{39106751-2E09-44CC-A7CB-9FA7F857EDE7}" destId="{9C7DAE73-8138-4461-B8CF-74C9A54118D7}" srcOrd="0" destOrd="0" presId="urn:microsoft.com/office/officeart/2005/8/layout/lProcess3"/>
    <dgm:cxn modelId="{0251DD50-4F7C-411B-8C6B-318D33CA0333}" type="presParOf" srcId="{9C7DAE73-8138-4461-B8CF-74C9A54118D7}" destId="{6DC93C5F-B829-4F20-A130-213868524713}" srcOrd="0" destOrd="0" presId="urn:microsoft.com/office/officeart/2005/8/layout/lProcess3"/>
    <dgm:cxn modelId="{7C6CCF2F-CC03-4C5E-B15E-D3BB7A2B4422}" type="presParOf" srcId="{39106751-2E09-44CC-A7CB-9FA7F857EDE7}" destId="{EE8457AB-0B87-4A8B-B581-A170FEDE2A18}" srcOrd="1" destOrd="0" presId="urn:microsoft.com/office/officeart/2005/8/layout/lProcess3"/>
    <dgm:cxn modelId="{5678A6B3-46C3-4B52-AA71-192CBAE95080}" type="presParOf" srcId="{39106751-2E09-44CC-A7CB-9FA7F857EDE7}" destId="{9F2CD8B4-97DB-488D-A81E-6F36D874A578}" srcOrd="2" destOrd="0" presId="urn:microsoft.com/office/officeart/2005/8/layout/lProcess3"/>
    <dgm:cxn modelId="{11FA76E6-A801-462D-8170-A57A4A72CC38}" type="presParOf" srcId="{9F2CD8B4-97DB-488D-A81E-6F36D874A578}" destId="{FA928ED9-EA54-43C1-836E-A93E5F64A6DB}" srcOrd="0" destOrd="0" presId="urn:microsoft.com/office/officeart/2005/8/layout/lProcess3"/>
    <dgm:cxn modelId="{8AACE2B8-95A3-4879-B894-904ACB901538}" type="presParOf" srcId="{39106751-2E09-44CC-A7CB-9FA7F857EDE7}" destId="{5C181616-A227-45D4-A041-46DEC349173B}" srcOrd="3" destOrd="0" presId="urn:microsoft.com/office/officeart/2005/8/layout/lProcess3"/>
    <dgm:cxn modelId="{C739F448-1FD1-4843-A632-91CAFB7D415E}" type="presParOf" srcId="{39106751-2E09-44CC-A7CB-9FA7F857EDE7}" destId="{3F2506FC-9373-4F5D-85C5-EF2574658C47}" srcOrd="4" destOrd="0" presId="urn:microsoft.com/office/officeart/2005/8/layout/lProcess3"/>
    <dgm:cxn modelId="{1C6DFECF-C630-4A4B-80BC-93325494BC46}" type="presParOf" srcId="{3F2506FC-9373-4F5D-85C5-EF2574658C47}" destId="{E4FE22CD-E5C2-4471-A2EF-0C74C8C1163A}" srcOrd="0" destOrd="0" presId="urn:microsoft.com/office/officeart/2005/8/layout/lProcess3"/>
    <dgm:cxn modelId="{0E4B8C7D-6368-430E-A18C-6750435F4BC3}" type="presParOf" srcId="{39106751-2E09-44CC-A7CB-9FA7F857EDE7}" destId="{8301110A-8659-4101-8199-3783BC524837}" srcOrd="5" destOrd="0" presId="urn:microsoft.com/office/officeart/2005/8/layout/lProcess3"/>
    <dgm:cxn modelId="{2F89AD2A-A804-47B9-897B-3A383A36B242}" type="presParOf" srcId="{39106751-2E09-44CC-A7CB-9FA7F857EDE7}" destId="{12BD1BDA-A2E0-490F-B49C-1E675A78FDDB}" srcOrd="6" destOrd="0" presId="urn:microsoft.com/office/officeart/2005/8/layout/lProcess3"/>
    <dgm:cxn modelId="{C2FF5708-B055-48AB-B142-91A11532A5DD}" type="presParOf" srcId="{12BD1BDA-A2E0-490F-B49C-1E675A78FDDB}" destId="{DE03754D-2665-46A6-B99E-045BE3AA80FF}" srcOrd="0" destOrd="0" presId="urn:microsoft.com/office/officeart/2005/8/layout/lProcess3"/>
    <dgm:cxn modelId="{A4A2BA2A-41E8-48AF-B0C6-F873D4218990}" type="presParOf" srcId="{39106751-2E09-44CC-A7CB-9FA7F857EDE7}" destId="{B22EF268-A97B-4724-BB0E-55E850515FC1}" srcOrd="7" destOrd="0" presId="urn:microsoft.com/office/officeart/2005/8/layout/lProcess3"/>
    <dgm:cxn modelId="{59B73385-1DFB-4792-8094-2174D595E25C}" type="presParOf" srcId="{39106751-2E09-44CC-A7CB-9FA7F857EDE7}" destId="{8BAF57BF-D0A0-4F44-82ED-1451DEC7FEE8}" srcOrd="8" destOrd="0" presId="urn:microsoft.com/office/officeart/2005/8/layout/lProcess3"/>
    <dgm:cxn modelId="{3E31320F-F1E1-47AA-ADA4-09B0237365B6}" type="presParOf" srcId="{8BAF57BF-D0A0-4F44-82ED-1451DEC7FEE8}" destId="{076A2ED1-391B-4CEA-94D6-DFB1AEB6460D}" srcOrd="0" destOrd="0" presId="urn:microsoft.com/office/officeart/2005/8/layout/lProcess3"/>
  </dgm:cxnLst>
  <dgm:bg>
    <a:effectLst>
      <a:glow rad="101600">
        <a:schemeClr val="accent5">
          <a:satMod val="175000"/>
          <a:alpha val="40000"/>
        </a:schemeClr>
      </a:glow>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675A6-8F64-41A6-9D56-D74D94817A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1A935D0E-CD64-43D8-8BCD-91FFD0089384}">
      <dgm:prSet custT="1"/>
      <dgm:spPr/>
      <dgm:t>
        <a:bodyPr/>
        <a:lstStyle/>
        <a:p>
          <a:pPr algn="ctr"/>
          <a:r>
            <a:rPr lang="en-US" sz="2800" b="1" dirty="0"/>
            <a:t>No Expedite of Payment Nor Improvement of Cash Flow</a:t>
          </a:r>
          <a:endParaRPr lang="en-IN" sz="2800" dirty="0"/>
        </a:p>
      </dgm:t>
    </dgm:pt>
    <dgm:pt modelId="{CA14E177-EF58-4325-AA4A-2DA1742B8754}" type="parTrans" cxnId="{150FB18E-20DA-4FFB-A6F4-07D7E3FFA735}">
      <dgm:prSet/>
      <dgm:spPr/>
      <dgm:t>
        <a:bodyPr/>
        <a:lstStyle/>
        <a:p>
          <a:endParaRPr lang="en-IN"/>
        </a:p>
      </dgm:t>
    </dgm:pt>
    <dgm:pt modelId="{DFE1E71C-3ACB-4D7B-B440-BEF103CF74AC}" type="sibTrans" cxnId="{150FB18E-20DA-4FFB-A6F4-07D7E3FFA735}">
      <dgm:prSet/>
      <dgm:spPr/>
      <dgm:t>
        <a:bodyPr/>
        <a:lstStyle/>
        <a:p>
          <a:endParaRPr lang="en-IN"/>
        </a:p>
      </dgm:t>
    </dgm:pt>
    <dgm:pt modelId="{5977189B-D0B7-4BE6-8669-877A362C9D1A}">
      <dgm:prSet custT="1"/>
      <dgm:spPr/>
      <dgm:t>
        <a:bodyPr/>
        <a:lstStyle/>
        <a:p>
          <a:r>
            <a:rPr lang="en-IN" sz="2800" b="1" dirty="0"/>
            <a:t>Any small changes to the AR Invoice Print report is time taking process</a:t>
          </a:r>
          <a:endParaRPr lang="en-IN" sz="2800" dirty="0"/>
        </a:p>
      </dgm:t>
    </dgm:pt>
    <dgm:pt modelId="{C111819C-240C-4FEB-B16C-F17496F39599}" type="parTrans" cxnId="{BFB48E85-7D0D-48B7-AC9B-3D2DE93AD823}">
      <dgm:prSet/>
      <dgm:spPr/>
      <dgm:t>
        <a:bodyPr/>
        <a:lstStyle/>
        <a:p>
          <a:endParaRPr lang="en-IN"/>
        </a:p>
      </dgm:t>
    </dgm:pt>
    <dgm:pt modelId="{2A7D4EC6-8FBA-4AB2-B8A7-E5DC92ACE415}" type="sibTrans" cxnId="{BFB48E85-7D0D-48B7-AC9B-3D2DE93AD823}">
      <dgm:prSet/>
      <dgm:spPr/>
      <dgm:t>
        <a:bodyPr/>
        <a:lstStyle/>
        <a:p>
          <a:endParaRPr lang="en-IN"/>
        </a:p>
      </dgm:t>
    </dgm:pt>
    <dgm:pt modelId="{5C4E4A53-03BE-4E80-B509-05F21D28D018}">
      <dgm:prSet custT="1"/>
      <dgm:spPr/>
      <dgm:t>
        <a:bodyPr/>
        <a:lstStyle/>
        <a:p>
          <a:pPr algn="ctr"/>
          <a:r>
            <a:rPr lang="en-US" sz="2800" b="1" dirty="0"/>
            <a:t>MLS Language Enabled but dependent on Function</a:t>
          </a:r>
          <a:endParaRPr lang="en-IN" sz="2800" b="1" dirty="0"/>
        </a:p>
      </dgm:t>
    </dgm:pt>
    <dgm:pt modelId="{01A16068-83ED-4CD5-9A8A-1ACB6F7DFF94}" type="parTrans" cxnId="{793C4609-4FC4-4278-B6B0-C3A77DF1539D}">
      <dgm:prSet/>
      <dgm:spPr/>
      <dgm:t>
        <a:bodyPr/>
        <a:lstStyle/>
        <a:p>
          <a:endParaRPr lang="en-IN"/>
        </a:p>
      </dgm:t>
    </dgm:pt>
    <dgm:pt modelId="{E639157E-B1CC-4D81-93A5-B5C1342C35E9}" type="sibTrans" cxnId="{793C4609-4FC4-4278-B6B0-C3A77DF1539D}">
      <dgm:prSet/>
      <dgm:spPr/>
      <dgm:t>
        <a:bodyPr/>
        <a:lstStyle/>
        <a:p>
          <a:endParaRPr lang="en-IN"/>
        </a:p>
      </dgm:t>
    </dgm:pt>
    <dgm:pt modelId="{469910C1-1B10-4941-B011-06894E19C104}">
      <dgm:prSet custT="1"/>
      <dgm:spPr/>
      <dgm:t>
        <a:bodyPr/>
        <a:lstStyle/>
        <a:p>
          <a:r>
            <a:rPr lang="en-IN" sz="2800" b="1" dirty="0"/>
            <a:t>We Cannot Incorporate Hyperlinks</a:t>
          </a:r>
        </a:p>
      </dgm:t>
    </dgm:pt>
    <dgm:pt modelId="{34C0CF96-2B12-496C-A731-BA25313D97E0}" type="parTrans" cxnId="{5B7B4C42-C6B6-4EDE-B667-F80B20464D29}">
      <dgm:prSet/>
      <dgm:spPr/>
      <dgm:t>
        <a:bodyPr/>
        <a:lstStyle/>
        <a:p>
          <a:endParaRPr lang="en-IN"/>
        </a:p>
      </dgm:t>
    </dgm:pt>
    <dgm:pt modelId="{0AE84137-9D41-4899-8F24-4CAC3F8F957B}" type="sibTrans" cxnId="{5B7B4C42-C6B6-4EDE-B667-F80B20464D29}">
      <dgm:prSet/>
      <dgm:spPr/>
      <dgm:t>
        <a:bodyPr/>
        <a:lstStyle/>
        <a:p>
          <a:endParaRPr lang="en-IN"/>
        </a:p>
      </dgm:t>
    </dgm:pt>
    <dgm:pt modelId="{1D62365B-4FA1-42B4-9738-DE0F8DE5893A}" type="pres">
      <dgm:prSet presAssocID="{A38675A6-8F64-41A6-9D56-D74D94817AEE}" presName="Name0" presStyleCnt="0">
        <dgm:presLayoutVars>
          <dgm:dir/>
          <dgm:animLvl val="lvl"/>
          <dgm:resizeHandles val="exact"/>
        </dgm:presLayoutVars>
      </dgm:prSet>
      <dgm:spPr/>
      <dgm:t>
        <a:bodyPr/>
        <a:lstStyle/>
        <a:p>
          <a:endParaRPr lang="en-US"/>
        </a:p>
      </dgm:t>
    </dgm:pt>
    <dgm:pt modelId="{AE94908B-BDB5-4B47-A44C-1BD02F983BD7}" type="pres">
      <dgm:prSet presAssocID="{1A935D0E-CD64-43D8-8BCD-91FFD0089384}" presName="linNode" presStyleCnt="0"/>
      <dgm:spPr/>
    </dgm:pt>
    <dgm:pt modelId="{24DBB320-FE12-4A91-8FFD-66A47EEB5C30}" type="pres">
      <dgm:prSet presAssocID="{1A935D0E-CD64-43D8-8BCD-91FFD0089384}" presName="parentText" presStyleLbl="node1" presStyleIdx="0" presStyleCnt="4" custScaleX="277778" custLinFactNeighborX="994">
        <dgm:presLayoutVars>
          <dgm:chMax val="1"/>
          <dgm:bulletEnabled val="1"/>
        </dgm:presLayoutVars>
      </dgm:prSet>
      <dgm:spPr/>
      <dgm:t>
        <a:bodyPr/>
        <a:lstStyle/>
        <a:p>
          <a:endParaRPr lang="en-US"/>
        </a:p>
      </dgm:t>
    </dgm:pt>
    <dgm:pt modelId="{4ADADEC1-2367-4BC2-B621-E1C3920BF302}" type="pres">
      <dgm:prSet presAssocID="{DFE1E71C-3ACB-4D7B-B440-BEF103CF74AC}" presName="sp" presStyleCnt="0"/>
      <dgm:spPr/>
    </dgm:pt>
    <dgm:pt modelId="{64014B3A-E9A0-47C3-9678-59155F9F2B5C}" type="pres">
      <dgm:prSet presAssocID="{5977189B-D0B7-4BE6-8669-877A362C9D1A}" presName="linNode" presStyleCnt="0"/>
      <dgm:spPr/>
    </dgm:pt>
    <dgm:pt modelId="{213B1FFA-6DEB-4D10-8FF0-7520C34064F1}" type="pres">
      <dgm:prSet presAssocID="{5977189B-D0B7-4BE6-8669-877A362C9D1A}" presName="parentText" presStyleLbl="node1" presStyleIdx="1" presStyleCnt="4" custScaleX="277778">
        <dgm:presLayoutVars>
          <dgm:chMax val="1"/>
          <dgm:bulletEnabled val="1"/>
        </dgm:presLayoutVars>
      </dgm:prSet>
      <dgm:spPr/>
      <dgm:t>
        <a:bodyPr/>
        <a:lstStyle/>
        <a:p>
          <a:endParaRPr lang="en-US"/>
        </a:p>
      </dgm:t>
    </dgm:pt>
    <dgm:pt modelId="{E9811D55-C93C-4A58-8968-A86D1A1C2662}" type="pres">
      <dgm:prSet presAssocID="{2A7D4EC6-8FBA-4AB2-B8A7-E5DC92ACE415}" presName="sp" presStyleCnt="0"/>
      <dgm:spPr/>
    </dgm:pt>
    <dgm:pt modelId="{BD76FBEC-BC72-4698-ADA0-73859DE99CF2}" type="pres">
      <dgm:prSet presAssocID="{5C4E4A53-03BE-4E80-B509-05F21D28D018}" presName="linNode" presStyleCnt="0"/>
      <dgm:spPr/>
    </dgm:pt>
    <dgm:pt modelId="{1ECB671F-9DC5-4E0E-9C97-7BF3ADF16DBA}" type="pres">
      <dgm:prSet presAssocID="{5C4E4A53-03BE-4E80-B509-05F21D28D018}" presName="parentText" presStyleLbl="node1" presStyleIdx="2" presStyleCnt="4" custScaleX="277778" custLinFactNeighborX="-294">
        <dgm:presLayoutVars>
          <dgm:chMax val="1"/>
          <dgm:bulletEnabled val="1"/>
        </dgm:presLayoutVars>
      </dgm:prSet>
      <dgm:spPr/>
      <dgm:t>
        <a:bodyPr/>
        <a:lstStyle/>
        <a:p>
          <a:endParaRPr lang="en-US"/>
        </a:p>
      </dgm:t>
    </dgm:pt>
    <dgm:pt modelId="{FCE86819-6A97-4CE8-A969-5722A892CC4A}" type="pres">
      <dgm:prSet presAssocID="{E639157E-B1CC-4D81-93A5-B5C1342C35E9}" presName="sp" presStyleCnt="0"/>
      <dgm:spPr/>
    </dgm:pt>
    <dgm:pt modelId="{4AD6CA57-6C6A-40D0-BB7D-A59E07A33C30}" type="pres">
      <dgm:prSet presAssocID="{469910C1-1B10-4941-B011-06894E19C104}" presName="linNode" presStyleCnt="0"/>
      <dgm:spPr/>
    </dgm:pt>
    <dgm:pt modelId="{866C3FC9-599F-4123-AA67-65CAF97E2A3A}" type="pres">
      <dgm:prSet presAssocID="{469910C1-1B10-4941-B011-06894E19C104}" presName="parentText" presStyleLbl="node1" presStyleIdx="3" presStyleCnt="4" custScaleX="277778">
        <dgm:presLayoutVars>
          <dgm:chMax val="1"/>
          <dgm:bulletEnabled val="1"/>
        </dgm:presLayoutVars>
      </dgm:prSet>
      <dgm:spPr/>
      <dgm:t>
        <a:bodyPr/>
        <a:lstStyle/>
        <a:p>
          <a:endParaRPr lang="en-US"/>
        </a:p>
      </dgm:t>
    </dgm:pt>
  </dgm:ptLst>
  <dgm:cxnLst>
    <dgm:cxn modelId="{793C4609-4FC4-4278-B6B0-C3A77DF1539D}" srcId="{A38675A6-8F64-41A6-9D56-D74D94817AEE}" destId="{5C4E4A53-03BE-4E80-B509-05F21D28D018}" srcOrd="2" destOrd="0" parTransId="{01A16068-83ED-4CD5-9A8A-1ACB6F7DFF94}" sibTransId="{E639157E-B1CC-4D81-93A5-B5C1342C35E9}"/>
    <dgm:cxn modelId="{264EDD8A-80F3-4727-98F9-45A82EB80F65}" type="presOf" srcId="{5C4E4A53-03BE-4E80-B509-05F21D28D018}" destId="{1ECB671F-9DC5-4E0E-9C97-7BF3ADF16DBA}" srcOrd="0" destOrd="0" presId="urn:microsoft.com/office/officeart/2005/8/layout/vList5"/>
    <dgm:cxn modelId="{CA58EF25-2D86-44BF-80EA-58484370ADDB}" type="presOf" srcId="{1A935D0E-CD64-43D8-8BCD-91FFD0089384}" destId="{24DBB320-FE12-4A91-8FFD-66A47EEB5C30}" srcOrd="0" destOrd="0" presId="urn:microsoft.com/office/officeart/2005/8/layout/vList5"/>
    <dgm:cxn modelId="{5CF33F4F-DC2C-486E-A096-0704726E1A16}" type="presOf" srcId="{A38675A6-8F64-41A6-9D56-D74D94817AEE}" destId="{1D62365B-4FA1-42B4-9738-DE0F8DE5893A}" srcOrd="0" destOrd="0" presId="urn:microsoft.com/office/officeart/2005/8/layout/vList5"/>
    <dgm:cxn modelId="{DDE8C70C-9841-48DF-AD32-D9C4CC7C743B}" type="presOf" srcId="{469910C1-1B10-4941-B011-06894E19C104}" destId="{866C3FC9-599F-4123-AA67-65CAF97E2A3A}" srcOrd="0" destOrd="0" presId="urn:microsoft.com/office/officeart/2005/8/layout/vList5"/>
    <dgm:cxn modelId="{6CA9279F-5371-46C2-A0E2-3544AB0CD838}" type="presOf" srcId="{5977189B-D0B7-4BE6-8669-877A362C9D1A}" destId="{213B1FFA-6DEB-4D10-8FF0-7520C34064F1}" srcOrd="0" destOrd="0" presId="urn:microsoft.com/office/officeart/2005/8/layout/vList5"/>
    <dgm:cxn modelId="{5B7B4C42-C6B6-4EDE-B667-F80B20464D29}" srcId="{A38675A6-8F64-41A6-9D56-D74D94817AEE}" destId="{469910C1-1B10-4941-B011-06894E19C104}" srcOrd="3" destOrd="0" parTransId="{34C0CF96-2B12-496C-A731-BA25313D97E0}" sibTransId="{0AE84137-9D41-4899-8F24-4CAC3F8F957B}"/>
    <dgm:cxn modelId="{150FB18E-20DA-4FFB-A6F4-07D7E3FFA735}" srcId="{A38675A6-8F64-41A6-9D56-D74D94817AEE}" destId="{1A935D0E-CD64-43D8-8BCD-91FFD0089384}" srcOrd="0" destOrd="0" parTransId="{CA14E177-EF58-4325-AA4A-2DA1742B8754}" sibTransId="{DFE1E71C-3ACB-4D7B-B440-BEF103CF74AC}"/>
    <dgm:cxn modelId="{BFB48E85-7D0D-48B7-AC9B-3D2DE93AD823}" srcId="{A38675A6-8F64-41A6-9D56-D74D94817AEE}" destId="{5977189B-D0B7-4BE6-8669-877A362C9D1A}" srcOrd="1" destOrd="0" parTransId="{C111819C-240C-4FEB-B16C-F17496F39599}" sibTransId="{2A7D4EC6-8FBA-4AB2-B8A7-E5DC92ACE415}"/>
    <dgm:cxn modelId="{B521FB7D-DAE2-4BBF-8C37-49B6F63CBEE8}" type="presParOf" srcId="{1D62365B-4FA1-42B4-9738-DE0F8DE5893A}" destId="{AE94908B-BDB5-4B47-A44C-1BD02F983BD7}" srcOrd="0" destOrd="0" presId="urn:microsoft.com/office/officeart/2005/8/layout/vList5"/>
    <dgm:cxn modelId="{279B2C19-2E7B-4A98-A693-BBA6A460F805}" type="presParOf" srcId="{AE94908B-BDB5-4B47-A44C-1BD02F983BD7}" destId="{24DBB320-FE12-4A91-8FFD-66A47EEB5C30}" srcOrd="0" destOrd="0" presId="urn:microsoft.com/office/officeart/2005/8/layout/vList5"/>
    <dgm:cxn modelId="{D14B1B8F-3BB4-480A-B8C9-59DE39A39946}" type="presParOf" srcId="{1D62365B-4FA1-42B4-9738-DE0F8DE5893A}" destId="{4ADADEC1-2367-4BC2-B621-E1C3920BF302}" srcOrd="1" destOrd="0" presId="urn:microsoft.com/office/officeart/2005/8/layout/vList5"/>
    <dgm:cxn modelId="{59B5BFFC-D4EF-4755-B203-623424A61A3A}" type="presParOf" srcId="{1D62365B-4FA1-42B4-9738-DE0F8DE5893A}" destId="{64014B3A-E9A0-47C3-9678-59155F9F2B5C}" srcOrd="2" destOrd="0" presId="urn:microsoft.com/office/officeart/2005/8/layout/vList5"/>
    <dgm:cxn modelId="{6E9A00DE-F69E-4DA5-8478-FEE77305D383}" type="presParOf" srcId="{64014B3A-E9A0-47C3-9678-59155F9F2B5C}" destId="{213B1FFA-6DEB-4D10-8FF0-7520C34064F1}" srcOrd="0" destOrd="0" presId="urn:microsoft.com/office/officeart/2005/8/layout/vList5"/>
    <dgm:cxn modelId="{EA3E963E-6C28-4C4B-91E0-6589EEE5E354}" type="presParOf" srcId="{1D62365B-4FA1-42B4-9738-DE0F8DE5893A}" destId="{E9811D55-C93C-4A58-8968-A86D1A1C2662}" srcOrd="3" destOrd="0" presId="urn:microsoft.com/office/officeart/2005/8/layout/vList5"/>
    <dgm:cxn modelId="{7F51FD36-A7E6-4111-9711-FE4B632CE451}" type="presParOf" srcId="{1D62365B-4FA1-42B4-9738-DE0F8DE5893A}" destId="{BD76FBEC-BC72-4698-ADA0-73859DE99CF2}" srcOrd="4" destOrd="0" presId="urn:microsoft.com/office/officeart/2005/8/layout/vList5"/>
    <dgm:cxn modelId="{6D204E26-278E-409B-9B10-4EA39EED840A}" type="presParOf" srcId="{BD76FBEC-BC72-4698-ADA0-73859DE99CF2}" destId="{1ECB671F-9DC5-4E0E-9C97-7BF3ADF16DBA}" srcOrd="0" destOrd="0" presId="urn:microsoft.com/office/officeart/2005/8/layout/vList5"/>
    <dgm:cxn modelId="{EF515F82-FEEB-4898-BBDF-C90D711CC314}" type="presParOf" srcId="{1D62365B-4FA1-42B4-9738-DE0F8DE5893A}" destId="{FCE86819-6A97-4CE8-A969-5722A892CC4A}" srcOrd="5" destOrd="0" presId="urn:microsoft.com/office/officeart/2005/8/layout/vList5"/>
    <dgm:cxn modelId="{25EEF01E-3452-461E-86DC-FDF4116549DF}" type="presParOf" srcId="{1D62365B-4FA1-42B4-9738-DE0F8DE5893A}" destId="{4AD6CA57-6C6A-40D0-BB7D-A59E07A33C30}" srcOrd="6" destOrd="0" presId="urn:microsoft.com/office/officeart/2005/8/layout/vList5"/>
    <dgm:cxn modelId="{BC26FE4E-7724-4FA9-9B41-EAC0076E0FB0}" type="presParOf" srcId="{4AD6CA57-6C6A-40D0-BB7D-A59E07A33C30}" destId="{866C3FC9-599F-4123-AA67-65CAF97E2A3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44C27-3F98-4ED7-8775-9BD28484CB7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N"/>
        </a:p>
      </dgm:t>
    </dgm:pt>
    <dgm:pt modelId="{0F9B3727-897C-4680-9A89-9AE800535751}">
      <dgm:prSet/>
      <dgm:spPr/>
      <dgm:t>
        <a:bodyPr/>
        <a:lstStyle/>
        <a:p>
          <a:r>
            <a:rPr lang="en-US" b="1" dirty="0" smtClean="0"/>
            <a:t>Framework </a:t>
          </a:r>
          <a:r>
            <a:rPr lang="en-US" b="1" dirty="0"/>
            <a:t>for collecting billing data stored in Oracle Receivables</a:t>
          </a:r>
          <a:endParaRPr lang="en-IN" dirty="0"/>
        </a:p>
      </dgm:t>
    </dgm:pt>
    <dgm:pt modelId="{DDED4B2B-04CE-4DAA-82BA-F8B8DF2DE38F}" type="parTrans" cxnId="{889AB37C-04B5-43EF-8138-1671C202C804}">
      <dgm:prSet/>
      <dgm:spPr/>
      <dgm:t>
        <a:bodyPr/>
        <a:lstStyle/>
        <a:p>
          <a:endParaRPr lang="en-IN"/>
        </a:p>
      </dgm:t>
    </dgm:pt>
    <dgm:pt modelId="{A3312567-4791-4194-8804-99B899B33E5D}" type="sibTrans" cxnId="{889AB37C-04B5-43EF-8138-1671C202C804}">
      <dgm:prSet/>
      <dgm:spPr/>
      <dgm:t>
        <a:bodyPr/>
        <a:lstStyle/>
        <a:p>
          <a:endParaRPr lang="en-IN"/>
        </a:p>
      </dgm:t>
    </dgm:pt>
    <dgm:pt modelId="{2DD17DCD-2FDF-4465-8E11-89FDDF3D49E1}">
      <dgm:prSet/>
      <dgm:spPr/>
      <dgm:t>
        <a:bodyPr/>
        <a:lstStyle/>
        <a:p>
          <a:r>
            <a:rPr lang="en-US" b="1" dirty="0"/>
            <a:t>Oracle Order Management and Oracle Service Contracts and other Oracle Services</a:t>
          </a:r>
          <a:endParaRPr lang="en-IN" dirty="0"/>
        </a:p>
      </dgm:t>
    </dgm:pt>
    <dgm:pt modelId="{A5671613-35FC-4C2F-AE03-998E3E14C4D8}" type="parTrans" cxnId="{A83F467C-B6D8-41A8-B32E-73C1F5A83263}">
      <dgm:prSet/>
      <dgm:spPr/>
      <dgm:t>
        <a:bodyPr/>
        <a:lstStyle/>
        <a:p>
          <a:endParaRPr lang="en-IN"/>
        </a:p>
      </dgm:t>
    </dgm:pt>
    <dgm:pt modelId="{331695BA-5769-41CA-BCAD-2D9386BCDAB9}" type="sibTrans" cxnId="{A83F467C-B6D8-41A8-B32E-73C1F5A83263}">
      <dgm:prSet/>
      <dgm:spPr/>
      <dgm:t>
        <a:bodyPr/>
        <a:lstStyle/>
        <a:p>
          <a:endParaRPr lang="en-IN"/>
        </a:p>
      </dgm:t>
    </dgm:pt>
    <dgm:pt modelId="{5207024C-445E-4E2B-B177-3CC370BA8F59}">
      <dgm:prSet/>
      <dgm:spPr/>
      <dgm:t>
        <a:bodyPr/>
        <a:lstStyle/>
        <a:p>
          <a:r>
            <a:rPr lang="en-US" b="1" dirty="0"/>
            <a:t>Legacy systems and other Non-Oracle Applications.</a:t>
          </a:r>
          <a:endParaRPr lang="en-IN" dirty="0"/>
        </a:p>
      </dgm:t>
    </dgm:pt>
    <dgm:pt modelId="{04160D37-C1F0-4588-A7D7-A3FC7B0F4207}" type="parTrans" cxnId="{AAFA6D1E-2948-4BFE-8CDE-4FA8B76A137E}">
      <dgm:prSet/>
      <dgm:spPr/>
      <dgm:t>
        <a:bodyPr/>
        <a:lstStyle/>
        <a:p>
          <a:endParaRPr lang="en-IN"/>
        </a:p>
      </dgm:t>
    </dgm:pt>
    <dgm:pt modelId="{41D76128-E5E0-454E-88BA-0917EE5A52E5}" type="sibTrans" cxnId="{AAFA6D1E-2948-4BFE-8CDE-4FA8B76A137E}">
      <dgm:prSet/>
      <dgm:spPr/>
      <dgm:t>
        <a:bodyPr/>
        <a:lstStyle/>
        <a:p>
          <a:endParaRPr lang="en-IN"/>
        </a:p>
      </dgm:t>
    </dgm:pt>
    <dgm:pt modelId="{D76BBB12-4BB0-472E-98B0-B8AF996A983C}">
      <dgm:prSet/>
      <dgm:spPr/>
      <dgm:t>
        <a:bodyPr/>
        <a:lstStyle/>
        <a:p>
          <a:r>
            <a:rPr lang="en-US" b="1" dirty="0" smtClean="0"/>
            <a:t>Incorporate </a:t>
          </a:r>
          <a:r>
            <a:rPr lang="en-US" b="1" dirty="0"/>
            <a:t>billing information from any source, not just Oracle Receivables</a:t>
          </a:r>
          <a:endParaRPr lang="en-IN" b="1" dirty="0"/>
        </a:p>
      </dgm:t>
    </dgm:pt>
    <dgm:pt modelId="{FF2FC0F3-8C60-49AE-ADB9-DCA2A5F16641}" type="parTrans" cxnId="{A6A2617B-1A8A-4BD0-950A-835FDC9ACD51}">
      <dgm:prSet/>
      <dgm:spPr/>
      <dgm:t>
        <a:bodyPr/>
        <a:lstStyle/>
        <a:p>
          <a:endParaRPr lang="en-IN"/>
        </a:p>
      </dgm:t>
    </dgm:pt>
    <dgm:pt modelId="{C5F28102-5B47-48D6-9C94-AAE6ADD84B16}" type="sibTrans" cxnId="{A6A2617B-1A8A-4BD0-950A-835FDC9ACD51}">
      <dgm:prSet/>
      <dgm:spPr/>
      <dgm:t>
        <a:bodyPr/>
        <a:lstStyle/>
        <a:p>
          <a:endParaRPr lang="en-IN"/>
        </a:p>
      </dgm:t>
    </dgm:pt>
    <dgm:pt modelId="{DF494313-729F-47C0-B442-17E9D3B24E20}" type="pres">
      <dgm:prSet presAssocID="{CBC44C27-3F98-4ED7-8775-9BD28484CB71}" presName="Name0" presStyleCnt="0">
        <dgm:presLayoutVars>
          <dgm:chMax val="7"/>
          <dgm:dir/>
          <dgm:animLvl val="lvl"/>
          <dgm:resizeHandles val="exact"/>
        </dgm:presLayoutVars>
      </dgm:prSet>
      <dgm:spPr/>
      <dgm:t>
        <a:bodyPr/>
        <a:lstStyle/>
        <a:p>
          <a:endParaRPr lang="en-US"/>
        </a:p>
      </dgm:t>
    </dgm:pt>
    <dgm:pt modelId="{F8D71BFC-388B-4089-A167-892EB2BDE581}" type="pres">
      <dgm:prSet presAssocID="{0F9B3727-897C-4680-9A89-9AE800535751}" presName="circle1" presStyleLbl="node1" presStyleIdx="0" presStyleCnt="4"/>
      <dgm:spPr/>
    </dgm:pt>
    <dgm:pt modelId="{A09177D7-B152-4FBE-8F1F-A2A0F7DFDE75}" type="pres">
      <dgm:prSet presAssocID="{0F9B3727-897C-4680-9A89-9AE800535751}" presName="space" presStyleCnt="0"/>
      <dgm:spPr/>
    </dgm:pt>
    <dgm:pt modelId="{60FC4C4E-7BE7-4C8C-AAEC-C72E526A3843}" type="pres">
      <dgm:prSet presAssocID="{0F9B3727-897C-4680-9A89-9AE800535751}" presName="rect1" presStyleLbl="alignAcc1" presStyleIdx="0" presStyleCnt="4"/>
      <dgm:spPr/>
      <dgm:t>
        <a:bodyPr/>
        <a:lstStyle/>
        <a:p>
          <a:endParaRPr lang="en-US"/>
        </a:p>
      </dgm:t>
    </dgm:pt>
    <dgm:pt modelId="{9F027721-31F7-4B70-9451-714CACBAE23B}" type="pres">
      <dgm:prSet presAssocID="{D76BBB12-4BB0-472E-98B0-B8AF996A983C}" presName="vertSpace2" presStyleLbl="node1" presStyleIdx="0" presStyleCnt="4"/>
      <dgm:spPr/>
    </dgm:pt>
    <dgm:pt modelId="{24A03D4D-E30C-4E87-AD3A-EF8089610D83}" type="pres">
      <dgm:prSet presAssocID="{D76BBB12-4BB0-472E-98B0-B8AF996A983C}" presName="circle2" presStyleLbl="node1" presStyleIdx="1" presStyleCnt="4"/>
      <dgm:spPr/>
    </dgm:pt>
    <dgm:pt modelId="{86E7C480-40ED-44B1-BF79-2E6216B4901B}" type="pres">
      <dgm:prSet presAssocID="{D76BBB12-4BB0-472E-98B0-B8AF996A983C}" presName="rect2" presStyleLbl="alignAcc1" presStyleIdx="1" presStyleCnt="4"/>
      <dgm:spPr/>
      <dgm:t>
        <a:bodyPr/>
        <a:lstStyle/>
        <a:p>
          <a:endParaRPr lang="en-US"/>
        </a:p>
      </dgm:t>
    </dgm:pt>
    <dgm:pt modelId="{7B1AA85B-76A3-48C7-AEE8-80A0C5BDA58D}" type="pres">
      <dgm:prSet presAssocID="{2DD17DCD-2FDF-4465-8E11-89FDDF3D49E1}" presName="vertSpace3" presStyleLbl="node1" presStyleIdx="1" presStyleCnt="4"/>
      <dgm:spPr/>
    </dgm:pt>
    <dgm:pt modelId="{92EB54AD-BAFC-42A6-B5D9-89050AE314B6}" type="pres">
      <dgm:prSet presAssocID="{2DD17DCD-2FDF-4465-8E11-89FDDF3D49E1}" presName="circle3" presStyleLbl="node1" presStyleIdx="2" presStyleCnt="4"/>
      <dgm:spPr/>
    </dgm:pt>
    <dgm:pt modelId="{5318E2CA-FFF1-4811-BDDD-019AE309686F}" type="pres">
      <dgm:prSet presAssocID="{2DD17DCD-2FDF-4465-8E11-89FDDF3D49E1}" presName="rect3" presStyleLbl="alignAcc1" presStyleIdx="2" presStyleCnt="4"/>
      <dgm:spPr/>
      <dgm:t>
        <a:bodyPr/>
        <a:lstStyle/>
        <a:p>
          <a:endParaRPr lang="en-US"/>
        </a:p>
      </dgm:t>
    </dgm:pt>
    <dgm:pt modelId="{13D8CB8D-9B93-4B0E-B135-75DE5A87B116}" type="pres">
      <dgm:prSet presAssocID="{5207024C-445E-4E2B-B177-3CC370BA8F59}" presName="vertSpace4" presStyleLbl="node1" presStyleIdx="2" presStyleCnt="4"/>
      <dgm:spPr/>
    </dgm:pt>
    <dgm:pt modelId="{2189048B-E341-4FF8-B82B-108BEE16960F}" type="pres">
      <dgm:prSet presAssocID="{5207024C-445E-4E2B-B177-3CC370BA8F59}" presName="circle4" presStyleLbl="node1" presStyleIdx="3" presStyleCnt="4"/>
      <dgm:spPr/>
    </dgm:pt>
    <dgm:pt modelId="{7EAA3908-F1E5-40EA-A8D3-5496C8BE83BF}" type="pres">
      <dgm:prSet presAssocID="{5207024C-445E-4E2B-B177-3CC370BA8F59}" presName="rect4" presStyleLbl="alignAcc1" presStyleIdx="3" presStyleCnt="4"/>
      <dgm:spPr/>
      <dgm:t>
        <a:bodyPr/>
        <a:lstStyle/>
        <a:p>
          <a:endParaRPr lang="en-US"/>
        </a:p>
      </dgm:t>
    </dgm:pt>
    <dgm:pt modelId="{C0D3D3E4-1ACF-48A1-8AE7-F4EDE69C8B34}" type="pres">
      <dgm:prSet presAssocID="{0F9B3727-897C-4680-9A89-9AE800535751}" presName="rect1ParTxNoCh" presStyleLbl="alignAcc1" presStyleIdx="3" presStyleCnt="4">
        <dgm:presLayoutVars>
          <dgm:chMax val="1"/>
          <dgm:bulletEnabled val="1"/>
        </dgm:presLayoutVars>
      </dgm:prSet>
      <dgm:spPr/>
      <dgm:t>
        <a:bodyPr/>
        <a:lstStyle/>
        <a:p>
          <a:endParaRPr lang="en-US"/>
        </a:p>
      </dgm:t>
    </dgm:pt>
    <dgm:pt modelId="{93E04DEC-4C78-4DDF-82B7-3694BE1A8F5F}" type="pres">
      <dgm:prSet presAssocID="{D76BBB12-4BB0-472E-98B0-B8AF996A983C}" presName="rect2ParTxNoCh" presStyleLbl="alignAcc1" presStyleIdx="3" presStyleCnt="4">
        <dgm:presLayoutVars>
          <dgm:chMax val="1"/>
          <dgm:bulletEnabled val="1"/>
        </dgm:presLayoutVars>
      </dgm:prSet>
      <dgm:spPr/>
      <dgm:t>
        <a:bodyPr/>
        <a:lstStyle/>
        <a:p>
          <a:endParaRPr lang="en-US"/>
        </a:p>
      </dgm:t>
    </dgm:pt>
    <dgm:pt modelId="{ED600D81-7656-483A-8FA2-41C3C289082D}" type="pres">
      <dgm:prSet presAssocID="{2DD17DCD-2FDF-4465-8E11-89FDDF3D49E1}" presName="rect3ParTxNoCh" presStyleLbl="alignAcc1" presStyleIdx="3" presStyleCnt="4">
        <dgm:presLayoutVars>
          <dgm:chMax val="1"/>
          <dgm:bulletEnabled val="1"/>
        </dgm:presLayoutVars>
      </dgm:prSet>
      <dgm:spPr/>
      <dgm:t>
        <a:bodyPr/>
        <a:lstStyle/>
        <a:p>
          <a:endParaRPr lang="en-US"/>
        </a:p>
      </dgm:t>
    </dgm:pt>
    <dgm:pt modelId="{98BDE283-5A54-466A-9368-738B330E4AD2}" type="pres">
      <dgm:prSet presAssocID="{5207024C-445E-4E2B-B177-3CC370BA8F59}" presName="rect4ParTxNoCh" presStyleLbl="alignAcc1" presStyleIdx="3" presStyleCnt="4">
        <dgm:presLayoutVars>
          <dgm:chMax val="1"/>
          <dgm:bulletEnabled val="1"/>
        </dgm:presLayoutVars>
      </dgm:prSet>
      <dgm:spPr/>
      <dgm:t>
        <a:bodyPr/>
        <a:lstStyle/>
        <a:p>
          <a:endParaRPr lang="en-US"/>
        </a:p>
      </dgm:t>
    </dgm:pt>
  </dgm:ptLst>
  <dgm:cxnLst>
    <dgm:cxn modelId="{E9D434DD-C58F-4E6C-A6DA-B63EEEFA925D}" type="presOf" srcId="{0F9B3727-897C-4680-9A89-9AE800535751}" destId="{C0D3D3E4-1ACF-48A1-8AE7-F4EDE69C8B34}" srcOrd="1" destOrd="0" presId="urn:microsoft.com/office/officeart/2005/8/layout/target3"/>
    <dgm:cxn modelId="{AA3F3F7A-C158-47EE-87EB-C04B74BB8C56}" type="presOf" srcId="{2DD17DCD-2FDF-4465-8E11-89FDDF3D49E1}" destId="{5318E2CA-FFF1-4811-BDDD-019AE309686F}" srcOrd="0" destOrd="0" presId="urn:microsoft.com/office/officeart/2005/8/layout/target3"/>
    <dgm:cxn modelId="{A68F2038-06F5-494D-98A0-5CF874A14D2D}" type="presOf" srcId="{5207024C-445E-4E2B-B177-3CC370BA8F59}" destId="{7EAA3908-F1E5-40EA-A8D3-5496C8BE83BF}" srcOrd="0" destOrd="0" presId="urn:microsoft.com/office/officeart/2005/8/layout/target3"/>
    <dgm:cxn modelId="{A83F467C-B6D8-41A8-B32E-73C1F5A83263}" srcId="{CBC44C27-3F98-4ED7-8775-9BD28484CB71}" destId="{2DD17DCD-2FDF-4465-8E11-89FDDF3D49E1}" srcOrd="2" destOrd="0" parTransId="{A5671613-35FC-4C2F-AE03-998E3E14C4D8}" sibTransId="{331695BA-5769-41CA-BCAD-2D9386BCDAB9}"/>
    <dgm:cxn modelId="{AAFA6D1E-2948-4BFE-8CDE-4FA8B76A137E}" srcId="{CBC44C27-3F98-4ED7-8775-9BD28484CB71}" destId="{5207024C-445E-4E2B-B177-3CC370BA8F59}" srcOrd="3" destOrd="0" parTransId="{04160D37-C1F0-4588-A7D7-A3FC7B0F4207}" sibTransId="{41D76128-E5E0-454E-88BA-0917EE5A52E5}"/>
    <dgm:cxn modelId="{711B7363-44EB-416E-97C3-3020A24EB2F3}" type="presOf" srcId="{5207024C-445E-4E2B-B177-3CC370BA8F59}" destId="{98BDE283-5A54-466A-9368-738B330E4AD2}" srcOrd="1" destOrd="0" presId="urn:microsoft.com/office/officeart/2005/8/layout/target3"/>
    <dgm:cxn modelId="{2FF8244F-CE6A-45C7-B237-84910E0B4982}" type="presOf" srcId="{D76BBB12-4BB0-472E-98B0-B8AF996A983C}" destId="{93E04DEC-4C78-4DDF-82B7-3694BE1A8F5F}" srcOrd="1" destOrd="0" presId="urn:microsoft.com/office/officeart/2005/8/layout/target3"/>
    <dgm:cxn modelId="{A6A2617B-1A8A-4BD0-950A-835FDC9ACD51}" srcId="{CBC44C27-3F98-4ED7-8775-9BD28484CB71}" destId="{D76BBB12-4BB0-472E-98B0-B8AF996A983C}" srcOrd="1" destOrd="0" parTransId="{FF2FC0F3-8C60-49AE-ADB9-DCA2A5F16641}" sibTransId="{C5F28102-5B47-48D6-9C94-AAE6ADD84B16}"/>
    <dgm:cxn modelId="{889AB37C-04B5-43EF-8138-1671C202C804}" srcId="{CBC44C27-3F98-4ED7-8775-9BD28484CB71}" destId="{0F9B3727-897C-4680-9A89-9AE800535751}" srcOrd="0" destOrd="0" parTransId="{DDED4B2B-04CE-4DAA-82BA-F8B8DF2DE38F}" sibTransId="{A3312567-4791-4194-8804-99B899B33E5D}"/>
    <dgm:cxn modelId="{DBD6EEC1-BB6D-4140-9F6D-3810C4A92D46}" type="presOf" srcId="{0F9B3727-897C-4680-9A89-9AE800535751}" destId="{60FC4C4E-7BE7-4C8C-AAEC-C72E526A3843}" srcOrd="0" destOrd="0" presId="urn:microsoft.com/office/officeart/2005/8/layout/target3"/>
    <dgm:cxn modelId="{DA8F30B2-F1F4-4D47-B15A-8096F2578B44}" type="presOf" srcId="{CBC44C27-3F98-4ED7-8775-9BD28484CB71}" destId="{DF494313-729F-47C0-B442-17E9D3B24E20}" srcOrd="0" destOrd="0" presId="urn:microsoft.com/office/officeart/2005/8/layout/target3"/>
    <dgm:cxn modelId="{F83574BB-1616-4D34-9438-C80E76F39F45}" type="presOf" srcId="{2DD17DCD-2FDF-4465-8E11-89FDDF3D49E1}" destId="{ED600D81-7656-483A-8FA2-41C3C289082D}" srcOrd="1" destOrd="0" presId="urn:microsoft.com/office/officeart/2005/8/layout/target3"/>
    <dgm:cxn modelId="{051C5CBC-7545-4EC7-B5EC-4AA2657A69B2}" type="presOf" srcId="{D76BBB12-4BB0-472E-98B0-B8AF996A983C}" destId="{86E7C480-40ED-44B1-BF79-2E6216B4901B}" srcOrd="0" destOrd="0" presId="urn:microsoft.com/office/officeart/2005/8/layout/target3"/>
    <dgm:cxn modelId="{45E35B5A-B5C9-4723-A547-FAE2466009E0}" type="presParOf" srcId="{DF494313-729F-47C0-B442-17E9D3B24E20}" destId="{F8D71BFC-388B-4089-A167-892EB2BDE581}" srcOrd="0" destOrd="0" presId="urn:microsoft.com/office/officeart/2005/8/layout/target3"/>
    <dgm:cxn modelId="{494CA980-24B0-4607-BAF5-9C161E6B2AC0}" type="presParOf" srcId="{DF494313-729F-47C0-B442-17E9D3B24E20}" destId="{A09177D7-B152-4FBE-8F1F-A2A0F7DFDE75}" srcOrd="1" destOrd="0" presId="urn:microsoft.com/office/officeart/2005/8/layout/target3"/>
    <dgm:cxn modelId="{2345101F-DEDB-4C7A-917E-C0327F6DEF14}" type="presParOf" srcId="{DF494313-729F-47C0-B442-17E9D3B24E20}" destId="{60FC4C4E-7BE7-4C8C-AAEC-C72E526A3843}" srcOrd="2" destOrd="0" presId="urn:microsoft.com/office/officeart/2005/8/layout/target3"/>
    <dgm:cxn modelId="{2F04E843-0423-4837-A82F-E1BA214E49B7}" type="presParOf" srcId="{DF494313-729F-47C0-B442-17E9D3B24E20}" destId="{9F027721-31F7-4B70-9451-714CACBAE23B}" srcOrd="3" destOrd="0" presId="urn:microsoft.com/office/officeart/2005/8/layout/target3"/>
    <dgm:cxn modelId="{CC2DB29F-A43F-4C18-B5EF-AD99F1F38AA3}" type="presParOf" srcId="{DF494313-729F-47C0-B442-17E9D3B24E20}" destId="{24A03D4D-E30C-4E87-AD3A-EF8089610D83}" srcOrd="4" destOrd="0" presId="urn:microsoft.com/office/officeart/2005/8/layout/target3"/>
    <dgm:cxn modelId="{6658D3B4-C351-4775-B778-696EB0E02F98}" type="presParOf" srcId="{DF494313-729F-47C0-B442-17E9D3B24E20}" destId="{86E7C480-40ED-44B1-BF79-2E6216B4901B}" srcOrd="5" destOrd="0" presId="urn:microsoft.com/office/officeart/2005/8/layout/target3"/>
    <dgm:cxn modelId="{29FFD590-191B-44DD-BCB6-5A74DDFBCD20}" type="presParOf" srcId="{DF494313-729F-47C0-B442-17E9D3B24E20}" destId="{7B1AA85B-76A3-48C7-AEE8-80A0C5BDA58D}" srcOrd="6" destOrd="0" presId="urn:microsoft.com/office/officeart/2005/8/layout/target3"/>
    <dgm:cxn modelId="{A382C569-9105-4CB3-AF9A-CE5DEEB6CFC6}" type="presParOf" srcId="{DF494313-729F-47C0-B442-17E9D3B24E20}" destId="{92EB54AD-BAFC-42A6-B5D9-89050AE314B6}" srcOrd="7" destOrd="0" presId="urn:microsoft.com/office/officeart/2005/8/layout/target3"/>
    <dgm:cxn modelId="{3954D447-77BA-49F5-A0E1-CA40EBF9130F}" type="presParOf" srcId="{DF494313-729F-47C0-B442-17E9D3B24E20}" destId="{5318E2CA-FFF1-4811-BDDD-019AE309686F}" srcOrd="8" destOrd="0" presId="urn:microsoft.com/office/officeart/2005/8/layout/target3"/>
    <dgm:cxn modelId="{6A71266D-DD32-4DBC-BEB8-A319DAC354BA}" type="presParOf" srcId="{DF494313-729F-47C0-B442-17E9D3B24E20}" destId="{13D8CB8D-9B93-4B0E-B135-75DE5A87B116}" srcOrd="9" destOrd="0" presId="urn:microsoft.com/office/officeart/2005/8/layout/target3"/>
    <dgm:cxn modelId="{40C81CA0-B637-459F-885E-50F556267C32}" type="presParOf" srcId="{DF494313-729F-47C0-B442-17E9D3B24E20}" destId="{2189048B-E341-4FF8-B82B-108BEE16960F}" srcOrd="10" destOrd="0" presId="urn:microsoft.com/office/officeart/2005/8/layout/target3"/>
    <dgm:cxn modelId="{4A860D60-31FB-4929-A6CA-0509781ADE8C}" type="presParOf" srcId="{DF494313-729F-47C0-B442-17E9D3B24E20}" destId="{7EAA3908-F1E5-40EA-A8D3-5496C8BE83BF}" srcOrd="11" destOrd="0" presId="urn:microsoft.com/office/officeart/2005/8/layout/target3"/>
    <dgm:cxn modelId="{FB3D47EC-B266-46FA-9155-5D9D25F005B1}" type="presParOf" srcId="{DF494313-729F-47C0-B442-17E9D3B24E20}" destId="{C0D3D3E4-1ACF-48A1-8AE7-F4EDE69C8B34}" srcOrd="12" destOrd="0" presId="urn:microsoft.com/office/officeart/2005/8/layout/target3"/>
    <dgm:cxn modelId="{6CAC43EA-3B19-4FA5-869B-322EA2774D98}" type="presParOf" srcId="{DF494313-729F-47C0-B442-17E9D3B24E20}" destId="{93E04DEC-4C78-4DDF-82B7-3694BE1A8F5F}" srcOrd="13" destOrd="0" presId="urn:microsoft.com/office/officeart/2005/8/layout/target3"/>
    <dgm:cxn modelId="{8CEB77CF-9332-42D7-B8E1-3FF78E062A29}" type="presParOf" srcId="{DF494313-729F-47C0-B442-17E9D3B24E20}" destId="{ED600D81-7656-483A-8FA2-41C3C289082D}" srcOrd="14" destOrd="0" presId="urn:microsoft.com/office/officeart/2005/8/layout/target3"/>
    <dgm:cxn modelId="{A972F37B-ABEF-4051-B37A-C8053DD81B11}" type="presParOf" srcId="{DF494313-729F-47C0-B442-17E9D3B24E20}" destId="{98BDE283-5A54-466A-9368-738B330E4AD2}"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C44C27-3F98-4ED7-8775-9BD28484CB7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N"/>
        </a:p>
      </dgm:t>
    </dgm:pt>
    <dgm:pt modelId="{DF494313-729F-47C0-B442-17E9D3B24E20}" type="pres">
      <dgm:prSet presAssocID="{CBC44C27-3F98-4ED7-8775-9BD28484CB71}" presName="Name0" presStyleCnt="0">
        <dgm:presLayoutVars>
          <dgm:chMax val="7"/>
          <dgm:dir/>
          <dgm:animLvl val="lvl"/>
          <dgm:resizeHandles val="exact"/>
        </dgm:presLayoutVars>
      </dgm:prSet>
      <dgm:spPr/>
      <dgm:t>
        <a:bodyPr/>
        <a:lstStyle/>
        <a:p>
          <a:endParaRPr lang="en-US"/>
        </a:p>
      </dgm:t>
    </dgm:pt>
  </dgm:ptLst>
  <dgm:cxnLst>
    <dgm:cxn modelId="{DA8F30B2-F1F4-4D47-B15A-8096F2578B44}" type="presOf" srcId="{CBC44C27-3F98-4ED7-8775-9BD28484CB71}" destId="{DF494313-729F-47C0-B442-17E9D3B24E20}" srcOrd="0"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1AC797-9DD9-4AB1-9D40-CBF4358211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BC4FDEC-DD3C-42B2-AAD4-35FCA99375DF}">
      <dgm:prSet/>
      <dgm:spPr>
        <a:ln>
          <a:noFill/>
        </a:ln>
      </dgm:spPr>
      <dgm:t>
        <a:bodyPr/>
        <a:lstStyle/>
        <a:p>
          <a:pPr rtl="0"/>
          <a:r>
            <a:rPr lang="en-IN" b="1" dirty="0" smtClean="0"/>
            <a:t>Bill Presentment Super User Responsibility is Assigned and Accessible</a:t>
          </a:r>
          <a:endParaRPr lang="en-US" dirty="0"/>
        </a:p>
      </dgm:t>
    </dgm:pt>
    <dgm:pt modelId="{16E9D7D7-862F-4CF8-A2D6-2D56D0D15A5B}" type="parTrans" cxnId="{5DB19F9A-894F-48A7-845A-2DAAEB813199}">
      <dgm:prSet/>
      <dgm:spPr/>
      <dgm:t>
        <a:bodyPr/>
        <a:lstStyle/>
        <a:p>
          <a:endParaRPr lang="en-US"/>
        </a:p>
      </dgm:t>
    </dgm:pt>
    <dgm:pt modelId="{DD2C823E-1725-498E-8ABC-EE460A591252}" type="sibTrans" cxnId="{5DB19F9A-894F-48A7-845A-2DAAEB813199}">
      <dgm:prSet/>
      <dgm:spPr/>
      <dgm:t>
        <a:bodyPr/>
        <a:lstStyle/>
        <a:p>
          <a:endParaRPr lang="en-US"/>
        </a:p>
      </dgm:t>
    </dgm:pt>
    <dgm:pt modelId="{8B6D6777-6E4C-40BF-B397-B7B38C710773}">
      <dgm:prSet/>
      <dgm:spPr/>
      <dgm:t>
        <a:bodyPr/>
        <a:lstStyle/>
        <a:p>
          <a:pPr rtl="0"/>
          <a:r>
            <a:rPr lang="en-IN" b="1" smtClean="0"/>
            <a:t>Profile Options</a:t>
          </a:r>
          <a:endParaRPr lang="en-US"/>
        </a:p>
      </dgm:t>
    </dgm:pt>
    <dgm:pt modelId="{A21E4EA7-B1C4-422A-AB92-53E16B3A24ED}" type="parTrans" cxnId="{DEA3905E-4801-40B8-B1E0-DA2DC323A677}">
      <dgm:prSet/>
      <dgm:spPr/>
      <dgm:t>
        <a:bodyPr/>
        <a:lstStyle/>
        <a:p>
          <a:endParaRPr lang="en-US"/>
        </a:p>
      </dgm:t>
    </dgm:pt>
    <dgm:pt modelId="{CC428663-0820-4DA0-9412-5722C7950BF0}" type="sibTrans" cxnId="{DEA3905E-4801-40B8-B1E0-DA2DC323A677}">
      <dgm:prSet/>
      <dgm:spPr/>
      <dgm:t>
        <a:bodyPr/>
        <a:lstStyle/>
        <a:p>
          <a:endParaRPr lang="en-US"/>
        </a:p>
      </dgm:t>
    </dgm:pt>
    <dgm:pt modelId="{E72527D6-1B44-40E3-9382-5C5DBE285931}">
      <dgm:prSet/>
      <dgm:spPr/>
      <dgm:t>
        <a:bodyPr/>
        <a:lstStyle/>
        <a:p>
          <a:pPr rtl="0"/>
          <a:r>
            <a:rPr lang="en-IN" b="1" dirty="0" smtClean="0"/>
            <a:t>AR: BPA Attachment Update Enabled</a:t>
          </a:r>
          <a:endParaRPr lang="en-US" dirty="0"/>
        </a:p>
      </dgm:t>
    </dgm:pt>
    <dgm:pt modelId="{ABBC89A1-E54E-42F6-BBD3-A0D7B8E6BAE1}" type="parTrans" cxnId="{CE596573-BA2D-4720-B55F-6D4CD79B6D2F}">
      <dgm:prSet/>
      <dgm:spPr/>
      <dgm:t>
        <a:bodyPr/>
        <a:lstStyle/>
        <a:p>
          <a:endParaRPr lang="en-US"/>
        </a:p>
      </dgm:t>
    </dgm:pt>
    <dgm:pt modelId="{CBA08656-2981-4A1C-9517-E603DB9109FD}" type="sibTrans" cxnId="{CE596573-BA2D-4720-B55F-6D4CD79B6D2F}">
      <dgm:prSet/>
      <dgm:spPr/>
      <dgm:t>
        <a:bodyPr/>
        <a:lstStyle/>
        <a:p>
          <a:endParaRPr lang="en-US"/>
        </a:p>
      </dgm:t>
    </dgm:pt>
    <dgm:pt modelId="{071EC9CC-89C5-4467-910D-08EA40460CD8}">
      <dgm:prSet/>
      <dgm:spPr/>
      <dgm:t>
        <a:bodyPr/>
        <a:lstStyle/>
        <a:p>
          <a:pPr rtl="0"/>
          <a:r>
            <a:rPr lang="en-IN" b="1" smtClean="0"/>
            <a:t>AR: BPA Details Access Enabled</a:t>
          </a:r>
          <a:endParaRPr lang="en-US"/>
        </a:p>
      </dgm:t>
    </dgm:pt>
    <dgm:pt modelId="{F1E40477-FAAF-4E5D-BAE0-30FF2FFD05B0}" type="parTrans" cxnId="{E8E5A5CA-7ABE-49CD-AA58-ECC21A5470C2}">
      <dgm:prSet/>
      <dgm:spPr/>
      <dgm:t>
        <a:bodyPr/>
        <a:lstStyle/>
        <a:p>
          <a:endParaRPr lang="en-US"/>
        </a:p>
      </dgm:t>
    </dgm:pt>
    <dgm:pt modelId="{1A2306F0-EA1B-4BE6-A3C0-CEB3595344AA}" type="sibTrans" cxnId="{E8E5A5CA-7ABE-49CD-AA58-ECC21A5470C2}">
      <dgm:prSet/>
      <dgm:spPr/>
      <dgm:t>
        <a:bodyPr/>
        <a:lstStyle/>
        <a:p>
          <a:endParaRPr lang="en-US"/>
        </a:p>
      </dgm:t>
    </dgm:pt>
    <dgm:pt modelId="{A52E58EE-B1E2-4ABB-8EB4-3A448F286538}">
      <dgm:prSet/>
      <dgm:spPr/>
      <dgm:t>
        <a:bodyPr/>
        <a:lstStyle/>
        <a:p>
          <a:pPr rtl="0"/>
          <a:r>
            <a:rPr lang="en-IN" b="1" smtClean="0"/>
            <a:t>AR: Print Attachment Document Category</a:t>
          </a:r>
          <a:endParaRPr lang="en-US"/>
        </a:p>
      </dgm:t>
    </dgm:pt>
    <dgm:pt modelId="{B4515F17-5D36-4C7D-85FE-97A71FA9DFCB}" type="parTrans" cxnId="{8B9C4C7C-A250-48BA-B02E-D96E9A49058B}">
      <dgm:prSet/>
      <dgm:spPr/>
      <dgm:t>
        <a:bodyPr/>
        <a:lstStyle/>
        <a:p>
          <a:endParaRPr lang="en-US"/>
        </a:p>
      </dgm:t>
    </dgm:pt>
    <dgm:pt modelId="{956A4B0C-7D47-4FDA-830C-034017B15707}" type="sibTrans" cxnId="{8B9C4C7C-A250-48BA-B02E-D96E9A49058B}">
      <dgm:prSet/>
      <dgm:spPr/>
      <dgm:t>
        <a:bodyPr/>
        <a:lstStyle/>
        <a:p>
          <a:endParaRPr lang="en-US"/>
        </a:p>
      </dgm:t>
    </dgm:pt>
    <dgm:pt modelId="{3B43EAAE-1777-49A2-8D29-40706C0CF33A}">
      <dgm:prSet/>
      <dgm:spPr/>
      <dgm:t>
        <a:bodyPr/>
        <a:lstStyle/>
        <a:p>
          <a:pPr rtl="0"/>
          <a:r>
            <a:rPr lang="en-IN" b="1" smtClean="0"/>
            <a:t>HZ: Enable DQM Party Search</a:t>
          </a:r>
          <a:endParaRPr lang="en-US"/>
        </a:p>
      </dgm:t>
    </dgm:pt>
    <dgm:pt modelId="{72508910-B77F-4802-978F-174E8FECF869}" type="parTrans" cxnId="{0588B478-A5BB-4CE3-B046-EBB686B8C3B5}">
      <dgm:prSet/>
      <dgm:spPr/>
      <dgm:t>
        <a:bodyPr/>
        <a:lstStyle/>
        <a:p>
          <a:endParaRPr lang="en-US"/>
        </a:p>
      </dgm:t>
    </dgm:pt>
    <dgm:pt modelId="{E11F83EE-1BB3-4D57-B548-B0859687035C}" type="sibTrans" cxnId="{0588B478-A5BB-4CE3-B046-EBB686B8C3B5}">
      <dgm:prSet/>
      <dgm:spPr/>
      <dgm:t>
        <a:bodyPr/>
        <a:lstStyle/>
        <a:p>
          <a:endParaRPr lang="en-US"/>
        </a:p>
      </dgm:t>
    </dgm:pt>
    <dgm:pt modelId="{91F5555D-8F0C-4DA2-837E-0B58E06A9171}" type="pres">
      <dgm:prSet presAssocID="{F91AC797-9DD9-4AB1-9D40-CBF435821108}" presName="Name0" presStyleCnt="0">
        <dgm:presLayoutVars>
          <dgm:dir/>
          <dgm:animLvl val="lvl"/>
          <dgm:resizeHandles val="exact"/>
        </dgm:presLayoutVars>
      </dgm:prSet>
      <dgm:spPr/>
    </dgm:pt>
    <dgm:pt modelId="{1FA25E55-2F70-429C-812D-5707B824D5BB}" type="pres">
      <dgm:prSet presAssocID="{CBC4FDEC-DD3C-42B2-AAD4-35FCA99375DF}" presName="composite" presStyleCnt="0"/>
      <dgm:spPr/>
    </dgm:pt>
    <dgm:pt modelId="{CB438270-F03E-4B1A-A87D-C4E2F6C59CED}" type="pres">
      <dgm:prSet presAssocID="{CBC4FDEC-DD3C-42B2-AAD4-35FCA99375DF}" presName="parTx" presStyleLbl="alignNode1" presStyleIdx="0" presStyleCnt="2" custScaleY="104807">
        <dgm:presLayoutVars>
          <dgm:chMax val="0"/>
          <dgm:chPref val="0"/>
          <dgm:bulletEnabled val="1"/>
        </dgm:presLayoutVars>
      </dgm:prSet>
      <dgm:spPr/>
    </dgm:pt>
    <dgm:pt modelId="{4953A907-C4DB-48F7-B18B-CFFC7F800033}" type="pres">
      <dgm:prSet presAssocID="{CBC4FDEC-DD3C-42B2-AAD4-35FCA99375DF}" presName="desTx" presStyleLbl="alignAccFollowNode1" presStyleIdx="0" presStyleCnt="2">
        <dgm:presLayoutVars>
          <dgm:bulletEnabled val="1"/>
        </dgm:presLayoutVars>
      </dgm:prSet>
      <dgm:spPr>
        <a:ln>
          <a:noFill/>
        </a:ln>
      </dgm:spPr>
    </dgm:pt>
    <dgm:pt modelId="{44D2DD40-A4B9-45BF-849F-A4575DC5CD7B}" type="pres">
      <dgm:prSet presAssocID="{DD2C823E-1725-498E-8ABC-EE460A591252}" presName="space" presStyleCnt="0"/>
      <dgm:spPr/>
    </dgm:pt>
    <dgm:pt modelId="{8223E37A-180C-4C53-9094-1E0FFBA112D0}" type="pres">
      <dgm:prSet presAssocID="{8B6D6777-6E4C-40BF-B397-B7B38C710773}" presName="composite" presStyleCnt="0"/>
      <dgm:spPr/>
    </dgm:pt>
    <dgm:pt modelId="{C012208E-7833-4E0F-9BC1-DB816E4BBE91}" type="pres">
      <dgm:prSet presAssocID="{8B6D6777-6E4C-40BF-B397-B7B38C710773}" presName="parTx" presStyleLbl="alignNode1" presStyleIdx="1" presStyleCnt="2">
        <dgm:presLayoutVars>
          <dgm:chMax val="0"/>
          <dgm:chPref val="0"/>
          <dgm:bulletEnabled val="1"/>
        </dgm:presLayoutVars>
      </dgm:prSet>
      <dgm:spPr/>
    </dgm:pt>
    <dgm:pt modelId="{1F41DEAE-2549-43B4-A625-A75211D55E82}" type="pres">
      <dgm:prSet presAssocID="{8B6D6777-6E4C-40BF-B397-B7B38C710773}" presName="desTx" presStyleLbl="alignAccFollowNode1" presStyleIdx="1" presStyleCnt="2">
        <dgm:presLayoutVars>
          <dgm:bulletEnabled val="1"/>
        </dgm:presLayoutVars>
      </dgm:prSet>
      <dgm:spPr/>
    </dgm:pt>
  </dgm:ptLst>
  <dgm:cxnLst>
    <dgm:cxn modelId="{8B9C4C7C-A250-48BA-B02E-D96E9A49058B}" srcId="{8B6D6777-6E4C-40BF-B397-B7B38C710773}" destId="{A52E58EE-B1E2-4ABB-8EB4-3A448F286538}" srcOrd="2" destOrd="0" parTransId="{B4515F17-5D36-4C7D-85FE-97A71FA9DFCB}" sibTransId="{956A4B0C-7D47-4FDA-830C-034017B15707}"/>
    <dgm:cxn modelId="{0588B478-A5BB-4CE3-B046-EBB686B8C3B5}" srcId="{8B6D6777-6E4C-40BF-B397-B7B38C710773}" destId="{3B43EAAE-1777-49A2-8D29-40706C0CF33A}" srcOrd="3" destOrd="0" parTransId="{72508910-B77F-4802-978F-174E8FECF869}" sibTransId="{E11F83EE-1BB3-4D57-B548-B0859687035C}"/>
    <dgm:cxn modelId="{E8E5A5CA-7ABE-49CD-AA58-ECC21A5470C2}" srcId="{8B6D6777-6E4C-40BF-B397-B7B38C710773}" destId="{071EC9CC-89C5-4467-910D-08EA40460CD8}" srcOrd="1" destOrd="0" parTransId="{F1E40477-FAAF-4E5D-BAE0-30FF2FFD05B0}" sibTransId="{1A2306F0-EA1B-4BE6-A3C0-CEB3595344AA}"/>
    <dgm:cxn modelId="{DEA3905E-4801-40B8-B1E0-DA2DC323A677}" srcId="{F91AC797-9DD9-4AB1-9D40-CBF435821108}" destId="{8B6D6777-6E4C-40BF-B397-B7B38C710773}" srcOrd="1" destOrd="0" parTransId="{A21E4EA7-B1C4-422A-AB92-53E16B3A24ED}" sibTransId="{CC428663-0820-4DA0-9412-5722C7950BF0}"/>
    <dgm:cxn modelId="{5DB19F9A-894F-48A7-845A-2DAAEB813199}" srcId="{F91AC797-9DD9-4AB1-9D40-CBF435821108}" destId="{CBC4FDEC-DD3C-42B2-AAD4-35FCA99375DF}" srcOrd="0" destOrd="0" parTransId="{16E9D7D7-862F-4CF8-A2D6-2D56D0D15A5B}" sibTransId="{DD2C823E-1725-498E-8ABC-EE460A591252}"/>
    <dgm:cxn modelId="{0D821447-7DA5-4911-BB97-78124297F4AC}" type="presOf" srcId="{E72527D6-1B44-40E3-9382-5C5DBE285931}" destId="{1F41DEAE-2549-43B4-A625-A75211D55E82}" srcOrd="0" destOrd="0" presId="urn:microsoft.com/office/officeart/2005/8/layout/hList1"/>
    <dgm:cxn modelId="{C38D6288-93F4-4003-8468-F173153FAECC}" type="presOf" srcId="{3B43EAAE-1777-49A2-8D29-40706C0CF33A}" destId="{1F41DEAE-2549-43B4-A625-A75211D55E82}" srcOrd="0" destOrd="3" presId="urn:microsoft.com/office/officeart/2005/8/layout/hList1"/>
    <dgm:cxn modelId="{6026E5C0-F1C5-47EB-AC0F-F42974E676AB}" type="presOf" srcId="{071EC9CC-89C5-4467-910D-08EA40460CD8}" destId="{1F41DEAE-2549-43B4-A625-A75211D55E82}" srcOrd="0" destOrd="1" presId="urn:microsoft.com/office/officeart/2005/8/layout/hList1"/>
    <dgm:cxn modelId="{4A924D37-4D79-447A-A596-F679861CF6AD}" type="presOf" srcId="{A52E58EE-B1E2-4ABB-8EB4-3A448F286538}" destId="{1F41DEAE-2549-43B4-A625-A75211D55E82}" srcOrd="0" destOrd="2" presId="urn:microsoft.com/office/officeart/2005/8/layout/hList1"/>
    <dgm:cxn modelId="{E0655CDE-D591-4490-A6E2-B9910FF4E80F}" type="presOf" srcId="{CBC4FDEC-DD3C-42B2-AAD4-35FCA99375DF}" destId="{CB438270-F03E-4B1A-A87D-C4E2F6C59CED}" srcOrd="0" destOrd="0" presId="urn:microsoft.com/office/officeart/2005/8/layout/hList1"/>
    <dgm:cxn modelId="{C64B5D50-D574-4D50-96EB-9030AB9F51FA}" type="presOf" srcId="{F91AC797-9DD9-4AB1-9D40-CBF435821108}" destId="{91F5555D-8F0C-4DA2-837E-0B58E06A9171}" srcOrd="0" destOrd="0" presId="urn:microsoft.com/office/officeart/2005/8/layout/hList1"/>
    <dgm:cxn modelId="{BFBB0662-E744-4FD5-ACAC-B9D69A20304C}" type="presOf" srcId="{8B6D6777-6E4C-40BF-B397-B7B38C710773}" destId="{C012208E-7833-4E0F-9BC1-DB816E4BBE91}" srcOrd="0" destOrd="0" presId="urn:microsoft.com/office/officeart/2005/8/layout/hList1"/>
    <dgm:cxn modelId="{CE596573-BA2D-4720-B55F-6D4CD79B6D2F}" srcId="{8B6D6777-6E4C-40BF-B397-B7B38C710773}" destId="{E72527D6-1B44-40E3-9382-5C5DBE285931}" srcOrd="0" destOrd="0" parTransId="{ABBC89A1-E54E-42F6-BBD3-A0D7B8E6BAE1}" sibTransId="{CBA08656-2981-4A1C-9517-E603DB9109FD}"/>
    <dgm:cxn modelId="{C584EF34-BAF4-4AB9-8E08-7CDE9333D24A}" type="presParOf" srcId="{91F5555D-8F0C-4DA2-837E-0B58E06A9171}" destId="{1FA25E55-2F70-429C-812D-5707B824D5BB}" srcOrd="0" destOrd="0" presId="urn:microsoft.com/office/officeart/2005/8/layout/hList1"/>
    <dgm:cxn modelId="{ED5D66A4-9402-4C26-8C0A-6DBB339813C6}" type="presParOf" srcId="{1FA25E55-2F70-429C-812D-5707B824D5BB}" destId="{CB438270-F03E-4B1A-A87D-C4E2F6C59CED}" srcOrd="0" destOrd="0" presId="urn:microsoft.com/office/officeart/2005/8/layout/hList1"/>
    <dgm:cxn modelId="{9FB56C45-05E6-4BD4-A91E-34C590BFFEE5}" type="presParOf" srcId="{1FA25E55-2F70-429C-812D-5707B824D5BB}" destId="{4953A907-C4DB-48F7-B18B-CFFC7F800033}" srcOrd="1" destOrd="0" presId="urn:microsoft.com/office/officeart/2005/8/layout/hList1"/>
    <dgm:cxn modelId="{597987B4-317A-40DD-A41B-9625D0C3F846}" type="presParOf" srcId="{91F5555D-8F0C-4DA2-837E-0B58E06A9171}" destId="{44D2DD40-A4B9-45BF-849F-A4575DC5CD7B}" srcOrd="1" destOrd="0" presId="urn:microsoft.com/office/officeart/2005/8/layout/hList1"/>
    <dgm:cxn modelId="{4070FE2D-09A1-4237-B852-C1DFDD9EB01C}" type="presParOf" srcId="{91F5555D-8F0C-4DA2-837E-0B58E06A9171}" destId="{8223E37A-180C-4C53-9094-1E0FFBA112D0}" srcOrd="2" destOrd="0" presId="urn:microsoft.com/office/officeart/2005/8/layout/hList1"/>
    <dgm:cxn modelId="{1C501914-53C3-4F20-BB61-EA7566070404}" type="presParOf" srcId="{8223E37A-180C-4C53-9094-1E0FFBA112D0}" destId="{C012208E-7833-4E0F-9BC1-DB816E4BBE91}" srcOrd="0" destOrd="0" presId="urn:microsoft.com/office/officeart/2005/8/layout/hList1"/>
    <dgm:cxn modelId="{FA3B76F2-28D7-40AB-93F3-1E2C77A37EE3}" type="presParOf" srcId="{8223E37A-180C-4C53-9094-1E0FFBA112D0}" destId="{1F41DEAE-2549-43B4-A625-A75211D55E8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2BFD1-4603-483F-989C-B9EAD6D0DBC3}" type="doc">
      <dgm:prSet loTypeId="urn:microsoft.com/office/officeart/2005/8/layout/vList3" loCatId="list" qsTypeId="urn:microsoft.com/office/officeart/2005/8/quickstyle/simple1" qsCatId="simple" csTypeId="urn:microsoft.com/office/officeart/2005/8/colors/accent1_2" csCatId="accent1" phldr="1"/>
      <dgm:spPr/>
    </dgm:pt>
    <dgm:pt modelId="{A9EB6062-D0A5-4548-83A9-9804FAFD52EE}">
      <dgm:prSet phldrT="[Text]" custT="1"/>
      <dgm:spPr/>
      <dgm:t>
        <a:bodyPr/>
        <a:lstStyle/>
        <a:p>
          <a:r>
            <a:rPr lang="en-US" sz="2800" b="1" dirty="0"/>
            <a:t>Create Header View</a:t>
          </a:r>
          <a:endParaRPr lang="en-IN" sz="2800" b="1" dirty="0"/>
        </a:p>
      </dgm:t>
    </dgm:pt>
    <dgm:pt modelId="{2D030502-05F5-4BCD-9B02-2E15A45EAFBD}" type="parTrans" cxnId="{97078E7C-1F75-465C-ABAA-F1ACE0D9A712}">
      <dgm:prSet/>
      <dgm:spPr/>
      <dgm:t>
        <a:bodyPr/>
        <a:lstStyle/>
        <a:p>
          <a:endParaRPr lang="en-IN"/>
        </a:p>
      </dgm:t>
    </dgm:pt>
    <dgm:pt modelId="{1B7580F6-24F0-4979-900E-316FA07A4ABF}" type="sibTrans" cxnId="{97078E7C-1F75-465C-ABAA-F1ACE0D9A712}">
      <dgm:prSet/>
      <dgm:spPr/>
      <dgm:t>
        <a:bodyPr/>
        <a:lstStyle/>
        <a:p>
          <a:endParaRPr lang="en-IN"/>
        </a:p>
      </dgm:t>
    </dgm:pt>
    <dgm:pt modelId="{73C3881C-B22C-40AD-BD89-F84DF4D41D25}">
      <dgm:prSet phldrT="[Text]" custT="1"/>
      <dgm:spPr/>
      <dgm:t>
        <a:bodyPr/>
        <a:lstStyle/>
        <a:p>
          <a:pPr marL="0" lvl="0" indent="0" algn="ctr" defTabSz="1244600">
            <a:lnSpc>
              <a:spcPct val="90000"/>
            </a:lnSpc>
            <a:spcBef>
              <a:spcPct val="0"/>
            </a:spcBef>
            <a:spcAft>
              <a:spcPct val="35000"/>
            </a:spcAft>
            <a:buNone/>
          </a:pPr>
          <a:r>
            <a:rPr lang="en-US" sz="2800" b="1" kern="1200" dirty="0">
              <a:solidFill>
                <a:srgbClr val="FFFFFF"/>
              </a:solidFill>
              <a:latin typeface="Calibri"/>
              <a:ea typeface="+mn-ea"/>
              <a:cs typeface="+mn-cs"/>
            </a:rPr>
            <a:t>Create Line view</a:t>
          </a:r>
          <a:endParaRPr lang="en-IN" sz="2800" b="1" kern="1200" dirty="0">
            <a:solidFill>
              <a:srgbClr val="FFFFFF"/>
            </a:solidFill>
            <a:latin typeface="Calibri"/>
            <a:ea typeface="+mn-ea"/>
            <a:cs typeface="+mn-cs"/>
          </a:endParaRPr>
        </a:p>
      </dgm:t>
    </dgm:pt>
    <dgm:pt modelId="{0D0B2AB4-B771-4360-AEFC-1DAB5E487BE8}" type="parTrans" cxnId="{4EFD0C23-B112-4A26-A14D-1CFDE4DAF614}">
      <dgm:prSet/>
      <dgm:spPr/>
      <dgm:t>
        <a:bodyPr/>
        <a:lstStyle/>
        <a:p>
          <a:endParaRPr lang="en-IN"/>
        </a:p>
      </dgm:t>
    </dgm:pt>
    <dgm:pt modelId="{6121D49D-515E-4414-8078-32DF4C715A3E}" type="sibTrans" cxnId="{4EFD0C23-B112-4A26-A14D-1CFDE4DAF614}">
      <dgm:prSet/>
      <dgm:spPr/>
      <dgm:t>
        <a:bodyPr/>
        <a:lstStyle/>
        <a:p>
          <a:endParaRPr lang="en-IN"/>
        </a:p>
      </dgm:t>
    </dgm:pt>
    <dgm:pt modelId="{05E72F79-6BA3-44EE-A7DA-B6114B1EB9CD}" type="pres">
      <dgm:prSet presAssocID="{C842BFD1-4603-483F-989C-B9EAD6D0DBC3}" presName="linearFlow" presStyleCnt="0">
        <dgm:presLayoutVars>
          <dgm:dir/>
          <dgm:resizeHandles val="exact"/>
        </dgm:presLayoutVars>
      </dgm:prSet>
      <dgm:spPr/>
    </dgm:pt>
    <dgm:pt modelId="{6580FD15-4964-4FFE-A4A0-AFECB66F2714}" type="pres">
      <dgm:prSet presAssocID="{A9EB6062-D0A5-4548-83A9-9804FAFD52EE}" presName="composite" presStyleCnt="0"/>
      <dgm:spPr/>
    </dgm:pt>
    <dgm:pt modelId="{70CDD0D6-0540-4B59-9ECA-0A676D6C456B}" type="pres">
      <dgm:prSet presAssocID="{A9EB6062-D0A5-4548-83A9-9804FAFD52EE}" presName="imgShp" presStyleLbl="fgImgPlace1" presStyleIdx="0" presStyleCnt="2"/>
      <dgm:spPr>
        <a:blipFill rotWithShape="1">
          <a:blip xmlns:r="http://schemas.openxmlformats.org/officeDocument/2006/relationships" r:embed="rId1"/>
          <a:srcRect/>
          <a:stretch>
            <a:fillRect l="-111000" r="-111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167FCAA8-1DDC-46DF-87A1-91884A0E386E}" type="pres">
      <dgm:prSet presAssocID="{A9EB6062-D0A5-4548-83A9-9804FAFD52EE}" presName="txShp" presStyleLbl="node1" presStyleIdx="0" presStyleCnt="2" custLinFactNeighborX="623" custLinFactNeighborY="-186">
        <dgm:presLayoutVars>
          <dgm:bulletEnabled val="1"/>
        </dgm:presLayoutVars>
      </dgm:prSet>
      <dgm:spPr/>
      <dgm:t>
        <a:bodyPr/>
        <a:lstStyle/>
        <a:p>
          <a:endParaRPr lang="en-US"/>
        </a:p>
      </dgm:t>
    </dgm:pt>
    <dgm:pt modelId="{684D247C-5757-4048-A770-C7CE4EA28239}" type="pres">
      <dgm:prSet presAssocID="{1B7580F6-24F0-4979-900E-316FA07A4ABF}" presName="spacing" presStyleCnt="0"/>
      <dgm:spPr/>
    </dgm:pt>
    <dgm:pt modelId="{A4F4DB3C-71BA-4B43-8C3E-2C858004B5BB}" type="pres">
      <dgm:prSet presAssocID="{73C3881C-B22C-40AD-BD89-F84DF4D41D25}" presName="composite" presStyleCnt="0"/>
      <dgm:spPr/>
    </dgm:pt>
    <dgm:pt modelId="{C0931CFF-E3E5-4776-A558-6D7450D99759}" type="pres">
      <dgm:prSet presAssocID="{73C3881C-B22C-40AD-BD89-F84DF4D41D25}"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l="-47000" r="-47000"/>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CB3777B9-5682-4559-A7E8-D145D19604C1}" type="pres">
      <dgm:prSet presAssocID="{73C3881C-B22C-40AD-BD89-F84DF4D41D25}" presName="txShp" presStyleLbl="node1" presStyleIdx="1" presStyleCnt="2" custLinFactNeighborX="588" custLinFactNeighborY="2345">
        <dgm:presLayoutVars>
          <dgm:bulletEnabled val="1"/>
        </dgm:presLayoutVars>
      </dgm:prSet>
      <dgm:spPr/>
      <dgm:t>
        <a:bodyPr/>
        <a:lstStyle/>
        <a:p>
          <a:endParaRPr lang="en-US"/>
        </a:p>
      </dgm:t>
    </dgm:pt>
  </dgm:ptLst>
  <dgm:cxnLst>
    <dgm:cxn modelId="{4EFD0C23-B112-4A26-A14D-1CFDE4DAF614}" srcId="{C842BFD1-4603-483F-989C-B9EAD6D0DBC3}" destId="{73C3881C-B22C-40AD-BD89-F84DF4D41D25}" srcOrd="1" destOrd="0" parTransId="{0D0B2AB4-B771-4360-AEFC-1DAB5E487BE8}" sibTransId="{6121D49D-515E-4414-8078-32DF4C715A3E}"/>
    <dgm:cxn modelId="{A7E37672-F626-4D9A-A73A-AE4D1FEE9392}" type="presOf" srcId="{C842BFD1-4603-483F-989C-B9EAD6D0DBC3}" destId="{05E72F79-6BA3-44EE-A7DA-B6114B1EB9CD}" srcOrd="0" destOrd="0" presId="urn:microsoft.com/office/officeart/2005/8/layout/vList3"/>
    <dgm:cxn modelId="{C625C2C3-B9C5-4F4E-9A34-F6B8A3FB3B3D}" type="presOf" srcId="{73C3881C-B22C-40AD-BD89-F84DF4D41D25}" destId="{CB3777B9-5682-4559-A7E8-D145D19604C1}" srcOrd="0" destOrd="0" presId="urn:microsoft.com/office/officeart/2005/8/layout/vList3"/>
    <dgm:cxn modelId="{B2B02A11-3D83-4718-9557-C593B185DF3C}" type="presOf" srcId="{A9EB6062-D0A5-4548-83A9-9804FAFD52EE}" destId="{167FCAA8-1DDC-46DF-87A1-91884A0E386E}" srcOrd="0" destOrd="0" presId="urn:microsoft.com/office/officeart/2005/8/layout/vList3"/>
    <dgm:cxn modelId="{97078E7C-1F75-465C-ABAA-F1ACE0D9A712}" srcId="{C842BFD1-4603-483F-989C-B9EAD6D0DBC3}" destId="{A9EB6062-D0A5-4548-83A9-9804FAFD52EE}" srcOrd="0" destOrd="0" parTransId="{2D030502-05F5-4BCD-9B02-2E15A45EAFBD}" sibTransId="{1B7580F6-24F0-4979-900E-316FA07A4ABF}"/>
    <dgm:cxn modelId="{25ED33CE-CDD0-45FA-81ED-D49E421E24A7}" type="presParOf" srcId="{05E72F79-6BA3-44EE-A7DA-B6114B1EB9CD}" destId="{6580FD15-4964-4FFE-A4A0-AFECB66F2714}" srcOrd="0" destOrd="0" presId="urn:microsoft.com/office/officeart/2005/8/layout/vList3"/>
    <dgm:cxn modelId="{DB96F61E-DAE2-4E5B-A8A9-03CECBF9FCA8}" type="presParOf" srcId="{6580FD15-4964-4FFE-A4A0-AFECB66F2714}" destId="{70CDD0D6-0540-4B59-9ECA-0A676D6C456B}" srcOrd="0" destOrd="0" presId="urn:microsoft.com/office/officeart/2005/8/layout/vList3"/>
    <dgm:cxn modelId="{B9B3CEF5-4152-44A6-8179-304CC76D4D4A}" type="presParOf" srcId="{6580FD15-4964-4FFE-A4A0-AFECB66F2714}" destId="{167FCAA8-1DDC-46DF-87A1-91884A0E386E}" srcOrd="1" destOrd="0" presId="urn:microsoft.com/office/officeart/2005/8/layout/vList3"/>
    <dgm:cxn modelId="{B2DECADE-1B77-4DFB-A498-D7E1DCBF5AA6}" type="presParOf" srcId="{05E72F79-6BA3-44EE-A7DA-B6114B1EB9CD}" destId="{684D247C-5757-4048-A770-C7CE4EA28239}" srcOrd="1" destOrd="0" presId="urn:microsoft.com/office/officeart/2005/8/layout/vList3"/>
    <dgm:cxn modelId="{92615340-018F-49B0-9BDF-FC8EDA9F7951}" type="presParOf" srcId="{05E72F79-6BA3-44EE-A7DA-B6114B1EB9CD}" destId="{A4F4DB3C-71BA-4B43-8C3E-2C858004B5BB}" srcOrd="2" destOrd="0" presId="urn:microsoft.com/office/officeart/2005/8/layout/vList3"/>
    <dgm:cxn modelId="{22EAFF85-8AB2-4226-8767-98AB1204AEA8}" type="presParOf" srcId="{A4F4DB3C-71BA-4B43-8C3E-2C858004B5BB}" destId="{C0931CFF-E3E5-4776-A558-6D7450D99759}" srcOrd="0" destOrd="0" presId="urn:microsoft.com/office/officeart/2005/8/layout/vList3"/>
    <dgm:cxn modelId="{8ED12A93-0E85-49F4-B090-564AE7C79A05}" type="presParOf" srcId="{A4F4DB3C-71BA-4B43-8C3E-2C858004B5BB}" destId="{CB3777B9-5682-4559-A7E8-D145D19604C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2192BF-607B-4A62-BB08-EAB071EB968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EFCC126C-0875-4E7B-8B6D-25AB990BDA67}">
      <dgm:prSet custT="1"/>
      <dgm:spPr/>
      <dgm:t>
        <a:bodyPr/>
        <a:lstStyle/>
        <a:p>
          <a:r>
            <a:rPr lang="en-US" sz="2800" b="1" dirty="0"/>
            <a:t>BPA supports registering supplementary data source for Oracle Receivables</a:t>
          </a:r>
          <a:endParaRPr lang="en-IN" sz="2800" b="1" dirty="0"/>
        </a:p>
      </dgm:t>
    </dgm:pt>
    <dgm:pt modelId="{04272B6C-0A8D-48F4-969B-C8614C4CDFC3}" type="parTrans" cxnId="{C82F18AA-44AF-46F6-B0E1-87CD8AF0739B}">
      <dgm:prSet/>
      <dgm:spPr/>
      <dgm:t>
        <a:bodyPr/>
        <a:lstStyle/>
        <a:p>
          <a:endParaRPr lang="en-IN"/>
        </a:p>
      </dgm:t>
    </dgm:pt>
    <dgm:pt modelId="{F6659E49-9271-4005-B918-43516A7D81EA}" type="sibTrans" cxnId="{C82F18AA-44AF-46F6-B0E1-87CD8AF0739B}">
      <dgm:prSet/>
      <dgm:spPr/>
      <dgm:t>
        <a:bodyPr/>
        <a:lstStyle/>
        <a:p>
          <a:endParaRPr lang="en-IN"/>
        </a:p>
      </dgm:t>
    </dgm:pt>
    <dgm:pt modelId="{078E5D3A-86EA-492B-98AA-4015D70F3741}">
      <dgm:prSet custT="1"/>
      <dgm:spPr/>
      <dgm:t>
        <a:bodyPr/>
        <a:lstStyle/>
        <a:p>
          <a:r>
            <a:rPr lang="en-US" sz="2800" b="1" dirty="0"/>
            <a:t>Oracle Receivables registered as primary data source in BPA</a:t>
          </a:r>
          <a:endParaRPr lang="en-IN" sz="2800" b="1" dirty="0"/>
        </a:p>
      </dgm:t>
    </dgm:pt>
    <dgm:pt modelId="{C589C420-6BC2-465F-A3FC-B0111F73DC45}" type="sibTrans" cxnId="{1049B1BA-07C5-410C-8830-CCF5EDE9415E}">
      <dgm:prSet/>
      <dgm:spPr/>
      <dgm:t>
        <a:bodyPr/>
        <a:lstStyle/>
        <a:p>
          <a:endParaRPr lang="en-IN"/>
        </a:p>
      </dgm:t>
    </dgm:pt>
    <dgm:pt modelId="{2D77195B-78A2-4305-95E3-A3AD55C7A20F}" type="parTrans" cxnId="{1049B1BA-07C5-410C-8830-CCF5EDE9415E}">
      <dgm:prSet/>
      <dgm:spPr/>
      <dgm:t>
        <a:bodyPr/>
        <a:lstStyle/>
        <a:p>
          <a:endParaRPr lang="en-IN"/>
        </a:p>
      </dgm:t>
    </dgm:pt>
    <dgm:pt modelId="{9E477B30-10F3-490A-8565-27701C685026}" type="pres">
      <dgm:prSet presAssocID="{C22192BF-607B-4A62-BB08-EAB071EB968E}" presName="Name0" presStyleCnt="0">
        <dgm:presLayoutVars>
          <dgm:dir/>
          <dgm:animLvl val="lvl"/>
          <dgm:resizeHandles val="exact"/>
        </dgm:presLayoutVars>
      </dgm:prSet>
      <dgm:spPr/>
      <dgm:t>
        <a:bodyPr/>
        <a:lstStyle/>
        <a:p>
          <a:endParaRPr lang="en-US"/>
        </a:p>
      </dgm:t>
    </dgm:pt>
    <dgm:pt modelId="{9533D0D6-833C-42C7-A4CC-EAA491450215}" type="pres">
      <dgm:prSet presAssocID="{078E5D3A-86EA-492B-98AA-4015D70F3741}" presName="linNode" presStyleCnt="0"/>
      <dgm:spPr/>
    </dgm:pt>
    <dgm:pt modelId="{32DC1FCD-2BB0-4A70-A2EF-5BC735E725B2}" type="pres">
      <dgm:prSet presAssocID="{078E5D3A-86EA-492B-98AA-4015D70F3741}" presName="parentText" presStyleLbl="node1" presStyleIdx="0" presStyleCnt="2" custScaleX="277778" custLinFactNeighborX="136" custLinFactNeighborY="-2">
        <dgm:presLayoutVars>
          <dgm:chMax val="1"/>
          <dgm:bulletEnabled val="1"/>
        </dgm:presLayoutVars>
      </dgm:prSet>
      <dgm:spPr/>
      <dgm:t>
        <a:bodyPr/>
        <a:lstStyle/>
        <a:p>
          <a:endParaRPr lang="en-US"/>
        </a:p>
      </dgm:t>
    </dgm:pt>
    <dgm:pt modelId="{E9C46C20-CE5F-4F2B-9CF6-39DDB855314B}" type="pres">
      <dgm:prSet presAssocID="{C589C420-6BC2-465F-A3FC-B0111F73DC45}" presName="sp" presStyleCnt="0"/>
      <dgm:spPr/>
    </dgm:pt>
    <dgm:pt modelId="{44FFE31C-7BD8-4BD0-A7E8-F4814C21D377}" type="pres">
      <dgm:prSet presAssocID="{EFCC126C-0875-4E7B-8B6D-25AB990BDA67}" presName="linNode" presStyleCnt="0"/>
      <dgm:spPr/>
    </dgm:pt>
    <dgm:pt modelId="{94FB5B08-64B1-4E82-9D14-3FA5B5521E8A}" type="pres">
      <dgm:prSet presAssocID="{EFCC126C-0875-4E7B-8B6D-25AB990BDA67}" presName="parentText" presStyleLbl="node1" presStyleIdx="1" presStyleCnt="2" custScaleX="277778">
        <dgm:presLayoutVars>
          <dgm:chMax val="1"/>
          <dgm:bulletEnabled val="1"/>
        </dgm:presLayoutVars>
      </dgm:prSet>
      <dgm:spPr/>
      <dgm:t>
        <a:bodyPr/>
        <a:lstStyle/>
        <a:p>
          <a:endParaRPr lang="en-US"/>
        </a:p>
      </dgm:t>
    </dgm:pt>
  </dgm:ptLst>
  <dgm:cxnLst>
    <dgm:cxn modelId="{C82F18AA-44AF-46F6-B0E1-87CD8AF0739B}" srcId="{C22192BF-607B-4A62-BB08-EAB071EB968E}" destId="{EFCC126C-0875-4E7B-8B6D-25AB990BDA67}" srcOrd="1" destOrd="0" parTransId="{04272B6C-0A8D-48F4-969B-C8614C4CDFC3}" sibTransId="{F6659E49-9271-4005-B918-43516A7D81EA}"/>
    <dgm:cxn modelId="{B35B266F-C79F-44B0-9E44-C834DF4C2149}" type="presOf" srcId="{078E5D3A-86EA-492B-98AA-4015D70F3741}" destId="{32DC1FCD-2BB0-4A70-A2EF-5BC735E725B2}" srcOrd="0" destOrd="0" presId="urn:microsoft.com/office/officeart/2005/8/layout/vList5"/>
    <dgm:cxn modelId="{B5209303-B5FA-4AB9-86B8-A7E51CEEF0C4}" type="presOf" srcId="{EFCC126C-0875-4E7B-8B6D-25AB990BDA67}" destId="{94FB5B08-64B1-4E82-9D14-3FA5B5521E8A}" srcOrd="0" destOrd="0" presId="urn:microsoft.com/office/officeart/2005/8/layout/vList5"/>
    <dgm:cxn modelId="{BD188DD3-4423-40E4-9CE5-637EE26392EA}" type="presOf" srcId="{C22192BF-607B-4A62-BB08-EAB071EB968E}" destId="{9E477B30-10F3-490A-8565-27701C685026}" srcOrd="0" destOrd="0" presId="urn:microsoft.com/office/officeart/2005/8/layout/vList5"/>
    <dgm:cxn modelId="{1049B1BA-07C5-410C-8830-CCF5EDE9415E}" srcId="{C22192BF-607B-4A62-BB08-EAB071EB968E}" destId="{078E5D3A-86EA-492B-98AA-4015D70F3741}" srcOrd="0" destOrd="0" parTransId="{2D77195B-78A2-4305-95E3-A3AD55C7A20F}" sibTransId="{C589C420-6BC2-465F-A3FC-B0111F73DC45}"/>
    <dgm:cxn modelId="{D3549189-795F-47F8-8BC3-9B85D1E597CD}" type="presParOf" srcId="{9E477B30-10F3-490A-8565-27701C685026}" destId="{9533D0D6-833C-42C7-A4CC-EAA491450215}" srcOrd="0" destOrd="0" presId="urn:microsoft.com/office/officeart/2005/8/layout/vList5"/>
    <dgm:cxn modelId="{289E4E20-740D-4008-B4A6-F6BCAA2862E8}" type="presParOf" srcId="{9533D0D6-833C-42C7-A4CC-EAA491450215}" destId="{32DC1FCD-2BB0-4A70-A2EF-5BC735E725B2}" srcOrd="0" destOrd="0" presId="urn:microsoft.com/office/officeart/2005/8/layout/vList5"/>
    <dgm:cxn modelId="{D5D29DDB-A962-4F65-927F-C19ABB726297}" type="presParOf" srcId="{9E477B30-10F3-490A-8565-27701C685026}" destId="{E9C46C20-CE5F-4F2B-9CF6-39DDB855314B}" srcOrd="1" destOrd="0" presId="urn:microsoft.com/office/officeart/2005/8/layout/vList5"/>
    <dgm:cxn modelId="{4F9ED9F5-61A5-4E90-A53D-FDE9C7D8625A}" type="presParOf" srcId="{9E477B30-10F3-490A-8565-27701C685026}" destId="{44FFE31C-7BD8-4BD0-A7E8-F4814C21D377}" srcOrd="2" destOrd="0" presId="urn:microsoft.com/office/officeart/2005/8/layout/vList5"/>
    <dgm:cxn modelId="{45093BD5-C86C-4614-82E7-662E83B442DB}" type="presParOf" srcId="{44FFE31C-7BD8-4BD0-A7E8-F4814C21D377}" destId="{94FB5B08-64B1-4E82-9D14-3FA5B5521E8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191479-7917-4842-B48D-855E0818A4F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C58E2B-C83D-4B2D-A0DF-40F098A404C1}">
      <dgm:prSet/>
      <dgm:spPr/>
      <dgm:t>
        <a:bodyPr/>
        <a:lstStyle/>
        <a:p>
          <a:pPr rtl="0"/>
          <a:r>
            <a:rPr lang="en-IN" b="1" dirty="0" smtClean="0"/>
            <a:t>Create Template and Provide Data Source</a:t>
          </a:r>
          <a:endParaRPr lang="en-US" dirty="0"/>
        </a:p>
      </dgm:t>
    </dgm:pt>
    <dgm:pt modelId="{3F317C55-EA05-4BC0-88F0-33D48E66B2B8}" type="parTrans" cxnId="{8997A1F5-6080-4EEB-80E6-36B9F316827F}">
      <dgm:prSet/>
      <dgm:spPr/>
      <dgm:t>
        <a:bodyPr/>
        <a:lstStyle/>
        <a:p>
          <a:endParaRPr lang="en-US"/>
        </a:p>
      </dgm:t>
    </dgm:pt>
    <dgm:pt modelId="{CF5764F9-B72F-4BBC-9D09-9D13E0C6B50F}" type="sibTrans" cxnId="{8997A1F5-6080-4EEB-80E6-36B9F316827F}">
      <dgm:prSet/>
      <dgm:spPr/>
      <dgm:t>
        <a:bodyPr/>
        <a:lstStyle/>
        <a:p>
          <a:endParaRPr lang="en-US"/>
        </a:p>
      </dgm:t>
    </dgm:pt>
    <dgm:pt modelId="{F4A5E7D5-E383-4C9B-A8B1-1F40CBE5B753}">
      <dgm:prSet/>
      <dgm:spPr/>
      <dgm:t>
        <a:bodyPr/>
        <a:lstStyle/>
        <a:p>
          <a:pPr rtl="0"/>
          <a:r>
            <a:rPr lang="en-US" b="1" smtClean="0"/>
            <a:t>The primary page has three content areas</a:t>
          </a:r>
          <a:endParaRPr lang="en-US"/>
        </a:p>
      </dgm:t>
    </dgm:pt>
    <dgm:pt modelId="{E69F4D58-C6FA-48C9-8B13-91CEA34DC175}" type="parTrans" cxnId="{E530868A-FB72-47DC-8DF8-04A63625F419}">
      <dgm:prSet/>
      <dgm:spPr/>
      <dgm:t>
        <a:bodyPr/>
        <a:lstStyle/>
        <a:p>
          <a:endParaRPr lang="en-US"/>
        </a:p>
      </dgm:t>
    </dgm:pt>
    <dgm:pt modelId="{D9A1330B-F2BD-485B-A40F-2B2C69CA0636}" type="sibTrans" cxnId="{E530868A-FB72-47DC-8DF8-04A63625F419}">
      <dgm:prSet/>
      <dgm:spPr/>
      <dgm:t>
        <a:bodyPr/>
        <a:lstStyle/>
        <a:p>
          <a:endParaRPr lang="en-US"/>
        </a:p>
      </dgm:t>
    </dgm:pt>
    <dgm:pt modelId="{910C86A8-46AF-4A7D-BEC4-FC4F885559ED}">
      <dgm:prSet/>
      <dgm:spPr/>
      <dgm:t>
        <a:bodyPr/>
        <a:lstStyle/>
        <a:p>
          <a:pPr rtl="0"/>
          <a:r>
            <a:rPr lang="en-US" b="1" smtClean="0"/>
            <a:t>Header</a:t>
          </a:r>
          <a:endParaRPr lang="en-US"/>
        </a:p>
      </dgm:t>
    </dgm:pt>
    <dgm:pt modelId="{622A4926-37C1-4809-98D1-A52102AFF563}" type="parTrans" cxnId="{2A3233E4-F1E8-4AC4-AFCC-A76EBFF79BCE}">
      <dgm:prSet/>
      <dgm:spPr/>
      <dgm:t>
        <a:bodyPr/>
        <a:lstStyle/>
        <a:p>
          <a:endParaRPr lang="en-US"/>
        </a:p>
      </dgm:t>
    </dgm:pt>
    <dgm:pt modelId="{722AD4B9-B6C5-45F0-8865-A610D23226A0}" type="sibTrans" cxnId="{2A3233E4-F1E8-4AC4-AFCC-A76EBFF79BCE}">
      <dgm:prSet/>
      <dgm:spPr/>
      <dgm:t>
        <a:bodyPr/>
        <a:lstStyle/>
        <a:p>
          <a:endParaRPr lang="en-US"/>
        </a:p>
      </dgm:t>
    </dgm:pt>
    <dgm:pt modelId="{3454DF36-869A-4AA5-B2E0-2CB2AFF283B8}">
      <dgm:prSet/>
      <dgm:spPr/>
      <dgm:t>
        <a:bodyPr/>
        <a:lstStyle/>
        <a:p>
          <a:pPr rtl="0"/>
          <a:r>
            <a:rPr lang="en-US" b="1" smtClean="0"/>
            <a:t>Lines and Tax</a:t>
          </a:r>
          <a:endParaRPr lang="en-US"/>
        </a:p>
      </dgm:t>
    </dgm:pt>
    <dgm:pt modelId="{1FAB090D-58C6-4713-8CB7-67AC24CD6567}" type="parTrans" cxnId="{6439270A-8F7C-4DC0-B425-AE4A9901EA4B}">
      <dgm:prSet/>
      <dgm:spPr/>
      <dgm:t>
        <a:bodyPr/>
        <a:lstStyle/>
        <a:p>
          <a:endParaRPr lang="en-US"/>
        </a:p>
      </dgm:t>
    </dgm:pt>
    <dgm:pt modelId="{262EEA50-1E26-4CEA-A978-0D6526A5113D}" type="sibTrans" cxnId="{6439270A-8F7C-4DC0-B425-AE4A9901EA4B}">
      <dgm:prSet/>
      <dgm:spPr/>
      <dgm:t>
        <a:bodyPr/>
        <a:lstStyle/>
        <a:p>
          <a:endParaRPr lang="en-US"/>
        </a:p>
      </dgm:t>
    </dgm:pt>
    <dgm:pt modelId="{AE1BB5A0-C2BA-439E-BF68-C7AE8B5DE795}">
      <dgm:prSet/>
      <dgm:spPr/>
      <dgm:t>
        <a:bodyPr/>
        <a:lstStyle/>
        <a:p>
          <a:pPr rtl="0"/>
          <a:r>
            <a:rPr lang="en-US" b="1" smtClean="0"/>
            <a:t>Footer</a:t>
          </a:r>
          <a:endParaRPr lang="en-US"/>
        </a:p>
      </dgm:t>
    </dgm:pt>
    <dgm:pt modelId="{D34F77E7-45D4-440E-80E5-16839F415FD1}" type="parTrans" cxnId="{62665D9B-39B2-4149-9D16-58B3A124BDC8}">
      <dgm:prSet/>
      <dgm:spPr/>
      <dgm:t>
        <a:bodyPr/>
        <a:lstStyle/>
        <a:p>
          <a:endParaRPr lang="en-US"/>
        </a:p>
      </dgm:t>
    </dgm:pt>
    <dgm:pt modelId="{9B29D25F-1CD9-4C46-B359-8E2585DE8347}" type="sibTrans" cxnId="{62665D9B-39B2-4149-9D16-58B3A124BDC8}">
      <dgm:prSet/>
      <dgm:spPr/>
      <dgm:t>
        <a:bodyPr/>
        <a:lstStyle/>
        <a:p>
          <a:endParaRPr lang="en-US"/>
        </a:p>
      </dgm:t>
    </dgm:pt>
    <dgm:pt modelId="{68861519-242A-41F3-A2A2-A94EEB7FBB2C}" type="pres">
      <dgm:prSet presAssocID="{89191479-7917-4842-B48D-855E0818A4F1}" presName="diagram" presStyleCnt="0">
        <dgm:presLayoutVars>
          <dgm:chPref val="1"/>
          <dgm:dir/>
          <dgm:animOne val="branch"/>
          <dgm:animLvl val="lvl"/>
          <dgm:resizeHandles/>
        </dgm:presLayoutVars>
      </dgm:prSet>
      <dgm:spPr/>
    </dgm:pt>
    <dgm:pt modelId="{FAD2A0EE-DA3D-48CE-A28D-DB7FB22920DE}" type="pres">
      <dgm:prSet presAssocID="{33C58E2B-C83D-4B2D-A0DF-40F098A404C1}" presName="root" presStyleCnt="0"/>
      <dgm:spPr/>
    </dgm:pt>
    <dgm:pt modelId="{D3B45049-93F9-481A-B4D0-2192DFAD00F2}" type="pres">
      <dgm:prSet presAssocID="{33C58E2B-C83D-4B2D-A0DF-40F098A404C1}" presName="rootComposite" presStyleCnt="0"/>
      <dgm:spPr/>
    </dgm:pt>
    <dgm:pt modelId="{39D4079F-5DE4-4422-9833-D98AF1BC461F}" type="pres">
      <dgm:prSet presAssocID="{33C58E2B-C83D-4B2D-A0DF-40F098A404C1}" presName="rootText" presStyleLbl="node1" presStyleIdx="0" presStyleCnt="2" custScaleX="181497"/>
      <dgm:spPr/>
    </dgm:pt>
    <dgm:pt modelId="{B30177A4-CDF0-4A27-81B7-C15E8928504C}" type="pres">
      <dgm:prSet presAssocID="{33C58E2B-C83D-4B2D-A0DF-40F098A404C1}" presName="rootConnector" presStyleLbl="node1" presStyleIdx="0" presStyleCnt="2"/>
      <dgm:spPr/>
    </dgm:pt>
    <dgm:pt modelId="{3D9487DA-45B3-4ECE-96F0-932F7CB006FA}" type="pres">
      <dgm:prSet presAssocID="{33C58E2B-C83D-4B2D-A0DF-40F098A404C1}" presName="childShape" presStyleCnt="0"/>
      <dgm:spPr/>
    </dgm:pt>
    <dgm:pt modelId="{E6CF1E94-FF3B-465E-AA98-763A6933103A}" type="pres">
      <dgm:prSet presAssocID="{F4A5E7D5-E383-4C9B-A8B1-1F40CBE5B753}" presName="root" presStyleCnt="0"/>
      <dgm:spPr/>
    </dgm:pt>
    <dgm:pt modelId="{2363FBA0-2DEA-423A-B5F5-5AC28504209E}" type="pres">
      <dgm:prSet presAssocID="{F4A5E7D5-E383-4C9B-A8B1-1F40CBE5B753}" presName="rootComposite" presStyleCnt="0"/>
      <dgm:spPr/>
    </dgm:pt>
    <dgm:pt modelId="{E2356D2E-2D60-41A3-869E-D4863077F5FD}" type="pres">
      <dgm:prSet presAssocID="{F4A5E7D5-E383-4C9B-A8B1-1F40CBE5B753}" presName="rootText" presStyleLbl="node1" presStyleIdx="1" presStyleCnt="2" custScaleX="179910"/>
      <dgm:spPr/>
    </dgm:pt>
    <dgm:pt modelId="{54DCBB90-75BD-450E-AC93-D0E8413B4545}" type="pres">
      <dgm:prSet presAssocID="{F4A5E7D5-E383-4C9B-A8B1-1F40CBE5B753}" presName="rootConnector" presStyleLbl="node1" presStyleIdx="1" presStyleCnt="2"/>
      <dgm:spPr/>
    </dgm:pt>
    <dgm:pt modelId="{5574A2FB-2827-4284-9C36-E5216A0A665B}" type="pres">
      <dgm:prSet presAssocID="{F4A5E7D5-E383-4C9B-A8B1-1F40CBE5B753}" presName="childShape" presStyleCnt="0"/>
      <dgm:spPr/>
    </dgm:pt>
    <dgm:pt modelId="{D6A9CDF9-059C-4F3A-93AC-2D868A23CD7D}" type="pres">
      <dgm:prSet presAssocID="{622A4926-37C1-4809-98D1-A52102AFF563}" presName="Name13" presStyleLbl="parChTrans1D2" presStyleIdx="0" presStyleCnt="3"/>
      <dgm:spPr/>
    </dgm:pt>
    <dgm:pt modelId="{F68129F7-517A-457E-9771-6940EAB7DFAE}" type="pres">
      <dgm:prSet presAssocID="{910C86A8-46AF-4A7D-BEC4-FC4F885559ED}" presName="childText" presStyleLbl="bgAcc1" presStyleIdx="0" presStyleCnt="3">
        <dgm:presLayoutVars>
          <dgm:bulletEnabled val="1"/>
        </dgm:presLayoutVars>
      </dgm:prSet>
      <dgm:spPr/>
    </dgm:pt>
    <dgm:pt modelId="{7B10F1A7-5DBD-466F-B213-B55469D3D027}" type="pres">
      <dgm:prSet presAssocID="{1FAB090D-58C6-4713-8CB7-67AC24CD6567}" presName="Name13" presStyleLbl="parChTrans1D2" presStyleIdx="1" presStyleCnt="3"/>
      <dgm:spPr/>
    </dgm:pt>
    <dgm:pt modelId="{780D62F9-FB00-4DF0-8477-F3616A537068}" type="pres">
      <dgm:prSet presAssocID="{3454DF36-869A-4AA5-B2E0-2CB2AFF283B8}" presName="childText" presStyleLbl="bgAcc1" presStyleIdx="1" presStyleCnt="3">
        <dgm:presLayoutVars>
          <dgm:bulletEnabled val="1"/>
        </dgm:presLayoutVars>
      </dgm:prSet>
      <dgm:spPr/>
    </dgm:pt>
    <dgm:pt modelId="{4ECBDD2F-8EFD-4A7E-8F2B-ABD25AA80049}" type="pres">
      <dgm:prSet presAssocID="{D34F77E7-45D4-440E-80E5-16839F415FD1}" presName="Name13" presStyleLbl="parChTrans1D2" presStyleIdx="2" presStyleCnt="3"/>
      <dgm:spPr/>
    </dgm:pt>
    <dgm:pt modelId="{BA40CE52-E172-4F92-8946-4B20A97BB776}" type="pres">
      <dgm:prSet presAssocID="{AE1BB5A0-C2BA-439E-BF68-C7AE8B5DE795}" presName="childText" presStyleLbl="bgAcc1" presStyleIdx="2" presStyleCnt="3">
        <dgm:presLayoutVars>
          <dgm:bulletEnabled val="1"/>
        </dgm:presLayoutVars>
      </dgm:prSet>
      <dgm:spPr/>
    </dgm:pt>
  </dgm:ptLst>
  <dgm:cxnLst>
    <dgm:cxn modelId="{6439270A-8F7C-4DC0-B425-AE4A9901EA4B}" srcId="{F4A5E7D5-E383-4C9B-A8B1-1F40CBE5B753}" destId="{3454DF36-869A-4AA5-B2E0-2CB2AFF283B8}" srcOrd="1" destOrd="0" parTransId="{1FAB090D-58C6-4713-8CB7-67AC24CD6567}" sibTransId="{262EEA50-1E26-4CEA-A978-0D6526A5113D}"/>
    <dgm:cxn modelId="{F06EE8E6-BB88-4089-AE95-DE11AA2FEDA8}" type="presOf" srcId="{F4A5E7D5-E383-4C9B-A8B1-1F40CBE5B753}" destId="{54DCBB90-75BD-450E-AC93-D0E8413B4545}" srcOrd="1" destOrd="0" presId="urn:microsoft.com/office/officeart/2005/8/layout/hierarchy3"/>
    <dgm:cxn modelId="{13158325-C2C4-46DC-B0DB-19782F01FFF3}" type="presOf" srcId="{33C58E2B-C83D-4B2D-A0DF-40F098A404C1}" destId="{B30177A4-CDF0-4A27-81B7-C15E8928504C}" srcOrd="1" destOrd="0" presId="urn:microsoft.com/office/officeart/2005/8/layout/hierarchy3"/>
    <dgm:cxn modelId="{BF4C03A3-34C8-498B-93A1-69FF60A12166}" type="presOf" srcId="{89191479-7917-4842-B48D-855E0818A4F1}" destId="{68861519-242A-41F3-A2A2-A94EEB7FBB2C}" srcOrd="0" destOrd="0" presId="urn:microsoft.com/office/officeart/2005/8/layout/hierarchy3"/>
    <dgm:cxn modelId="{C0145A3A-D09D-4FBD-AF84-DB869D24CF23}" type="presOf" srcId="{3454DF36-869A-4AA5-B2E0-2CB2AFF283B8}" destId="{780D62F9-FB00-4DF0-8477-F3616A537068}" srcOrd="0" destOrd="0" presId="urn:microsoft.com/office/officeart/2005/8/layout/hierarchy3"/>
    <dgm:cxn modelId="{01D6CCDB-D2BC-45B6-BF0A-DCAB352F118B}" type="presOf" srcId="{1FAB090D-58C6-4713-8CB7-67AC24CD6567}" destId="{7B10F1A7-5DBD-466F-B213-B55469D3D027}" srcOrd="0" destOrd="0" presId="urn:microsoft.com/office/officeart/2005/8/layout/hierarchy3"/>
    <dgm:cxn modelId="{9BA588DE-5E90-476F-B824-0D5CF08C0A7F}" type="presOf" srcId="{F4A5E7D5-E383-4C9B-A8B1-1F40CBE5B753}" destId="{E2356D2E-2D60-41A3-869E-D4863077F5FD}" srcOrd="0" destOrd="0" presId="urn:microsoft.com/office/officeart/2005/8/layout/hierarchy3"/>
    <dgm:cxn modelId="{67BB18E4-0A0A-4CF6-9004-7B51908546EE}" type="presOf" srcId="{33C58E2B-C83D-4B2D-A0DF-40F098A404C1}" destId="{39D4079F-5DE4-4422-9833-D98AF1BC461F}" srcOrd="0" destOrd="0" presId="urn:microsoft.com/office/officeart/2005/8/layout/hierarchy3"/>
    <dgm:cxn modelId="{62665D9B-39B2-4149-9D16-58B3A124BDC8}" srcId="{F4A5E7D5-E383-4C9B-A8B1-1F40CBE5B753}" destId="{AE1BB5A0-C2BA-439E-BF68-C7AE8B5DE795}" srcOrd="2" destOrd="0" parTransId="{D34F77E7-45D4-440E-80E5-16839F415FD1}" sibTransId="{9B29D25F-1CD9-4C46-B359-8E2585DE8347}"/>
    <dgm:cxn modelId="{941D382A-6466-46E6-9787-2FB79B9D1F6B}" type="presOf" srcId="{AE1BB5A0-C2BA-439E-BF68-C7AE8B5DE795}" destId="{BA40CE52-E172-4F92-8946-4B20A97BB776}" srcOrd="0" destOrd="0" presId="urn:microsoft.com/office/officeart/2005/8/layout/hierarchy3"/>
    <dgm:cxn modelId="{BFAEC029-9C07-4C5E-AA6D-D41284297B8C}" type="presOf" srcId="{910C86A8-46AF-4A7D-BEC4-FC4F885559ED}" destId="{F68129F7-517A-457E-9771-6940EAB7DFAE}" srcOrd="0" destOrd="0" presId="urn:microsoft.com/office/officeart/2005/8/layout/hierarchy3"/>
    <dgm:cxn modelId="{2A3233E4-F1E8-4AC4-AFCC-A76EBFF79BCE}" srcId="{F4A5E7D5-E383-4C9B-A8B1-1F40CBE5B753}" destId="{910C86A8-46AF-4A7D-BEC4-FC4F885559ED}" srcOrd="0" destOrd="0" parTransId="{622A4926-37C1-4809-98D1-A52102AFF563}" sibTransId="{722AD4B9-B6C5-45F0-8865-A610D23226A0}"/>
    <dgm:cxn modelId="{8997A1F5-6080-4EEB-80E6-36B9F316827F}" srcId="{89191479-7917-4842-B48D-855E0818A4F1}" destId="{33C58E2B-C83D-4B2D-A0DF-40F098A404C1}" srcOrd="0" destOrd="0" parTransId="{3F317C55-EA05-4BC0-88F0-33D48E66B2B8}" sibTransId="{CF5764F9-B72F-4BBC-9D09-9D13E0C6B50F}"/>
    <dgm:cxn modelId="{E530868A-FB72-47DC-8DF8-04A63625F419}" srcId="{89191479-7917-4842-B48D-855E0818A4F1}" destId="{F4A5E7D5-E383-4C9B-A8B1-1F40CBE5B753}" srcOrd="1" destOrd="0" parTransId="{E69F4D58-C6FA-48C9-8B13-91CEA34DC175}" sibTransId="{D9A1330B-F2BD-485B-A40F-2B2C69CA0636}"/>
    <dgm:cxn modelId="{F930F402-B7E8-41BE-86DA-67EC6B55C77D}" type="presOf" srcId="{D34F77E7-45D4-440E-80E5-16839F415FD1}" destId="{4ECBDD2F-8EFD-4A7E-8F2B-ABD25AA80049}" srcOrd="0" destOrd="0" presId="urn:microsoft.com/office/officeart/2005/8/layout/hierarchy3"/>
    <dgm:cxn modelId="{5EA92DA4-84DD-4374-AF4A-B2B3C30C8254}" type="presOf" srcId="{622A4926-37C1-4809-98D1-A52102AFF563}" destId="{D6A9CDF9-059C-4F3A-93AC-2D868A23CD7D}" srcOrd="0" destOrd="0" presId="urn:microsoft.com/office/officeart/2005/8/layout/hierarchy3"/>
    <dgm:cxn modelId="{FA11D0A8-340F-49FB-A960-526FD622701A}" type="presParOf" srcId="{68861519-242A-41F3-A2A2-A94EEB7FBB2C}" destId="{FAD2A0EE-DA3D-48CE-A28D-DB7FB22920DE}" srcOrd="0" destOrd="0" presId="urn:microsoft.com/office/officeart/2005/8/layout/hierarchy3"/>
    <dgm:cxn modelId="{F3CF26E5-786F-4B6B-8DD5-5F2107A11C9B}" type="presParOf" srcId="{FAD2A0EE-DA3D-48CE-A28D-DB7FB22920DE}" destId="{D3B45049-93F9-481A-B4D0-2192DFAD00F2}" srcOrd="0" destOrd="0" presId="urn:microsoft.com/office/officeart/2005/8/layout/hierarchy3"/>
    <dgm:cxn modelId="{E10ED94D-74FE-4EF6-B3BC-CA96B3F30E03}" type="presParOf" srcId="{D3B45049-93F9-481A-B4D0-2192DFAD00F2}" destId="{39D4079F-5DE4-4422-9833-D98AF1BC461F}" srcOrd="0" destOrd="0" presId="urn:microsoft.com/office/officeart/2005/8/layout/hierarchy3"/>
    <dgm:cxn modelId="{1E7F22CB-E5DF-4EA0-8DBE-088A058BB76D}" type="presParOf" srcId="{D3B45049-93F9-481A-B4D0-2192DFAD00F2}" destId="{B30177A4-CDF0-4A27-81B7-C15E8928504C}" srcOrd="1" destOrd="0" presId="urn:microsoft.com/office/officeart/2005/8/layout/hierarchy3"/>
    <dgm:cxn modelId="{BC7ABA24-0B0F-43FC-B060-AA9E294C7180}" type="presParOf" srcId="{FAD2A0EE-DA3D-48CE-A28D-DB7FB22920DE}" destId="{3D9487DA-45B3-4ECE-96F0-932F7CB006FA}" srcOrd="1" destOrd="0" presId="urn:microsoft.com/office/officeart/2005/8/layout/hierarchy3"/>
    <dgm:cxn modelId="{85C45A5A-F630-425F-8EA5-0F5909476227}" type="presParOf" srcId="{68861519-242A-41F3-A2A2-A94EEB7FBB2C}" destId="{E6CF1E94-FF3B-465E-AA98-763A6933103A}" srcOrd="1" destOrd="0" presId="urn:microsoft.com/office/officeart/2005/8/layout/hierarchy3"/>
    <dgm:cxn modelId="{E1929A38-4C65-4BB0-8ABA-4066F7198F95}" type="presParOf" srcId="{E6CF1E94-FF3B-465E-AA98-763A6933103A}" destId="{2363FBA0-2DEA-423A-B5F5-5AC28504209E}" srcOrd="0" destOrd="0" presId="urn:microsoft.com/office/officeart/2005/8/layout/hierarchy3"/>
    <dgm:cxn modelId="{D171E044-AA81-48D6-8D1B-0E5E83B6B72D}" type="presParOf" srcId="{2363FBA0-2DEA-423A-B5F5-5AC28504209E}" destId="{E2356D2E-2D60-41A3-869E-D4863077F5FD}" srcOrd="0" destOrd="0" presId="urn:microsoft.com/office/officeart/2005/8/layout/hierarchy3"/>
    <dgm:cxn modelId="{18238D0F-618F-49B3-A7F5-F51E13864988}" type="presParOf" srcId="{2363FBA0-2DEA-423A-B5F5-5AC28504209E}" destId="{54DCBB90-75BD-450E-AC93-D0E8413B4545}" srcOrd="1" destOrd="0" presId="urn:microsoft.com/office/officeart/2005/8/layout/hierarchy3"/>
    <dgm:cxn modelId="{C3E72024-EC50-4F8D-854E-286E3EC46A55}" type="presParOf" srcId="{E6CF1E94-FF3B-465E-AA98-763A6933103A}" destId="{5574A2FB-2827-4284-9C36-E5216A0A665B}" srcOrd="1" destOrd="0" presId="urn:microsoft.com/office/officeart/2005/8/layout/hierarchy3"/>
    <dgm:cxn modelId="{E285052C-4544-4369-BCC0-E7AEECA3B76C}" type="presParOf" srcId="{5574A2FB-2827-4284-9C36-E5216A0A665B}" destId="{D6A9CDF9-059C-4F3A-93AC-2D868A23CD7D}" srcOrd="0" destOrd="0" presId="urn:microsoft.com/office/officeart/2005/8/layout/hierarchy3"/>
    <dgm:cxn modelId="{AC66D0F3-85C1-4775-8461-6F2396472314}" type="presParOf" srcId="{5574A2FB-2827-4284-9C36-E5216A0A665B}" destId="{F68129F7-517A-457E-9771-6940EAB7DFAE}" srcOrd="1" destOrd="0" presId="urn:microsoft.com/office/officeart/2005/8/layout/hierarchy3"/>
    <dgm:cxn modelId="{26ECC6CE-8F3F-44AC-9B65-D88C590F9AEE}" type="presParOf" srcId="{5574A2FB-2827-4284-9C36-E5216A0A665B}" destId="{7B10F1A7-5DBD-466F-B213-B55469D3D027}" srcOrd="2" destOrd="0" presId="urn:microsoft.com/office/officeart/2005/8/layout/hierarchy3"/>
    <dgm:cxn modelId="{BC60AB93-5743-444C-9898-3DEBF44E8158}" type="presParOf" srcId="{5574A2FB-2827-4284-9C36-E5216A0A665B}" destId="{780D62F9-FB00-4DF0-8477-F3616A537068}" srcOrd="3" destOrd="0" presId="urn:microsoft.com/office/officeart/2005/8/layout/hierarchy3"/>
    <dgm:cxn modelId="{8A678147-5DB6-4EF9-B84D-819EBFBB0586}" type="presParOf" srcId="{5574A2FB-2827-4284-9C36-E5216A0A665B}" destId="{4ECBDD2F-8EFD-4A7E-8F2B-ABD25AA80049}" srcOrd="4" destOrd="0" presId="urn:microsoft.com/office/officeart/2005/8/layout/hierarchy3"/>
    <dgm:cxn modelId="{4181735F-A1C6-41B3-A7E5-77060FDD03CF}" type="presParOf" srcId="{5574A2FB-2827-4284-9C36-E5216A0A665B}" destId="{BA40CE52-E172-4F92-8946-4B20A97BB77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86ABE6-3B61-46A5-99F1-0957645AE41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IN"/>
        </a:p>
      </dgm:t>
    </dgm:pt>
    <dgm:pt modelId="{D2C68EAD-0B30-413A-935F-49A4045AA33C}">
      <dgm:prSet/>
      <dgm:spPr/>
      <dgm:t>
        <a:bodyPr/>
        <a:lstStyle/>
        <a:p>
          <a:r>
            <a:rPr lang="en-US" b="1" dirty="0"/>
            <a:t>Assignment Rule Criteria</a:t>
          </a:r>
          <a:endParaRPr lang="en-IN" b="1" dirty="0"/>
        </a:p>
      </dgm:t>
    </dgm:pt>
    <dgm:pt modelId="{920CC074-C258-4B32-8896-274E383D5EC0}" type="parTrans" cxnId="{0E2028CA-DEB1-4CB3-8257-B00E3AFC2E7E}">
      <dgm:prSet/>
      <dgm:spPr/>
      <dgm:t>
        <a:bodyPr/>
        <a:lstStyle/>
        <a:p>
          <a:endParaRPr lang="en-IN"/>
        </a:p>
      </dgm:t>
    </dgm:pt>
    <dgm:pt modelId="{B1ABCD6B-1454-4790-A659-33EDD2B61C46}" type="sibTrans" cxnId="{0E2028CA-DEB1-4CB3-8257-B00E3AFC2E7E}">
      <dgm:prSet/>
      <dgm:spPr/>
      <dgm:t>
        <a:bodyPr/>
        <a:lstStyle/>
        <a:p>
          <a:endParaRPr lang="en-IN"/>
        </a:p>
      </dgm:t>
    </dgm:pt>
    <dgm:pt modelId="{DD0D83DD-E8FC-46B8-84A1-5458CE650446}">
      <dgm:prSet/>
      <dgm:spPr/>
      <dgm:t>
        <a:bodyPr/>
        <a:lstStyle/>
        <a:p>
          <a:r>
            <a:rPr lang="en-US" b="1" dirty="0"/>
            <a:t>Attribute Name</a:t>
          </a:r>
          <a:endParaRPr lang="en-IN" dirty="0"/>
        </a:p>
      </dgm:t>
    </dgm:pt>
    <dgm:pt modelId="{9F26BA5F-75CD-45BC-8E0D-8AA9520E65EC}" type="parTrans" cxnId="{955F101E-D0E0-4B0D-8995-E2AC0D1349B9}">
      <dgm:prSet/>
      <dgm:spPr/>
      <dgm:t>
        <a:bodyPr/>
        <a:lstStyle/>
        <a:p>
          <a:endParaRPr lang="en-IN"/>
        </a:p>
      </dgm:t>
    </dgm:pt>
    <dgm:pt modelId="{A363713B-FA42-4A1E-95FD-CB2EADB1FE67}" type="sibTrans" cxnId="{955F101E-D0E0-4B0D-8995-E2AC0D1349B9}">
      <dgm:prSet/>
      <dgm:spPr/>
      <dgm:t>
        <a:bodyPr/>
        <a:lstStyle/>
        <a:p>
          <a:endParaRPr lang="en-IN"/>
        </a:p>
      </dgm:t>
    </dgm:pt>
    <dgm:pt modelId="{BE210A5C-7517-450D-B1E8-5EC9565204CB}">
      <dgm:prSet/>
      <dgm:spPr/>
      <dgm:t>
        <a:bodyPr/>
        <a:lstStyle/>
        <a:p>
          <a:r>
            <a:rPr lang="en-US" b="1" dirty="0"/>
            <a:t>Condition</a:t>
          </a:r>
          <a:endParaRPr lang="en-IN" dirty="0"/>
        </a:p>
      </dgm:t>
    </dgm:pt>
    <dgm:pt modelId="{FDAA4977-5F27-4AF8-A76A-30901EF5494D}" type="parTrans" cxnId="{3E4F00DE-E58F-4D14-9A38-365AC086CDC7}">
      <dgm:prSet/>
      <dgm:spPr/>
      <dgm:t>
        <a:bodyPr/>
        <a:lstStyle/>
        <a:p>
          <a:endParaRPr lang="en-IN"/>
        </a:p>
      </dgm:t>
    </dgm:pt>
    <dgm:pt modelId="{8D272574-BCAE-4A23-8503-C00A17D5F019}" type="sibTrans" cxnId="{3E4F00DE-E58F-4D14-9A38-365AC086CDC7}">
      <dgm:prSet/>
      <dgm:spPr/>
      <dgm:t>
        <a:bodyPr/>
        <a:lstStyle/>
        <a:p>
          <a:endParaRPr lang="en-IN"/>
        </a:p>
      </dgm:t>
    </dgm:pt>
    <dgm:pt modelId="{37F61B79-504E-4ADE-B3D9-44ECEE6F739A}">
      <dgm:prSet/>
      <dgm:spPr/>
      <dgm:t>
        <a:bodyPr/>
        <a:lstStyle/>
        <a:p>
          <a:r>
            <a:rPr lang="en-US" b="1" dirty="0"/>
            <a:t>Value</a:t>
          </a:r>
          <a:endParaRPr lang="en-IN" dirty="0"/>
        </a:p>
      </dgm:t>
    </dgm:pt>
    <dgm:pt modelId="{D77696BD-2A54-4816-B2E0-FE3A6E4AB4D3}" type="parTrans" cxnId="{A8AF84A9-315A-4322-877A-E5BB20737D25}">
      <dgm:prSet/>
      <dgm:spPr/>
      <dgm:t>
        <a:bodyPr/>
        <a:lstStyle/>
        <a:p>
          <a:endParaRPr lang="en-IN"/>
        </a:p>
      </dgm:t>
    </dgm:pt>
    <dgm:pt modelId="{74A41163-C769-4E5A-BC41-6B972E68EFAE}" type="sibTrans" cxnId="{A8AF84A9-315A-4322-877A-E5BB20737D25}">
      <dgm:prSet/>
      <dgm:spPr/>
      <dgm:t>
        <a:bodyPr/>
        <a:lstStyle/>
        <a:p>
          <a:endParaRPr lang="en-IN"/>
        </a:p>
      </dgm:t>
    </dgm:pt>
    <dgm:pt modelId="{E271851C-AE5A-4604-8A7D-AFF6245A591F}" type="pres">
      <dgm:prSet presAssocID="{8186ABE6-3B61-46A5-99F1-0957645AE41C}" presName="Name0" presStyleCnt="0">
        <dgm:presLayoutVars>
          <dgm:dir/>
          <dgm:animLvl val="lvl"/>
          <dgm:resizeHandles val="exact"/>
        </dgm:presLayoutVars>
      </dgm:prSet>
      <dgm:spPr/>
      <dgm:t>
        <a:bodyPr/>
        <a:lstStyle/>
        <a:p>
          <a:endParaRPr lang="en-US"/>
        </a:p>
      </dgm:t>
    </dgm:pt>
    <dgm:pt modelId="{E1094286-E04F-4F35-901B-34BD5ABBEC48}" type="pres">
      <dgm:prSet presAssocID="{37F61B79-504E-4ADE-B3D9-44ECEE6F739A}" presName="boxAndChildren" presStyleCnt="0"/>
      <dgm:spPr/>
    </dgm:pt>
    <dgm:pt modelId="{8AD9148A-A689-4064-9ECB-AC89ADFBF2AE}" type="pres">
      <dgm:prSet presAssocID="{37F61B79-504E-4ADE-B3D9-44ECEE6F739A}" presName="parentTextBox" presStyleLbl="node1" presStyleIdx="0" presStyleCnt="4"/>
      <dgm:spPr/>
      <dgm:t>
        <a:bodyPr/>
        <a:lstStyle/>
        <a:p>
          <a:endParaRPr lang="en-US"/>
        </a:p>
      </dgm:t>
    </dgm:pt>
    <dgm:pt modelId="{6225E681-AB96-422D-924B-F5B072F81A8E}" type="pres">
      <dgm:prSet presAssocID="{8D272574-BCAE-4A23-8503-C00A17D5F019}" presName="sp" presStyleCnt="0"/>
      <dgm:spPr/>
    </dgm:pt>
    <dgm:pt modelId="{103ED80E-3654-4947-9B10-F2B68E7E3529}" type="pres">
      <dgm:prSet presAssocID="{BE210A5C-7517-450D-B1E8-5EC9565204CB}" presName="arrowAndChildren" presStyleCnt="0"/>
      <dgm:spPr/>
    </dgm:pt>
    <dgm:pt modelId="{08EB30BB-FACA-4EB2-B5CB-FB3932AD63B8}" type="pres">
      <dgm:prSet presAssocID="{BE210A5C-7517-450D-B1E8-5EC9565204CB}" presName="parentTextArrow" presStyleLbl="node1" presStyleIdx="1" presStyleCnt="4"/>
      <dgm:spPr/>
      <dgm:t>
        <a:bodyPr/>
        <a:lstStyle/>
        <a:p>
          <a:endParaRPr lang="en-US"/>
        </a:p>
      </dgm:t>
    </dgm:pt>
    <dgm:pt modelId="{07CACE49-A12B-491B-B7CA-DCC650EA5143}" type="pres">
      <dgm:prSet presAssocID="{A363713B-FA42-4A1E-95FD-CB2EADB1FE67}" presName="sp" presStyleCnt="0"/>
      <dgm:spPr/>
    </dgm:pt>
    <dgm:pt modelId="{689CCEAD-6AAC-4655-BDF3-09F9B920C4DB}" type="pres">
      <dgm:prSet presAssocID="{DD0D83DD-E8FC-46B8-84A1-5458CE650446}" presName="arrowAndChildren" presStyleCnt="0"/>
      <dgm:spPr/>
    </dgm:pt>
    <dgm:pt modelId="{B5CC445F-B58F-4FC7-A086-BAF6087BCC20}" type="pres">
      <dgm:prSet presAssocID="{DD0D83DD-E8FC-46B8-84A1-5458CE650446}" presName="parentTextArrow" presStyleLbl="node1" presStyleIdx="2" presStyleCnt="4"/>
      <dgm:spPr/>
      <dgm:t>
        <a:bodyPr/>
        <a:lstStyle/>
        <a:p>
          <a:endParaRPr lang="en-US"/>
        </a:p>
      </dgm:t>
    </dgm:pt>
    <dgm:pt modelId="{8C9CB64B-B061-467C-9402-43E62F417579}" type="pres">
      <dgm:prSet presAssocID="{B1ABCD6B-1454-4790-A659-33EDD2B61C46}" presName="sp" presStyleCnt="0"/>
      <dgm:spPr/>
    </dgm:pt>
    <dgm:pt modelId="{2BC6B71B-37CB-4253-9612-3FDD521CED6F}" type="pres">
      <dgm:prSet presAssocID="{D2C68EAD-0B30-413A-935F-49A4045AA33C}" presName="arrowAndChildren" presStyleCnt="0"/>
      <dgm:spPr/>
    </dgm:pt>
    <dgm:pt modelId="{8E51228B-C750-4555-B3F5-60BE6AEA1AD6}" type="pres">
      <dgm:prSet presAssocID="{D2C68EAD-0B30-413A-935F-49A4045AA33C}" presName="parentTextArrow" presStyleLbl="node1" presStyleIdx="3" presStyleCnt="4"/>
      <dgm:spPr/>
      <dgm:t>
        <a:bodyPr/>
        <a:lstStyle/>
        <a:p>
          <a:endParaRPr lang="en-US"/>
        </a:p>
      </dgm:t>
    </dgm:pt>
  </dgm:ptLst>
  <dgm:cxnLst>
    <dgm:cxn modelId="{22E9549B-9584-423D-B037-2309DB4CCC51}" type="presOf" srcId="{DD0D83DD-E8FC-46B8-84A1-5458CE650446}" destId="{B5CC445F-B58F-4FC7-A086-BAF6087BCC20}" srcOrd="0" destOrd="0" presId="urn:microsoft.com/office/officeart/2005/8/layout/process4"/>
    <dgm:cxn modelId="{5B40C533-F952-4F01-B08C-A1C1BFA5774E}" type="presOf" srcId="{BE210A5C-7517-450D-B1E8-5EC9565204CB}" destId="{08EB30BB-FACA-4EB2-B5CB-FB3932AD63B8}" srcOrd="0" destOrd="0" presId="urn:microsoft.com/office/officeart/2005/8/layout/process4"/>
    <dgm:cxn modelId="{955F101E-D0E0-4B0D-8995-E2AC0D1349B9}" srcId="{8186ABE6-3B61-46A5-99F1-0957645AE41C}" destId="{DD0D83DD-E8FC-46B8-84A1-5458CE650446}" srcOrd="1" destOrd="0" parTransId="{9F26BA5F-75CD-45BC-8E0D-8AA9520E65EC}" sibTransId="{A363713B-FA42-4A1E-95FD-CB2EADB1FE67}"/>
    <dgm:cxn modelId="{A73CAF79-51F1-447B-B9D6-E6C7F1A9C48D}" type="presOf" srcId="{8186ABE6-3B61-46A5-99F1-0957645AE41C}" destId="{E271851C-AE5A-4604-8A7D-AFF6245A591F}" srcOrd="0" destOrd="0" presId="urn:microsoft.com/office/officeart/2005/8/layout/process4"/>
    <dgm:cxn modelId="{0E2028CA-DEB1-4CB3-8257-B00E3AFC2E7E}" srcId="{8186ABE6-3B61-46A5-99F1-0957645AE41C}" destId="{D2C68EAD-0B30-413A-935F-49A4045AA33C}" srcOrd="0" destOrd="0" parTransId="{920CC074-C258-4B32-8896-274E383D5EC0}" sibTransId="{B1ABCD6B-1454-4790-A659-33EDD2B61C46}"/>
    <dgm:cxn modelId="{A8AF84A9-315A-4322-877A-E5BB20737D25}" srcId="{8186ABE6-3B61-46A5-99F1-0957645AE41C}" destId="{37F61B79-504E-4ADE-B3D9-44ECEE6F739A}" srcOrd="3" destOrd="0" parTransId="{D77696BD-2A54-4816-B2E0-FE3A6E4AB4D3}" sibTransId="{74A41163-C769-4E5A-BC41-6B972E68EFAE}"/>
    <dgm:cxn modelId="{E2087E2C-933A-4A6F-BACE-7CEC02186A95}" type="presOf" srcId="{37F61B79-504E-4ADE-B3D9-44ECEE6F739A}" destId="{8AD9148A-A689-4064-9ECB-AC89ADFBF2AE}" srcOrd="0" destOrd="0" presId="urn:microsoft.com/office/officeart/2005/8/layout/process4"/>
    <dgm:cxn modelId="{AE7F3C38-ABCA-4931-9D5D-75797348A22F}" type="presOf" srcId="{D2C68EAD-0B30-413A-935F-49A4045AA33C}" destId="{8E51228B-C750-4555-B3F5-60BE6AEA1AD6}" srcOrd="0" destOrd="0" presId="urn:microsoft.com/office/officeart/2005/8/layout/process4"/>
    <dgm:cxn modelId="{3E4F00DE-E58F-4D14-9A38-365AC086CDC7}" srcId="{8186ABE6-3B61-46A5-99F1-0957645AE41C}" destId="{BE210A5C-7517-450D-B1E8-5EC9565204CB}" srcOrd="2" destOrd="0" parTransId="{FDAA4977-5F27-4AF8-A76A-30901EF5494D}" sibTransId="{8D272574-BCAE-4A23-8503-C00A17D5F019}"/>
    <dgm:cxn modelId="{C766E4C4-7877-4169-ADBC-57127D6F9963}" type="presParOf" srcId="{E271851C-AE5A-4604-8A7D-AFF6245A591F}" destId="{E1094286-E04F-4F35-901B-34BD5ABBEC48}" srcOrd="0" destOrd="0" presId="urn:microsoft.com/office/officeart/2005/8/layout/process4"/>
    <dgm:cxn modelId="{D7092F2A-9391-4D4E-9287-717A1A32EE0A}" type="presParOf" srcId="{E1094286-E04F-4F35-901B-34BD5ABBEC48}" destId="{8AD9148A-A689-4064-9ECB-AC89ADFBF2AE}" srcOrd="0" destOrd="0" presId="urn:microsoft.com/office/officeart/2005/8/layout/process4"/>
    <dgm:cxn modelId="{392660E0-5E9A-4EE7-9BDD-B4293FEBE0F0}" type="presParOf" srcId="{E271851C-AE5A-4604-8A7D-AFF6245A591F}" destId="{6225E681-AB96-422D-924B-F5B072F81A8E}" srcOrd="1" destOrd="0" presId="urn:microsoft.com/office/officeart/2005/8/layout/process4"/>
    <dgm:cxn modelId="{E97D55AE-1F49-4734-95D1-8A0B61518288}" type="presParOf" srcId="{E271851C-AE5A-4604-8A7D-AFF6245A591F}" destId="{103ED80E-3654-4947-9B10-F2B68E7E3529}" srcOrd="2" destOrd="0" presId="urn:microsoft.com/office/officeart/2005/8/layout/process4"/>
    <dgm:cxn modelId="{F65B0E2F-0837-492E-9B22-E65644F16C70}" type="presParOf" srcId="{103ED80E-3654-4947-9B10-F2B68E7E3529}" destId="{08EB30BB-FACA-4EB2-B5CB-FB3932AD63B8}" srcOrd="0" destOrd="0" presId="urn:microsoft.com/office/officeart/2005/8/layout/process4"/>
    <dgm:cxn modelId="{EDA58DE0-BC80-42CB-A596-94D77A01E39F}" type="presParOf" srcId="{E271851C-AE5A-4604-8A7D-AFF6245A591F}" destId="{07CACE49-A12B-491B-B7CA-DCC650EA5143}" srcOrd="3" destOrd="0" presId="urn:microsoft.com/office/officeart/2005/8/layout/process4"/>
    <dgm:cxn modelId="{3251BA47-CB8C-40A4-AACC-872F19E9C86A}" type="presParOf" srcId="{E271851C-AE5A-4604-8A7D-AFF6245A591F}" destId="{689CCEAD-6AAC-4655-BDF3-09F9B920C4DB}" srcOrd="4" destOrd="0" presId="urn:microsoft.com/office/officeart/2005/8/layout/process4"/>
    <dgm:cxn modelId="{3D48C2E2-B12D-448E-AE1E-53FDB3192632}" type="presParOf" srcId="{689CCEAD-6AAC-4655-BDF3-09F9B920C4DB}" destId="{B5CC445F-B58F-4FC7-A086-BAF6087BCC20}" srcOrd="0" destOrd="0" presId="urn:microsoft.com/office/officeart/2005/8/layout/process4"/>
    <dgm:cxn modelId="{400CC3D8-826F-4A04-AE42-4100F554F56B}" type="presParOf" srcId="{E271851C-AE5A-4604-8A7D-AFF6245A591F}" destId="{8C9CB64B-B061-467C-9402-43E62F417579}" srcOrd="5" destOrd="0" presId="urn:microsoft.com/office/officeart/2005/8/layout/process4"/>
    <dgm:cxn modelId="{E5039A7C-D789-48D0-A79E-BD435102B066}" type="presParOf" srcId="{E271851C-AE5A-4604-8A7D-AFF6245A591F}" destId="{2BC6B71B-37CB-4253-9612-3FDD521CED6F}" srcOrd="6" destOrd="0" presId="urn:microsoft.com/office/officeart/2005/8/layout/process4"/>
    <dgm:cxn modelId="{2FE89EB8-4EFF-4EB3-8630-EE0A34DC484D}" type="presParOf" srcId="{2BC6B71B-37CB-4253-9612-3FDD521CED6F}" destId="{8E51228B-C750-4555-B3F5-60BE6AEA1AD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EEA92-C342-4563-80E3-3B0BBBBB84D9}">
      <dsp:nvSpPr>
        <dsp:cNvPr id="0" name=""/>
        <dsp:cNvSpPr/>
      </dsp:nvSpPr>
      <dsp:spPr>
        <a:xfrm>
          <a:off x="5068" y="2056"/>
          <a:ext cx="10377872" cy="8989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IN" sz="4500" b="1" kern="1200" dirty="0"/>
            <a:t>Challenges - Customizing AR Invoice Print</a:t>
          </a:r>
          <a:endParaRPr lang="en-IN" sz="4500" kern="1200" dirty="0"/>
        </a:p>
      </dsp:txBody>
      <dsp:txXfrm>
        <a:off x="48952" y="45940"/>
        <a:ext cx="10290104" cy="811194"/>
      </dsp:txXfrm>
    </dsp:sp>
    <dsp:sp modelId="{ABE3DDBA-FE6E-4660-8E95-334A610425AA}">
      <dsp:nvSpPr>
        <dsp:cNvPr id="0" name=""/>
        <dsp:cNvSpPr/>
      </dsp:nvSpPr>
      <dsp:spPr>
        <a:xfrm>
          <a:off x="0" y="964144"/>
          <a:ext cx="10377872" cy="8989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IN" sz="4500" b="1" kern="1200" dirty="0"/>
            <a:t>BPA – Overview</a:t>
          </a:r>
          <a:endParaRPr lang="en-IN" sz="4500" kern="1200" dirty="0"/>
        </a:p>
      </dsp:txBody>
      <dsp:txXfrm>
        <a:off x="43884" y="1008028"/>
        <a:ext cx="10290104" cy="811194"/>
      </dsp:txXfrm>
    </dsp:sp>
    <dsp:sp modelId="{0F994455-6537-41F8-AFAD-11BA6D263EE8}">
      <dsp:nvSpPr>
        <dsp:cNvPr id="0" name=""/>
        <dsp:cNvSpPr/>
      </dsp:nvSpPr>
      <dsp:spPr>
        <a:xfrm>
          <a:off x="5068" y="1889878"/>
          <a:ext cx="10377872" cy="8989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IN" sz="4500" b="1" kern="1200" dirty="0"/>
            <a:t>BPA – Process Flow</a:t>
          </a:r>
        </a:p>
      </dsp:txBody>
      <dsp:txXfrm>
        <a:off x="48952" y="1933762"/>
        <a:ext cx="10290104" cy="811194"/>
      </dsp:txXfrm>
    </dsp:sp>
    <dsp:sp modelId="{D918E809-89FD-449D-8159-4DBAA7F0B65D}">
      <dsp:nvSpPr>
        <dsp:cNvPr id="0" name=""/>
        <dsp:cNvSpPr/>
      </dsp:nvSpPr>
      <dsp:spPr>
        <a:xfrm>
          <a:off x="5068" y="2833789"/>
          <a:ext cx="10377872" cy="8989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IN" sz="4500" b="1" kern="1200" dirty="0"/>
            <a:t>BPA - Configuration</a:t>
          </a:r>
        </a:p>
      </dsp:txBody>
      <dsp:txXfrm>
        <a:off x="48952" y="2877673"/>
        <a:ext cx="10290104" cy="811194"/>
      </dsp:txXfrm>
    </dsp:sp>
    <dsp:sp modelId="{E2E1B5EE-5F91-4EC1-B68C-D7D807A3F6B6}">
      <dsp:nvSpPr>
        <dsp:cNvPr id="0" name=""/>
        <dsp:cNvSpPr/>
      </dsp:nvSpPr>
      <dsp:spPr>
        <a:xfrm>
          <a:off x="5068" y="3777700"/>
          <a:ext cx="10377872" cy="8989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IN" sz="4500" b="1" kern="1200" dirty="0"/>
            <a:t>BPA – Advantages</a:t>
          </a:r>
          <a:endParaRPr lang="en-IN" sz="4500" kern="1200" dirty="0"/>
        </a:p>
      </dsp:txBody>
      <dsp:txXfrm>
        <a:off x="48952" y="3821584"/>
        <a:ext cx="10290104" cy="811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C8E77-6A00-4219-A206-71E194BDEB52}">
      <dsp:nvSpPr>
        <dsp:cNvPr id="0" name=""/>
        <dsp:cNvSpPr/>
      </dsp:nvSpPr>
      <dsp:spPr>
        <a:xfrm>
          <a:off x="4522" y="59"/>
          <a:ext cx="9261599" cy="2387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Select the templates that the rule applies to from the list of assigned templates. You must assign a template for at least one transaction class.</a:t>
          </a:r>
          <a:endParaRPr lang="en-IN" sz="2400" b="1" kern="1200" dirty="0"/>
        </a:p>
      </dsp:txBody>
      <dsp:txXfrm>
        <a:off x="121068" y="116605"/>
        <a:ext cx="9028507" cy="2154355"/>
      </dsp:txXfrm>
    </dsp:sp>
    <dsp:sp modelId="{2B37708F-F117-42EF-A231-E44CDF1E5006}">
      <dsp:nvSpPr>
        <dsp:cNvPr id="0" name=""/>
        <dsp:cNvSpPr/>
      </dsp:nvSpPr>
      <dsp:spPr>
        <a:xfrm>
          <a:off x="4522" y="2506879"/>
          <a:ext cx="9261599" cy="23874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FF"/>
              </a:solidFill>
              <a:latin typeface="Calibri"/>
              <a:ea typeface="+mn-ea"/>
              <a:cs typeface="+mn-cs"/>
            </a:rPr>
            <a:t>BPA filters the available templates based on the supplementary data source, transaction class, and presentment type you select. </a:t>
          </a:r>
          <a:endParaRPr lang="en-IN" sz="2400" b="1" kern="1200" dirty="0">
            <a:solidFill>
              <a:srgbClr val="FFFFFF"/>
            </a:solidFill>
            <a:latin typeface="Calibri"/>
            <a:ea typeface="+mn-ea"/>
            <a:cs typeface="+mn-cs"/>
          </a:endParaRPr>
        </a:p>
      </dsp:txBody>
      <dsp:txXfrm>
        <a:off x="121068" y="2623425"/>
        <a:ext cx="9028507" cy="21543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3C5F-B829-4F20-A130-213868524713}">
      <dsp:nvSpPr>
        <dsp:cNvPr id="0" name=""/>
        <dsp:cNvSpPr/>
      </dsp:nvSpPr>
      <dsp:spPr>
        <a:xfrm>
          <a:off x="2021598" y="2387"/>
          <a:ext cx="6283849" cy="1036771"/>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flat">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b="1" kern="1200" dirty="0"/>
            <a:t>Expedite Payment and Improve Cash Flow</a:t>
          </a:r>
          <a:r>
            <a:rPr lang="en-US" sz="3500" kern="1200" dirty="0"/>
            <a:t> </a:t>
          </a:r>
          <a:endParaRPr lang="en-IN" sz="3500" kern="1200" dirty="0"/>
        </a:p>
      </dsp:txBody>
      <dsp:txXfrm>
        <a:off x="2539984" y="2387"/>
        <a:ext cx="5247078" cy="1036771"/>
      </dsp:txXfrm>
    </dsp:sp>
    <dsp:sp modelId="{FA928ED9-EA54-43C1-836E-A93E5F64A6DB}">
      <dsp:nvSpPr>
        <dsp:cNvPr id="0" name=""/>
        <dsp:cNvSpPr/>
      </dsp:nvSpPr>
      <dsp:spPr>
        <a:xfrm>
          <a:off x="2021598" y="1184307"/>
          <a:ext cx="6263528" cy="1036771"/>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flat">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b="1" kern="1200" dirty="0"/>
            <a:t>MLS Language Enabled</a:t>
          </a:r>
          <a:endParaRPr lang="en-IN" sz="3500" kern="1200" dirty="0"/>
        </a:p>
      </dsp:txBody>
      <dsp:txXfrm>
        <a:off x="2539984" y="1184307"/>
        <a:ext cx="5226757" cy="1036771"/>
      </dsp:txXfrm>
    </dsp:sp>
    <dsp:sp modelId="{E4FE22CD-E5C2-4471-A2EF-0C74C8C1163A}">
      <dsp:nvSpPr>
        <dsp:cNvPr id="0" name=""/>
        <dsp:cNvSpPr/>
      </dsp:nvSpPr>
      <dsp:spPr>
        <a:xfrm>
          <a:off x="2021598" y="2366227"/>
          <a:ext cx="6344811" cy="1036771"/>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flat">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b="1" kern="1200" dirty="0"/>
            <a:t>Flexibility to incorporate Company logo</a:t>
          </a:r>
          <a:endParaRPr lang="en-IN" sz="3500" kern="1200" dirty="0"/>
        </a:p>
      </dsp:txBody>
      <dsp:txXfrm>
        <a:off x="2539984" y="2366227"/>
        <a:ext cx="5308040" cy="1036771"/>
      </dsp:txXfrm>
    </dsp:sp>
    <dsp:sp modelId="{DE03754D-2665-46A6-B99E-045BE3AA80FF}">
      <dsp:nvSpPr>
        <dsp:cNvPr id="0" name=""/>
        <dsp:cNvSpPr/>
      </dsp:nvSpPr>
      <dsp:spPr>
        <a:xfrm>
          <a:off x="2021598" y="3548147"/>
          <a:ext cx="6283849" cy="1036771"/>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flat">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b="1" kern="1200" dirty="0"/>
            <a:t>Template for Transaction Classes other than Invoice</a:t>
          </a:r>
          <a:r>
            <a:rPr lang="en-US" sz="3500" kern="1200" dirty="0"/>
            <a:t> </a:t>
          </a:r>
          <a:endParaRPr lang="en-IN" sz="3500" kern="1200" dirty="0"/>
        </a:p>
      </dsp:txBody>
      <dsp:txXfrm>
        <a:off x="2539984" y="3548147"/>
        <a:ext cx="5247078" cy="1036771"/>
      </dsp:txXfrm>
    </dsp:sp>
    <dsp:sp modelId="{076A2ED1-391B-4CEA-94D6-DFB1AEB6460D}">
      <dsp:nvSpPr>
        <dsp:cNvPr id="0" name=""/>
        <dsp:cNvSpPr/>
      </dsp:nvSpPr>
      <dsp:spPr>
        <a:xfrm>
          <a:off x="2021598" y="4730067"/>
          <a:ext cx="6304169" cy="1036771"/>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flat">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b="1" kern="1200" dirty="0"/>
            <a:t>Incorporate Hyperlinks on Online Invoices </a:t>
          </a:r>
          <a:endParaRPr lang="en-IN" sz="3500" kern="1200" dirty="0"/>
        </a:p>
      </dsp:txBody>
      <dsp:txXfrm>
        <a:off x="2539984" y="4730067"/>
        <a:ext cx="5267398" cy="1036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BB320-FE12-4A91-8FFD-66A47EEB5C30}">
      <dsp:nvSpPr>
        <dsp:cNvPr id="0" name=""/>
        <dsp:cNvSpPr/>
      </dsp:nvSpPr>
      <dsp:spPr>
        <a:xfrm>
          <a:off x="9031" y="3037"/>
          <a:ext cx="9246728" cy="1461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t>No Expedite of Payment Nor Improvement of Cash Flow</a:t>
          </a:r>
          <a:endParaRPr lang="en-IN" sz="2800" kern="1200" dirty="0"/>
        </a:p>
      </dsp:txBody>
      <dsp:txXfrm>
        <a:off x="80360" y="74366"/>
        <a:ext cx="9104070" cy="1318519"/>
      </dsp:txXfrm>
    </dsp:sp>
    <dsp:sp modelId="{213B1FFA-6DEB-4D10-8FF0-7520C34064F1}">
      <dsp:nvSpPr>
        <dsp:cNvPr id="0" name=""/>
        <dsp:cNvSpPr/>
      </dsp:nvSpPr>
      <dsp:spPr>
        <a:xfrm>
          <a:off x="4515" y="1537274"/>
          <a:ext cx="9246728" cy="1461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N" sz="2800" b="1" kern="1200" dirty="0"/>
            <a:t>Any small changes to the AR Invoice Print report is time taking process</a:t>
          </a:r>
          <a:endParaRPr lang="en-IN" sz="2800" kern="1200" dirty="0"/>
        </a:p>
      </dsp:txBody>
      <dsp:txXfrm>
        <a:off x="75844" y="1608603"/>
        <a:ext cx="9104070" cy="1318519"/>
      </dsp:txXfrm>
    </dsp:sp>
    <dsp:sp modelId="{1ECB671F-9DC5-4E0E-9C97-7BF3ADF16DBA}">
      <dsp:nvSpPr>
        <dsp:cNvPr id="0" name=""/>
        <dsp:cNvSpPr/>
      </dsp:nvSpPr>
      <dsp:spPr>
        <a:xfrm>
          <a:off x="0" y="3071511"/>
          <a:ext cx="9246728" cy="1461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t>MLS Language Enabled but dependent on Function</a:t>
          </a:r>
          <a:endParaRPr lang="en-IN" sz="2800" b="1" kern="1200" dirty="0"/>
        </a:p>
      </dsp:txBody>
      <dsp:txXfrm>
        <a:off x="71329" y="3142840"/>
        <a:ext cx="9104070" cy="1318519"/>
      </dsp:txXfrm>
    </dsp:sp>
    <dsp:sp modelId="{866C3FC9-599F-4123-AA67-65CAF97E2A3A}">
      <dsp:nvSpPr>
        <dsp:cNvPr id="0" name=""/>
        <dsp:cNvSpPr/>
      </dsp:nvSpPr>
      <dsp:spPr>
        <a:xfrm>
          <a:off x="4515" y="4605748"/>
          <a:ext cx="9246728" cy="1461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N" sz="2800" b="1" kern="1200" dirty="0"/>
            <a:t>We Cannot Incorporate Hyperlinks</a:t>
          </a:r>
        </a:p>
      </dsp:txBody>
      <dsp:txXfrm>
        <a:off x="75844" y="4677077"/>
        <a:ext cx="9104070" cy="1318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1BFC-388B-4089-A167-892EB2BDE581}">
      <dsp:nvSpPr>
        <dsp:cNvPr id="0" name=""/>
        <dsp:cNvSpPr/>
      </dsp:nvSpPr>
      <dsp:spPr>
        <a:xfrm>
          <a:off x="0" y="0"/>
          <a:ext cx="5261227" cy="526122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C4C4E-7BE7-4C8C-AAEC-C72E526A3843}">
      <dsp:nvSpPr>
        <dsp:cNvPr id="0" name=""/>
        <dsp:cNvSpPr/>
      </dsp:nvSpPr>
      <dsp:spPr>
        <a:xfrm>
          <a:off x="2630613" y="0"/>
          <a:ext cx="6568911" cy="526122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Framework </a:t>
          </a:r>
          <a:r>
            <a:rPr lang="en-US" sz="2700" b="1" kern="1200" dirty="0"/>
            <a:t>for collecting billing data stored in Oracle Receivables</a:t>
          </a:r>
          <a:endParaRPr lang="en-IN" sz="2700" kern="1200" dirty="0"/>
        </a:p>
      </dsp:txBody>
      <dsp:txXfrm>
        <a:off x="2630613" y="0"/>
        <a:ext cx="6568911" cy="1118010"/>
      </dsp:txXfrm>
    </dsp:sp>
    <dsp:sp modelId="{24A03D4D-E30C-4E87-AD3A-EF8089610D83}">
      <dsp:nvSpPr>
        <dsp:cNvPr id="0" name=""/>
        <dsp:cNvSpPr/>
      </dsp:nvSpPr>
      <dsp:spPr>
        <a:xfrm>
          <a:off x="690536" y="1118010"/>
          <a:ext cx="3880154" cy="388015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7C480-40ED-44B1-BF79-2E6216B4901B}">
      <dsp:nvSpPr>
        <dsp:cNvPr id="0" name=""/>
        <dsp:cNvSpPr/>
      </dsp:nvSpPr>
      <dsp:spPr>
        <a:xfrm>
          <a:off x="2630613" y="1118010"/>
          <a:ext cx="6568911" cy="38801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Incorporate </a:t>
          </a:r>
          <a:r>
            <a:rPr lang="en-US" sz="2700" b="1" kern="1200" dirty="0"/>
            <a:t>billing information from any source, not just Oracle Receivables</a:t>
          </a:r>
          <a:endParaRPr lang="en-IN" sz="2700" b="1" kern="1200" dirty="0"/>
        </a:p>
      </dsp:txBody>
      <dsp:txXfrm>
        <a:off x="2630613" y="1118010"/>
        <a:ext cx="6568911" cy="1118010"/>
      </dsp:txXfrm>
    </dsp:sp>
    <dsp:sp modelId="{92EB54AD-BAFC-42A6-B5D9-89050AE314B6}">
      <dsp:nvSpPr>
        <dsp:cNvPr id="0" name=""/>
        <dsp:cNvSpPr/>
      </dsp:nvSpPr>
      <dsp:spPr>
        <a:xfrm>
          <a:off x="1381072" y="2236021"/>
          <a:ext cx="2499082" cy="249908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8E2CA-FFF1-4811-BDDD-019AE309686F}">
      <dsp:nvSpPr>
        <dsp:cNvPr id="0" name=""/>
        <dsp:cNvSpPr/>
      </dsp:nvSpPr>
      <dsp:spPr>
        <a:xfrm>
          <a:off x="2630613" y="2236021"/>
          <a:ext cx="6568911" cy="249908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a:t>Oracle Order Management and Oracle Service Contracts and other Oracle Services</a:t>
          </a:r>
          <a:endParaRPr lang="en-IN" sz="2700" kern="1200" dirty="0"/>
        </a:p>
      </dsp:txBody>
      <dsp:txXfrm>
        <a:off x="2630613" y="2236021"/>
        <a:ext cx="6568911" cy="1118010"/>
      </dsp:txXfrm>
    </dsp:sp>
    <dsp:sp modelId="{2189048B-E341-4FF8-B82B-108BEE16960F}">
      <dsp:nvSpPr>
        <dsp:cNvPr id="0" name=""/>
        <dsp:cNvSpPr/>
      </dsp:nvSpPr>
      <dsp:spPr>
        <a:xfrm>
          <a:off x="2071608" y="3354032"/>
          <a:ext cx="1118010" cy="111801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A3908-F1E5-40EA-A8D3-5496C8BE83BF}">
      <dsp:nvSpPr>
        <dsp:cNvPr id="0" name=""/>
        <dsp:cNvSpPr/>
      </dsp:nvSpPr>
      <dsp:spPr>
        <a:xfrm>
          <a:off x="2630613" y="3354032"/>
          <a:ext cx="6568911" cy="11180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a:t>Legacy systems and other Non-Oracle Applications.</a:t>
          </a:r>
          <a:endParaRPr lang="en-IN" sz="2700" kern="1200" dirty="0"/>
        </a:p>
      </dsp:txBody>
      <dsp:txXfrm>
        <a:off x="2630613" y="3354032"/>
        <a:ext cx="6568911" cy="111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38270-F03E-4B1A-A87D-C4E2F6C59CED}">
      <dsp:nvSpPr>
        <dsp:cNvPr id="0" name=""/>
        <dsp:cNvSpPr/>
      </dsp:nvSpPr>
      <dsp:spPr>
        <a:xfrm>
          <a:off x="45" y="15659"/>
          <a:ext cx="4315862" cy="1314930"/>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IN" sz="2500" b="1" kern="1200" dirty="0" smtClean="0"/>
            <a:t>Bill Presentment Super User Responsibility is Assigned and Accessible</a:t>
          </a:r>
          <a:endParaRPr lang="en-US" sz="2500" kern="1200" dirty="0"/>
        </a:p>
      </dsp:txBody>
      <dsp:txXfrm>
        <a:off x="45" y="15659"/>
        <a:ext cx="4315862" cy="1314930"/>
      </dsp:txXfrm>
    </dsp:sp>
    <dsp:sp modelId="{4953A907-C4DB-48F7-B18B-CFFC7F800033}">
      <dsp:nvSpPr>
        <dsp:cNvPr id="0" name=""/>
        <dsp:cNvSpPr/>
      </dsp:nvSpPr>
      <dsp:spPr>
        <a:xfrm>
          <a:off x="45" y="1300434"/>
          <a:ext cx="4315862" cy="3362625"/>
        </a:xfrm>
        <a:prstGeom prst="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012208E-7833-4E0F-9BC1-DB816E4BBE91}">
      <dsp:nvSpPr>
        <dsp:cNvPr id="0" name=""/>
        <dsp:cNvSpPr/>
      </dsp:nvSpPr>
      <dsp:spPr>
        <a:xfrm>
          <a:off x="4920128" y="30736"/>
          <a:ext cx="4315862" cy="12546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IN" sz="2500" b="1" kern="1200" smtClean="0"/>
            <a:t>Profile Options</a:t>
          </a:r>
          <a:endParaRPr lang="en-US" sz="2500" kern="1200"/>
        </a:p>
      </dsp:txBody>
      <dsp:txXfrm>
        <a:off x="4920128" y="30736"/>
        <a:ext cx="4315862" cy="1254620"/>
      </dsp:txXfrm>
    </dsp:sp>
    <dsp:sp modelId="{1F41DEAE-2549-43B4-A625-A75211D55E82}">
      <dsp:nvSpPr>
        <dsp:cNvPr id="0" name=""/>
        <dsp:cNvSpPr/>
      </dsp:nvSpPr>
      <dsp:spPr>
        <a:xfrm>
          <a:off x="4920128" y="1285357"/>
          <a:ext cx="4315862" cy="33626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IN" sz="2500" b="1" kern="1200" dirty="0" smtClean="0"/>
            <a:t>AR: BPA Attachment Update Enabled</a:t>
          </a:r>
          <a:endParaRPr lang="en-US" sz="2500" kern="1200" dirty="0"/>
        </a:p>
        <a:p>
          <a:pPr marL="228600" lvl="1" indent="-228600" algn="l" defTabSz="1111250" rtl="0">
            <a:lnSpc>
              <a:spcPct val="90000"/>
            </a:lnSpc>
            <a:spcBef>
              <a:spcPct val="0"/>
            </a:spcBef>
            <a:spcAft>
              <a:spcPct val="15000"/>
            </a:spcAft>
            <a:buChar char="••"/>
          </a:pPr>
          <a:r>
            <a:rPr lang="en-IN" sz="2500" b="1" kern="1200" smtClean="0"/>
            <a:t>AR: BPA Details Access Enabled</a:t>
          </a:r>
          <a:endParaRPr lang="en-US" sz="2500" kern="1200"/>
        </a:p>
        <a:p>
          <a:pPr marL="228600" lvl="1" indent="-228600" algn="l" defTabSz="1111250" rtl="0">
            <a:lnSpc>
              <a:spcPct val="90000"/>
            </a:lnSpc>
            <a:spcBef>
              <a:spcPct val="0"/>
            </a:spcBef>
            <a:spcAft>
              <a:spcPct val="15000"/>
            </a:spcAft>
            <a:buChar char="••"/>
          </a:pPr>
          <a:r>
            <a:rPr lang="en-IN" sz="2500" b="1" kern="1200" smtClean="0"/>
            <a:t>AR: Print Attachment Document Category</a:t>
          </a:r>
          <a:endParaRPr lang="en-US" sz="2500" kern="1200"/>
        </a:p>
        <a:p>
          <a:pPr marL="228600" lvl="1" indent="-228600" algn="l" defTabSz="1111250" rtl="0">
            <a:lnSpc>
              <a:spcPct val="90000"/>
            </a:lnSpc>
            <a:spcBef>
              <a:spcPct val="0"/>
            </a:spcBef>
            <a:spcAft>
              <a:spcPct val="15000"/>
            </a:spcAft>
            <a:buChar char="••"/>
          </a:pPr>
          <a:r>
            <a:rPr lang="en-IN" sz="2500" b="1" kern="1200" smtClean="0"/>
            <a:t>HZ: Enable DQM Party Search</a:t>
          </a:r>
          <a:endParaRPr lang="en-US" sz="2500" kern="1200"/>
        </a:p>
      </dsp:txBody>
      <dsp:txXfrm>
        <a:off x="4920128" y="1285357"/>
        <a:ext cx="4315862" cy="3362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CAA8-1DDC-46DF-87A1-91884A0E386E}">
      <dsp:nvSpPr>
        <dsp:cNvPr id="0" name=""/>
        <dsp:cNvSpPr/>
      </dsp:nvSpPr>
      <dsp:spPr>
        <a:xfrm rot="10800000">
          <a:off x="2291092" y="2"/>
          <a:ext cx="6908025" cy="20322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6168" tIns="106680" rIns="199136" bIns="106680" numCol="1" spcCol="1270" anchor="ctr" anchorCtr="0">
          <a:noAutofit/>
        </a:bodyPr>
        <a:lstStyle/>
        <a:p>
          <a:pPr lvl="0" algn="ctr" defTabSz="1244600">
            <a:lnSpc>
              <a:spcPct val="90000"/>
            </a:lnSpc>
            <a:spcBef>
              <a:spcPct val="0"/>
            </a:spcBef>
            <a:spcAft>
              <a:spcPct val="35000"/>
            </a:spcAft>
          </a:pPr>
          <a:r>
            <a:rPr lang="en-US" sz="2800" b="1" kern="1200" dirty="0"/>
            <a:t>Create Header View</a:t>
          </a:r>
          <a:endParaRPr lang="en-IN" sz="2800" b="1" kern="1200" dirty="0"/>
        </a:p>
      </dsp:txBody>
      <dsp:txXfrm rot="10800000">
        <a:off x="2799156" y="2"/>
        <a:ext cx="6399961" cy="2032255"/>
      </dsp:txXfrm>
    </dsp:sp>
    <dsp:sp modelId="{70CDD0D6-0540-4B59-9ECA-0A676D6C456B}">
      <dsp:nvSpPr>
        <dsp:cNvPr id="0" name=""/>
        <dsp:cNvSpPr/>
      </dsp:nvSpPr>
      <dsp:spPr>
        <a:xfrm>
          <a:off x="1231927" y="3782"/>
          <a:ext cx="2032255" cy="2032255"/>
        </a:xfrm>
        <a:prstGeom prst="ellipse">
          <a:avLst/>
        </a:prstGeom>
        <a:blipFill rotWithShape="1">
          <a:blip xmlns:r="http://schemas.openxmlformats.org/officeDocument/2006/relationships" r:embed="rId1"/>
          <a:srcRect/>
          <a:stretch>
            <a:fillRect l="-111000" r="-1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3777B9-5682-4559-A7E8-D145D19604C1}">
      <dsp:nvSpPr>
        <dsp:cNvPr id="0" name=""/>
        <dsp:cNvSpPr/>
      </dsp:nvSpPr>
      <dsp:spPr>
        <a:xfrm rot="10800000">
          <a:off x="2288674" y="2646463"/>
          <a:ext cx="6908025" cy="20322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616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FF"/>
              </a:solidFill>
              <a:latin typeface="Calibri"/>
              <a:ea typeface="+mn-ea"/>
              <a:cs typeface="+mn-cs"/>
            </a:rPr>
            <a:t>Create Line view</a:t>
          </a:r>
          <a:endParaRPr lang="en-IN" sz="2800" b="1" kern="1200" dirty="0">
            <a:solidFill>
              <a:srgbClr val="FFFFFF"/>
            </a:solidFill>
            <a:latin typeface="Calibri"/>
            <a:ea typeface="+mn-ea"/>
            <a:cs typeface="+mn-cs"/>
          </a:endParaRPr>
        </a:p>
      </dsp:txBody>
      <dsp:txXfrm rot="10800000">
        <a:off x="2796738" y="2646463"/>
        <a:ext cx="6399961" cy="2032255"/>
      </dsp:txXfrm>
    </dsp:sp>
    <dsp:sp modelId="{C0931CFF-E3E5-4776-A558-6D7450D99759}">
      <dsp:nvSpPr>
        <dsp:cNvPr id="0" name=""/>
        <dsp:cNvSpPr/>
      </dsp:nvSpPr>
      <dsp:spPr>
        <a:xfrm>
          <a:off x="1231927" y="2642681"/>
          <a:ext cx="2032255" cy="20322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1FCD-2BB0-4A70-A2EF-5BC735E725B2}">
      <dsp:nvSpPr>
        <dsp:cNvPr id="0" name=""/>
        <dsp:cNvSpPr/>
      </dsp:nvSpPr>
      <dsp:spPr>
        <a:xfrm>
          <a:off x="9125" y="11"/>
          <a:ext cx="9342836" cy="22828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t>Oracle Receivables registered as primary data source in BPA</a:t>
          </a:r>
          <a:endParaRPr lang="en-IN" sz="2800" b="1" kern="1200" dirty="0"/>
        </a:p>
      </dsp:txBody>
      <dsp:txXfrm>
        <a:off x="120564" y="111450"/>
        <a:ext cx="9119958" cy="2059968"/>
      </dsp:txXfrm>
    </dsp:sp>
    <dsp:sp modelId="{94FB5B08-64B1-4E82-9D14-3FA5B5521E8A}">
      <dsp:nvSpPr>
        <dsp:cNvPr id="0" name=""/>
        <dsp:cNvSpPr/>
      </dsp:nvSpPr>
      <dsp:spPr>
        <a:xfrm>
          <a:off x="4562" y="2397046"/>
          <a:ext cx="9342836" cy="22828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t>BPA supports registering supplementary data source for Oracle Receivables</a:t>
          </a:r>
          <a:endParaRPr lang="en-IN" sz="2800" b="1" kern="1200" dirty="0"/>
        </a:p>
      </dsp:txBody>
      <dsp:txXfrm>
        <a:off x="116001" y="2508485"/>
        <a:ext cx="9119958" cy="20599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079F-5DE4-4422-9833-D98AF1BC461F}">
      <dsp:nvSpPr>
        <dsp:cNvPr id="0" name=""/>
        <dsp:cNvSpPr/>
      </dsp:nvSpPr>
      <dsp:spPr>
        <a:xfrm>
          <a:off x="1391680" y="2311"/>
          <a:ext cx="3571934" cy="984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IN" sz="2900" b="1" kern="1200" dirty="0" smtClean="0"/>
            <a:t>Create Template and Provide Data Source</a:t>
          </a:r>
          <a:endParaRPr lang="en-US" sz="2900" kern="1200" dirty="0"/>
        </a:p>
      </dsp:txBody>
      <dsp:txXfrm>
        <a:off x="1420501" y="31132"/>
        <a:ext cx="3514292" cy="926378"/>
      </dsp:txXfrm>
    </dsp:sp>
    <dsp:sp modelId="{E2356D2E-2D60-41A3-869E-D4863077F5FD}">
      <dsp:nvSpPr>
        <dsp:cNvPr id="0" name=""/>
        <dsp:cNvSpPr/>
      </dsp:nvSpPr>
      <dsp:spPr>
        <a:xfrm>
          <a:off x="5455625" y="2311"/>
          <a:ext cx="3540702" cy="984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b="1" kern="1200" smtClean="0"/>
            <a:t>The primary page has three content areas</a:t>
          </a:r>
          <a:endParaRPr lang="en-US" sz="2900" kern="1200"/>
        </a:p>
      </dsp:txBody>
      <dsp:txXfrm>
        <a:off x="5484446" y="31132"/>
        <a:ext cx="3483060" cy="926378"/>
      </dsp:txXfrm>
    </dsp:sp>
    <dsp:sp modelId="{D6A9CDF9-059C-4F3A-93AC-2D868A23CD7D}">
      <dsp:nvSpPr>
        <dsp:cNvPr id="0" name=""/>
        <dsp:cNvSpPr/>
      </dsp:nvSpPr>
      <dsp:spPr>
        <a:xfrm>
          <a:off x="5809696" y="986331"/>
          <a:ext cx="354070" cy="738015"/>
        </a:xfrm>
        <a:custGeom>
          <a:avLst/>
          <a:gdLst/>
          <a:ahLst/>
          <a:cxnLst/>
          <a:rect l="0" t="0" r="0" b="0"/>
          <a:pathLst>
            <a:path>
              <a:moveTo>
                <a:pt x="0" y="0"/>
              </a:moveTo>
              <a:lnTo>
                <a:pt x="0" y="738015"/>
              </a:lnTo>
              <a:lnTo>
                <a:pt x="354070" y="738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129F7-517A-457E-9771-6940EAB7DFAE}">
      <dsp:nvSpPr>
        <dsp:cNvPr id="0" name=""/>
        <dsp:cNvSpPr/>
      </dsp:nvSpPr>
      <dsp:spPr>
        <a:xfrm>
          <a:off x="6163766" y="1232336"/>
          <a:ext cx="1574432" cy="9840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b="1" kern="1200" smtClean="0"/>
            <a:t>Header</a:t>
          </a:r>
          <a:endParaRPr lang="en-US" sz="3000" kern="1200"/>
        </a:p>
      </dsp:txBody>
      <dsp:txXfrm>
        <a:off x="6192587" y="1261157"/>
        <a:ext cx="1516790" cy="926378"/>
      </dsp:txXfrm>
    </dsp:sp>
    <dsp:sp modelId="{7B10F1A7-5DBD-466F-B213-B55469D3D027}">
      <dsp:nvSpPr>
        <dsp:cNvPr id="0" name=""/>
        <dsp:cNvSpPr/>
      </dsp:nvSpPr>
      <dsp:spPr>
        <a:xfrm>
          <a:off x="5809696" y="986331"/>
          <a:ext cx="354070" cy="1968040"/>
        </a:xfrm>
        <a:custGeom>
          <a:avLst/>
          <a:gdLst/>
          <a:ahLst/>
          <a:cxnLst/>
          <a:rect l="0" t="0" r="0" b="0"/>
          <a:pathLst>
            <a:path>
              <a:moveTo>
                <a:pt x="0" y="0"/>
              </a:moveTo>
              <a:lnTo>
                <a:pt x="0" y="1968040"/>
              </a:lnTo>
              <a:lnTo>
                <a:pt x="354070" y="1968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D62F9-FB00-4DF0-8477-F3616A537068}">
      <dsp:nvSpPr>
        <dsp:cNvPr id="0" name=""/>
        <dsp:cNvSpPr/>
      </dsp:nvSpPr>
      <dsp:spPr>
        <a:xfrm>
          <a:off x="6163766" y="2462362"/>
          <a:ext cx="1574432" cy="9840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b="1" kern="1200" smtClean="0"/>
            <a:t>Lines and Tax</a:t>
          </a:r>
          <a:endParaRPr lang="en-US" sz="3000" kern="1200"/>
        </a:p>
      </dsp:txBody>
      <dsp:txXfrm>
        <a:off x="6192587" y="2491183"/>
        <a:ext cx="1516790" cy="926378"/>
      </dsp:txXfrm>
    </dsp:sp>
    <dsp:sp modelId="{4ECBDD2F-8EFD-4A7E-8F2B-ABD25AA80049}">
      <dsp:nvSpPr>
        <dsp:cNvPr id="0" name=""/>
        <dsp:cNvSpPr/>
      </dsp:nvSpPr>
      <dsp:spPr>
        <a:xfrm>
          <a:off x="5809696" y="986331"/>
          <a:ext cx="354070" cy="3198066"/>
        </a:xfrm>
        <a:custGeom>
          <a:avLst/>
          <a:gdLst/>
          <a:ahLst/>
          <a:cxnLst/>
          <a:rect l="0" t="0" r="0" b="0"/>
          <a:pathLst>
            <a:path>
              <a:moveTo>
                <a:pt x="0" y="0"/>
              </a:moveTo>
              <a:lnTo>
                <a:pt x="0" y="3198066"/>
              </a:lnTo>
              <a:lnTo>
                <a:pt x="354070" y="31980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40CE52-E172-4F92-8946-4B20A97BB776}">
      <dsp:nvSpPr>
        <dsp:cNvPr id="0" name=""/>
        <dsp:cNvSpPr/>
      </dsp:nvSpPr>
      <dsp:spPr>
        <a:xfrm>
          <a:off x="6163766" y="3692387"/>
          <a:ext cx="1574432" cy="9840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b="1" kern="1200" smtClean="0"/>
            <a:t>Footer</a:t>
          </a:r>
          <a:endParaRPr lang="en-US" sz="3000" kern="1200"/>
        </a:p>
      </dsp:txBody>
      <dsp:txXfrm>
        <a:off x="6192587" y="3721208"/>
        <a:ext cx="1516790" cy="926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148A-A689-4064-9ECB-AC89ADFBF2AE}">
      <dsp:nvSpPr>
        <dsp:cNvPr id="0" name=""/>
        <dsp:cNvSpPr/>
      </dsp:nvSpPr>
      <dsp:spPr>
        <a:xfrm>
          <a:off x="0" y="3837563"/>
          <a:ext cx="9209685" cy="8395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a:t>Value</a:t>
          </a:r>
          <a:endParaRPr lang="en-IN" sz="2900" kern="1200" dirty="0"/>
        </a:p>
      </dsp:txBody>
      <dsp:txXfrm>
        <a:off x="0" y="3837563"/>
        <a:ext cx="9209685" cy="839565"/>
      </dsp:txXfrm>
    </dsp:sp>
    <dsp:sp modelId="{08EB30BB-FACA-4EB2-B5CB-FB3932AD63B8}">
      <dsp:nvSpPr>
        <dsp:cNvPr id="0" name=""/>
        <dsp:cNvSpPr/>
      </dsp:nvSpPr>
      <dsp:spPr>
        <a:xfrm rot="10800000">
          <a:off x="0" y="2558905"/>
          <a:ext cx="9209685" cy="12912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a:t>Condition</a:t>
          </a:r>
          <a:endParaRPr lang="en-IN" sz="2900" kern="1200" dirty="0"/>
        </a:p>
      </dsp:txBody>
      <dsp:txXfrm rot="10800000">
        <a:off x="0" y="2558905"/>
        <a:ext cx="9209685" cy="839016"/>
      </dsp:txXfrm>
    </dsp:sp>
    <dsp:sp modelId="{B5CC445F-B58F-4FC7-A086-BAF6087BCC20}">
      <dsp:nvSpPr>
        <dsp:cNvPr id="0" name=""/>
        <dsp:cNvSpPr/>
      </dsp:nvSpPr>
      <dsp:spPr>
        <a:xfrm rot="10800000">
          <a:off x="0" y="1280248"/>
          <a:ext cx="9209685" cy="12912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a:t>Attribute Name</a:t>
          </a:r>
          <a:endParaRPr lang="en-IN" sz="2900" kern="1200" dirty="0"/>
        </a:p>
      </dsp:txBody>
      <dsp:txXfrm rot="10800000">
        <a:off x="0" y="1280248"/>
        <a:ext cx="9209685" cy="839016"/>
      </dsp:txXfrm>
    </dsp:sp>
    <dsp:sp modelId="{8E51228B-C750-4555-B3F5-60BE6AEA1AD6}">
      <dsp:nvSpPr>
        <dsp:cNvPr id="0" name=""/>
        <dsp:cNvSpPr/>
      </dsp:nvSpPr>
      <dsp:spPr>
        <a:xfrm rot="10800000">
          <a:off x="0" y="1590"/>
          <a:ext cx="9209685" cy="129125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b="1" kern="1200" dirty="0"/>
            <a:t>Assignment Rule Criteria</a:t>
          </a:r>
          <a:endParaRPr lang="en-IN" sz="2900" b="1" kern="1200" dirty="0"/>
        </a:p>
      </dsp:txBody>
      <dsp:txXfrm rot="10800000">
        <a:off x="0" y="1590"/>
        <a:ext cx="9209685" cy="8390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4/2/2019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2A345DB-A25A-B14F-859B-BDC0188E6D0B}" type="slidenum">
              <a:rPr lang="en-US" smtClean="0"/>
              <a:t>8</a:t>
            </a:fld>
            <a:endParaRPr lang="en-US"/>
          </a:p>
        </p:txBody>
      </p:sp>
    </p:spTree>
    <p:extLst>
      <p:ext uri="{BB962C8B-B14F-4D97-AF65-F5344CB8AC3E}">
        <p14:creationId xmlns:p14="http://schemas.microsoft.com/office/powerpoint/2010/main" val="256951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2A345DB-A25A-B14F-859B-BDC0188E6D0B}" type="slidenum">
              <a:rPr lang="en-US" smtClean="0"/>
              <a:t>10</a:t>
            </a:fld>
            <a:endParaRPr lang="en-US"/>
          </a:p>
        </p:txBody>
      </p:sp>
    </p:spTree>
    <p:extLst>
      <p:ext uri="{BB962C8B-B14F-4D97-AF65-F5344CB8AC3E}">
        <p14:creationId xmlns:p14="http://schemas.microsoft.com/office/powerpoint/2010/main" val="407448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15</a:t>
            </a:fld>
            <a:endParaRPr lang="en-US"/>
          </a:p>
        </p:txBody>
      </p:sp>
    </p:spTree>
    <p:extLst>
      <p:ext uri="{BB962C8B-B14F-4D97-AF65-F5344CB8AC3E}">
        <p14:creationId xmlns:p14="http://schemas.microsoft.com/office/powerpoint/2010/main" val="31673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Default Rule</a:t>
            </a:r>
          </a:p>
          <a:p>
            <a:r>
              <a:rPr lang="en-US" dirty="0"/>
              <a:t>BPA provides default rules that assign the default template by Transaction Class or Format depending on the primary data source selected. For example, it assigns the Default Invoice Template to present invoices. If no rule matches attributes and content item values, it applies one of the two default rules based on your primary data source selection:</a:t>
            </a:r>
          </a:p>
          <a:p>
            <a:r>
              <a:rPr lang="en-US" b="1" dirty="0"/>
              <a:t>Default Transaction Rule:</a:t>
            </a:r>
            <a:r>
              <a:rPr lang="en-US" dirty="0"/>
              <a:t> The Default Transaction Rule applies if you selected Oracle Receivables as your primary data source and BPA uses the default template to present the bill. This is true for transactions for all supplementary data sources.</a:t>
            </a:r>
          </a:p>
          <a:p>
            <a:r>
              <a:rPr lang="en-US" b="1" dirty="0"/>
              <a:t>Default Balance Forward Rule:</a:t>
            </a:r>
            <a:r>
              <a:rPr lang="en-US" dirty="0"/>
              <a:t> The Default Balance Forward Rule applies if you selected Oracle Balance Forward Billing as your primary data source. BPA applies this rule and assigns the Default Balance Forward Summary Template or Default Balance Forward Detail Template depending on the choice of Format.</a:t>
            </a:r>
          </a:p>
          <a:p>
            <a:endParaRPr lang="en-IN" dirty="0"/>
          </a:p>
        </p:txBody>
      </p:sp>
      <p:sp>
        <p:nvSpPr>
          <p:cNvPr id="4" name="Slide Number Placeholder 3"/>
          <p:cNvSpPr>
            <a:spLocks noGrp="1"/>
          </p:cNvSpPr>
          <p:nvPr>
            <p:ph type="sldNum" sz="quarter" idx="5"/>
          </p:nvPr>
        </p:nvSpPr>
        <p:spPr/>
        <p:txBody>
          <a:bodyPr/>
          <a:lstStyle/>
          <a:p>
            <a:fld id="{B2A345DB-A25A-B14F-859B-BDC0188E6D0B}" type="slidenum">
              <a:rPr lang="en-US" smtClean="0"/>
              <a:t>29</a:t>
            </a:fld>
            <a:endParaRPr lang="en-US"/>
          </a:p>
        </p:txBody>
      </p:sp>
    </p:spTree>
    <p:extLst>
      <p:ext uri="{BB962C8B-B14F-4D97-AF65-F5344CB8AC3E}">
        <p14:creationId xmlns:p14="http://schemas.microsoft.com/office/powerpoint/2010/main" val="410548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2A345DB-A25A-B14F-859B-BDC0188E6D0B}" type="slidenum">
              <a:rPr lang="en-US" smtClean="0"/>
              <a:t>31</a:t>
            </a:fld>
            <a:endParaRPr lang="en-US"/>
          </a:p>
        </p:txBody>
      </p:sp>
    </p:spTree>
    <p:extLst>
      <p:ext uri="{BB962C8B-B14F-4D97-AF65-F5344CB8AC3E}">
        <p14:creationId xmlns:p14="http://schemas.microsoft.com/office/powerpoint/2010/main" val="294523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bill creation date must be January 1, 1970 or later.</a:t>
            </a:r>
            <a:endParaRPr lang="en-IN" dirty="0"/>
          </a:p>
          <a:p>
            <a:pPr lvl="0"/>
            <a:r>
              <a:rPr lang="en-US" dirty="0"/>
              <a:t>Bill creation dates cannot overlap within a rule. For example, if you assign two templates, Template A and Template B, to a rule, then the bill creation dates for Template A cannot overlap the bill creation dates for Template B.</a:t>
            </a:r>
            <a:endParaRPr lang="en-IN" dirty="0"/>
          </a:p>
          <a:p>
            <a:pPr lvl="0"/>
            <a:r>
              <a:rPr lang="en-US" dirty="0"/>
              <a:t>The Bill Creation From date must be earlier than or equal to the Bill Creation To date.</a:t>
            </a:r>
            <a:endParaRPr lang="en-IN" dirty="0"/>
          </a:p>
          <a:p>
            <a:endParaRPr lang="en-IN" dirty="0"/>
          </a:p>
        </p:txBody>
      </p:sp>
      <p:sp>
        <p:nvSpPr>
          <p:cNvPr id="4" name="Slide Number Placeholder 3"/>
          <p:cNvSpPr>
            <a:spLocks noGrp="1"/>
          </p:cNvSpPr>
          <p:nvPr>
            <p:ph type="sldNum" sz="quarter" idx="5"/>
          </p:nvPr>
        </p:nvSpPr>
        <p:spPr/>
        <p:txBody>
          <a:bodyPr/>
          <a:lstStyle/>
          <a:p>
            <a:fld id="{B2A345DB-A25A-B14F-859B-BDC0188E6D0B}" type="slidenum">
              <a:rPr lang="en-US" smtClean="0"/>
              <a:t>32</a:t>
            </a:fld>
            <a:endParaRPr lang="en-US"/>
          </a:p>
        </p:txBody>
      </p:sp>
    </p:spTree>
    <p:extLst>
      <p:ext uri="{BB962C8B-B14F-4D97-AF65-F5344CB8AC3E}">
        <p14:creationId xmlns:p14="http://schemas.microsoft.com/office/powerpoint/2010/main" val="1501548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invoice designs we create can be assigned to particular customers or particular transactions. This format consistency will help customers process their bills quickly. To efficiently address disputes, billing personnel, receivables clerks, and collectors can view bills in Oracle </a:t>
            </a:r>
            <a:r>
              <a:rPr lang="en-US" dirty="0" err="1"/>
              <a:t>iReceivables</a:t>
            </a:r>
            <a:r>
              <a:rPr lang="en-US" dirty="0"/>
              <a:t>,</a:t>
            </a:r>
            <a:br>
              <a:rPr lang="en-US" dirty="0"/>
            </a:br>
            <a:r>
              <a:rPr lang="en-US" dirty="0"/>
              <a:t>Oracle Receivables, or Oracle Collections, in the same format the customer sees.</a:t>
            </a:r>
          </a:p>
          <a:p>
            <a:r>
              <a:rPr lang="en-US" b="1" dirty="0"/>
              <a:t>MLS enabled</a:t>
            </a:r>
            <a:r>
              <a:rPr lang="en-US" dirty="0"/>
              <a:t> : This is the Biggest advantage is MLS-enabled. Templates can be created using any available session language. When printing bills, BPA selects the appropriate template file based on language associated with customer’s address</a:t>
            </a:r>
          </a:p>
          <a:p>
            <a:r>
              <a:rPr lang="en-US" b="1" dirty="0"/>
              <a:t>Flexibility to incorporate Company logo</a:t>
            </a:r>
            <a:r>
              <a:rPr lang="en-US" dirty="0"/>
              <a:t>: Custom images and messages can b</a:t>
            </a:r>
            <a:endParaRPr lang="en-IN" dirty="0"/>
          </a:p>
        </p:txBody>
      </p:sp>
      <p:sp>
        <p:nvSpPr>
          <p:cNvPr id="4" name="Slide Number Placeholder 3"/>
          <p:cNvSpPr>
            <a:spLocks noGrp="1"/>
          </p:cNvSpPr>
          <p:nvPr>
            <p:ph type="sldNum" sz="quarter" idx="5"/>
          </p:nvPr>
        </p:nvSpPr>
        <p:spPr/>
        <p:txBody>
          <a:bodyPr/>
          <a:lstStyle/>
          <a:p>
            <a:fld id="{B2A345DB-A25A-B14F-859B-BDC0188E6D0B}" type="slidenum">
              <a:rPr lang="en-US" smtClean="0"/>
              <a:t>38</a:t>
            </a:fld>
            <a:endParaRPr lang="en-US"/>
          </a:p>
        </p:txBody>
      </p:sp>
    </p:spTree>
    <p:extLst>
      <p:ext uri="{BB962C8B-B14F-4D97-AF65-F5344CB8AC3E}">
        <p14:creationId xmlns:p14="http://schemas.microsoft.com/office/powerpoint/2010/main" val="891544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ext uri="{BB962C8B-B14F-4D97-AF65-F5344CB8AC3E}">
        <p14:creationId xmlns:p14="http://schemas.microsoft.com/office/powerpoint/2010/main" val="129643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010C97-F49F-8C4C-9294-8813F3F4CD27}"/>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2C5590-480D-4842-BE6F-79F32126D328}"/>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p>
            <a:r>
              <a:rPr lang="en-US"/>
              <a:t>Click to edit Master title style</a:t>
            </a:r>
            <a:endParaRPr lang="en-US" dirty="0"/>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y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p>
            <a:r>
              <a:rPr lang="en-US"/>
              <a:t>Click to edit Master title style</a:t>
            </a:r>
            <a:endParaRPr lang="en-US" dirty="0"/>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920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7930447" y="2878294"/>
            <a:ext cx="2425700" cy="490537"/>
          </a:xfrm>
        </p:spPr>
        <p:txBody>
          <a:bodyPr>
            <a:normAutofit/>
          </a:bodyPr>
          <a:lstStyle>
            <a:lvl1pPr marL="0" indent="0">
              <a:buNone/>
              <a:defRPr sz="1800" b="1">
                <a:solidFill>
                  <a:schemeClr val="tx1"/>
                </a:solidFill>
              </a:defRPr>
            </a:lvl1pPr>
          </a:lstStyle>
          <a:p>
            <a:pPr lvl="0"/>
            <a:r>
              <a:rPr lang="en-US" dirty="0"/>
              <a:t>123456789</a:t>
            </a:r>
          </a:p>
        </p:txBody>
      </p:sp>
      <p:sp>
        <p:nvSpPr>
          <p:cNvPr id="17" name="Text Placeholder 16"/>
          <p:cNvSpPr>
            <a:spLocks noGrp="1"/>
          </p:cNvSpPr>
          <p:nvPr>
            <p:ph type="body" sz="quarter" idx="18" hasCustomPrompt="1"/>
          </p:nvPr>
        </p:nvSpPr>
        <p:spPr>
          <a:xfrm>
            <a:off x="516040" y="1555156"/>
            <a:ext cx="5843588" cy="1544637"/>
          </a:xfrm>
        </p:spPr>
        <p:txBody>
          <a:bodyPr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rgbClr val="7C3A7A"/>
                </a:solidFill>
              </a:defRPr>
            </a:lvl1pPr>
          </a:lstStyle>
          <a:p>
            <a:pPr lvl="0"/>
            <a:r>
              <a:rPr lang="en-US" dirty="0"/>
              <a:t>Title of Presentation</a:t>
            </a:r>
          </a:p>
        </p:txBody>
      </p:sp>
      <p:sp>
        <p:nvSpPr>
          <p:cNvPr id="19" name="Text Placeholder 18"/>
          <p:cNvSpPr>
            <a:spLocks noGrp="1"/>
          </p:cNvSpPr>
          <p:nvPr>
            <p:ph type="body" sz="quarter" idx="19" hasCustomPrompt="1"/>
          </p:nvPr>
        </p:nvSpPr>
        <p:spPr>
          <a:xfrm>
            <a:off x="516040" y="3472718"/>
            <a:ext cx="5843588" cy="1344612"/>
          </a:xfrm>
        </p:spPr>
        <p:txBody>
          <a:bodyPr>
            <a:noAutofit/>
          </a:bodyPr>
          <a:lstStyle>
            <a:lvl1pPr marL="0" indent="0">
              <a:buNone/>
              <a:defRPr sz="2800">
                <a:solidFill>
                  <a:srgbClr val="636462"/>
                </a:solidFill>
              </a:defRPr>
            </a:lvl1pPr>
          </a:lstStyle>
          <a:p>
            <a:pPr lvl="0"/>
            <a:r>
              <a:rPr lang="en-US" dirty="0"/>
              <a:t>This is a subtitle for the presentation that can be extended to three lines</a:t>
            </a:r>
          </a:p>
        </p:txBody>
      </p:sp>
      <p:sp>
        <p:nvSpPr>
          <p:cNvPr id="2" name="TextBox 1"/>
          <p:cNvSpPr txBox="1"/>
          <p:nvPr userDrawn="1"/>
        </p:nvSpPr>
        <p:spPr>
          <a:xfrm>
            <a:off x="7930058" y="2523477"/>
            <a:ext cx="2202251" cy="400110"/>
          </a:xfrm>
          <a:prstGeom prst="rect">
            <a:avLst/>
          </a:prstGeom>
          <a:noFill/>
        </p:spPr>
        <p:txBody>
          <a:bodyPr wrap="square" rtlCol="0">
            <a:spAutoFit/>
          </a:bodyPr>
          <a:lstStyle/>
          <a:p>
            <a:r>
              <a:rPr lang="en-US" sz="2000" b="1" i="0" dirty="0">
                <a:solidFill>
                  <a:srgbClr val="7C3A7A"/>
                </a:solidFill>
                <a:latin typeface="Arial" charset="0"/>
                <a:ea typeface="Arial" charset="0"/>
                <a:cs typeface="Arial" charset="0"/>
              </a:rPr>
              <a:t>Session ID:</a:t>
            </a:r>
          </a:p>
        </p:txBody>
      </p:sp>
      <p:sp>
        <p:nvSpPr>
          <p:cNvPr id="4" name="TextBox 3"/>
          <p:cNvSpPr txBox="1"/>
          <p:nvPr userDrawn="1"/>
        </p:nvSpPr>
        <p:spPr>
          <a:xfrm>
            <a:off x="7930058" y="3744914"/>
            <a:ext cx="2426089" cy="400110"/>
          </a:xfrm>
          <a:prstGeom prst="rect">
            <a:avLst/>
          </a:prstGeom>
          <a:noFill/>
        </p:spPr>
        <p:txBody>
          <a:bodyPr wrap="square" rtlCol="0">
            <a:spAutoFit/>
          </a:bodyPr>
          <a:lstStyle/>
          <a:p>
            <a:r>
              <a:rPr lang="en-US" sz="2000" b="1" i="0" dirty="0">
                <a:solidFill>
                  <a:srgbClr val="636462"/>
                </a:solidFill>
                <a:latin typeface="Arial" charset="0"/>
                <a:ea typeface="Arial" charset="0"/>
                <a:cs typeface="Arial" charset="0"/>
              </a:rPr>
              <a:t>Prepared by:</a:t>
            </a:r>
          </a:p>
        </p:txBody>
      </p:sp>
      <p:sp>
        <p:nvSpPr>
          <p:cNvPr id="16" name="Text Placeholder 6"/>
          <p:cNvSpPr>
            <a:spLocks noGrp="1"/>
          </p:cNvSpPr>
          <p:nvPr>
            <p:ph type="body" sz="quarter" idx="20" hasCustomPrompt="1"/>
          </p:nvPr>
        </p:nvSpPr>
        <p:spPr>
          <a:xfrm>
            <a:off x="7930058" y="5427470"/>
            <a:ext cx="3211512" cy="341930"/>
          </a:xfrm>
        </p:spPr>
        <p:txBody>
          <a:bodyPr>
            <a:normAutofit/>
          </a:bodyPr>
          <a:lstStyle>
            <a:lvl1pPr marL="0" indent="0">
              <a:buNone/>
              <a:defRPr sz="1600" baseline="0">
                <a:solidFill>
                  <a:srgbClr val="636462"/>
                </a:solidFill>
              </a:defRPr>
            </a:lvl1pPr>
          </a:lstStyle>
          <a:p>
            <a:pPr lvl="0"/>
            <a:r>
              <a:rPr lang="en-US" dirty="0"/>
              <a:t>Date</a:t>
            </a:r>
          </a:p>
        </p:txBody>
      </p:sp>
      <p:sp>
        <p:nvSpPr>
          <p:cNvPr id="18" name="Text Placeholder 6"/>
          <p:cNvSpPr>
            <a:spLocks noGrp="1"/>
          </p:cNvSpPr>
          <p:nvPr>
            <p:ph type="body" sz="quarter" idx="21" hasCustomPrompt="1"/>
          </p:nvPr>
        </p:nvSpPr>
        <p:spPr>
          <a:xfrm>
            <a:off x="7930058" y="4082857"/>
            <a:ext cx="3211512" cy="1247453"/>
          </a:xfrm>
        </p:spPr>
        <p:txBody>
          <a:bodyPr>
            <a:normAutofit/>
          </a:bodyPr>
          <a:lstStyle>
            <a:lvl1pPr marL="0" indent="0">
              <a:buNone/>
              <a:defRPr sz="1600" baseline="0">
                <a:solidFill>
                  <a:srgbClr val="636462"/>
                </a:solidFill>
              </a:defRPr>
            </a:lvl1pPr>
          </a:lstStyle>
          <a:p>
            <a:pPr lvl="0"/>
            <a:r>
              <a:rPr lang="en-US" dirty="0"/>
              <a:t>Name</a:t>
            </a:r>
            <a:br>
              <a:rPr lang="en-US" dirty="0"/>
            </a:br>
            <a:r>
              <a:rPr lang="en-US" dirty="0"/>
              <a:t>Title</a:t>
            </a:r>
            <a:br>
              <a:rPr lang="en-US" dirty="0"/>
            </a:br>
            <a:r>
              <a:rPr lang="en-US" dirty="0"/>
              <a:t>Company</a:t>
            </a:r>
            <a:br>
              <a:rPr lang="en-US" dirty="0"/>
            </a:br>
            <a:r>
              <a:rPr lang="en-US" dirty="0"/>
              <a:t>Twitter Handle</a:t>
            </a:r>
          </a:p>
        </p:txBody>
      </p:sp>
      <p:sp>
        <p:nvSpPr>
          <p:cNvPr id="9" name="TextBox 8"/>
          <p:cNvSpPr txBox="1"/>
          <p:nvPr userDrawn="1"/>
        </p:nvSpPr>
        <p:spPr>
          <a:xfrm>
            <a:off x="516040" y="513222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ext uri="{BB962C8B-B14F-4D97-AF65-F5344CB8AC3E}">
        <p14:creationId xmlns:p14="http://schemas.microsoft.com/office/powerpoint/2010/main" val="37091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4432680" y="4985022"/>
            <a:ext cx="3103185" cy="490537"/>
          </a:xfrm>
        </p:spPr>
        <p:txBody>
          <a:bodyPr>
            <a:normAutofit/>
          </a:bodyPr>
          <a:lstStyle>
            <a:lvl1pPr marL="0" indent="0" algn="ctr">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3174206" y="2055602"/>
            <a:ext cx="5843588" cy="1047448"/>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rgbClr val="7C3A7A"/>
                </a:solidFill>
              </a:defRPr>
            </a:lvl1pPr>
          </a:lstStyle>
          <a:p>
            <a:pPr lvl="0"/>
            <a:r>
              <a:rPr lang="en-US" dirty="0"/>
              <a:t>Q&amp;A</a:t>
            </a:r>
          </a:p>
        </p:txBody>
      </p:sp>
      <p:sp>
        <p:nvSpPr>
          <p:cNvPr id="19" name="Text Placeholder 18"/>
          <p:cNvSpPr>
            <a:spLocks noGrp="1"/>
          </p:cNvSpPr>
          <p:nvPr>
            <p:ph type="body" sz="quarter" idx="19" hasCustomPrompt="1"/>
          </p:nvPr>
        </p:nvSpPr>
        <p:spPr>
          <a:xfrm>
            <a:off x="3174206" y="3285810"/>
            <a:ext cx="5843588" cy="689108"/>
          </a:xfrm>
        </p:spPr>
        <p:txBody>
          <a:bodyPr>
            <a:noAutofit/>
          </a:bodyPr>
          <a:lstStyle>
            <a:lvl1pPr marL="0" indent="0" algn="ctr">
              <a:buNone/>
              <a:defRPr sz="2800">
                <a:solidFill>
                  <a:srgbClr val="636462"/>
                </a:solidFill>
              </a:defRPr>
            </a:lvl1pPr>
          </a:lstStyle>
          <a:p>
            <a:pPr lvl="0"/>
            <a:r>
              <a:rPr lang="en-US" dirty="0"/>
              <a:t>Presenter’s email</a:t>
            </a:r>
          </a:p>
        </p:txBody>
      </p:sp>
      <p:sp>
        <p:nvSpPr>
          <p:cNvPr id="2" name="TextBox 1"/>
          <p:cNvSpPr txBox="1"/>
          <p:nvPr userDrawn="1"/>
        </p:nvSpPr>
        <p:spPr>
          <a:xfrm>
            <a:off x="4883148" y="4509037"/>
            <a:ext cx="2202251" cy="400110"/>
          </a:xfrm>
          <a:prstGeom prst="rect">
            <a:avLst/>
          </a:prstGeom>
          <a:noFill/>
        </p:spPr>
        <p:txBody>
          <a:bodyPr wrap="square" rtlCol="0">
            <a:spAutoFit/>
          </a:bodyPr>
          <a:lstStyle/>
          <a:p>
            <a:pPr algn="ctr"/>
            <a:r>
              <a:rPr lang="en-US" sz="2000" b="1" i="0" dirty="0">
                <a:solidFill>
                  <a:srgbClr val="7C3A7A"/>
                </a:solidFill>
                <a:latin typeface="Arial" charset="0"/>
                <a:ea typeface="Arial" charset="0"/>
                <a:cs typeface="Arial" charset="0"/>
              </a:rPr>
              <a:t>Session ID:</a:t>
            </a:r>
          </a:p>
        </p:txBody>
      </p:sp>
      <p:sp>
        <p:nvSpPr>
          <p:cNvPr id="9" name="TextBox 8"/>
          <p:cNvSpPr txBox="1"/>
          <p:nvPr userDrawn="1"/>
        </p:nvSpPr>
        <p:spPr>
          <a:xfrm>
            <a:off x="3174206" y="5846252"/>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19175"/>
            <a:ext cx="8620663" cy="10351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13140"/>
            <a:ext cx="11201400" cy="4451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1" r:id="rId4"/>
    <p:sldLayoutId id="2147483665" r:id="rId5"/>
    <p:sldLayoutId id="2147483649" r:id="rId6"/>
    <p:sldLayoutId id="2147483664" r:id="rId7"/>
  </p:sldLayoutIdLst>
  <p:hf hdr="0" ftr="0" dt="0"/>
  <p:txStyles>
    <p:titleStyle>
      <a:lvl1pPr algn="l" defTabSz="457200" rtl="0" eaLnBrk="1" latinLnBrk="0" hangingPunct="1">
        <a:spcBef>
          <a:spcPct val="0"/>
        </a:spcBef>
        <a:buNone/>
        <a:defRPr sz="3000" b="1" kern="1200">
          <a:solidFill>
            <a:srgbClr val="7C3A7A"/>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10852</a:t>
            </a:r>
          </a:p>
        </p:txBody>
      </p:sp>
      <p:sp>
        <p:nvSpPr>
          <p:cNvPr id="3" name="Text Placeholder 2"/>
          <p:cNvSpPr>
            <a:spLocks noGrp="1"/>
          </p:cNvSpPr>
          <p:nvPr>
            <p:ph type="body" sz="quarter" idx="18"/>
          </p:nvPr>
        </p:nvSpPr>
        <p:spPr>
          <a:xfrm>
            <a:off x="516040" y="1555156"/>
            <a:ext cx="5843588" cy="1544637"/>
          </a:xfrm>
        </p:spPr>
        <p:txBody>
          <a:bodyPr>
            <a:normAutofit fontScale="92500" lnSpcReduction="10000"/>
          </a:bodyPr>
          <a:lstStyle/>
          <a:p>
            <a:r>
              <a:rPr lang="en-US" b="0" dirty="0"/>
              <a:t>Bill Presentment Architecture – No More AR Invoice Print Customizations</a:t>
            </a:r>
            <a:endParaRPr lang="en-US" dirty="0"/>
          </a:p>
        </p:txBody>
      </p:sp>
      <p:sp>
        <p:nvSpPr>
          <p:cNvPr id="4" name="Text Placeholder 3"/>
          <p:cNvSpPr>
            <a:spLocks noGrp="1"/>
          </p:cNvSpPr>
          <p:nvPr>
            <p:ph type="body" sz="quarter" idx="19"/>
          </p:nvPr>
        </p:nvSpPr>
        <p:spPr/>
        <p:txBody>
          <a:bodyPr>
            <a:normAutofit/>
          </a:bodyPr>
          <a:lstStyle/>
          <a:p>
            <a:r>
              <a:rPr lang="en-US" dirty="0" smtClean="0"/>
              <a:t>Template Management, Interactive Preview, External Template Upload</a:t>
            </a:r>
            <a:endParaRPr lang="en-US" dirty="0"/>
          </a:p>
        </p:txBody>
      </p:sp>
      <p:sp>
        <p:nvSpPr>
          <p:cNvPr id="5" name="Text Placeholder 4"/>
          <p:cNvSpPr>
            <a:spLocks noGrp="1"/>
          </p:cNvSpPr>
          <p:nvPr>
            <p:ph type="body" sz="quarter" idx="20"/>
          </p:nvPr>
        </p:nvSpPr>
        <p:spPr/>
        <p:txBody>
          <a:bodyPr/>
          <a:lstStyle/>
          <a:p>
            <a:r>
              <a:rPr lang="en-US" dirty="0"/>
              <a:t>05-APR-2019</a:t>
            </a:r>
          </a:p>
        </p:txBody>
      </p:sp>
      <p:sp>
        <p:nvSpPr>
          <p:cNvPr id="6" name="Text Placeholder 5"/>
          <p:cNvSpPr>
            <a:spLocks noGrp="1"/>
          </p:cNvSpPr>
          <p:nvPr>
            <p:ph type="body" sz="quarter" idx="21"/>
          </p:nvPr>
        </p:nvSpPr>
        <p:spPr/>
        <p:txBody>
          <a:bodyPr/>
          <a:lstStyle/>
          <a:p>
            <a:r>
              <a:rPr lang="en-US" dirty="0"/>
              <a:t>SURYANARAYANA TVNS</a:t>
            </a:r>
          </a:p>
          <a:p>
            <a:r>
              <a:rPr lang="en-US" dirty="0"/>
              <a:t>PRINCIPAL CONSULTANT</a:t>
            </a:r>
          </a:p>
          <a:p>
            <a:r>
              <a:rPr lang="en-US" dirty="0"/>
              <a:t>DOYENSYS</a:t>
            </a:r>
          </a:p>
        </p:txBody>
      </p:sp>
    </p:spTree>
    <p:extLst>
      <p:ext uri="{BB962C8B-B14F-4D97-AF65-F5344CB8AC3E}">
        <p14:creationId xmlns:p14="http://schemas.microsoft.com/office/powerpoint/2010/main" val="29692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AA0354B-BA1D-4342-A18F-E19E8942FDDF}"/>
              </a:ext>
            </a:extLst>
          </p:cNvPr>
          <p:cNvGraphicFramePr>
            <a:graphicFrameLocks noGrp="1"/>
          </p:cNvGraphicFramePr>
          <p:nvPr>
            <p:ph idx="1"/>
            <p:extLst>
              <p:ext uri="{D42A27DB-BD31-4B8C-83A1-F6EECF244321}">
                <p14:modId xmlns:p14="http://schemas.microsoft.com/office/powerpoint/2010/main" val="2689901488"/>
              </p:ext>
            </p:extLst>
          </p:nvPr>
        </p:nvGraphicFramePr>
        <p:xfrm>
          <a:off x="178155" y="416560"/>
          <a:ext cx="9199525" cy="5261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2E163350-E094-48DC-8B06-9FFA69CA63E9}"/>
              </a:ext>
            </a:extLst>
          </p:cNvPr>
          <p:cNvSpPr/>
          <p:nvPr/>
        </p:nvSpPr>
        <p:spPr>
          <a:xfrm>
            <a:off x="1056641" y="413133"/>
            <a:ext cx="2021840" cy="5384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Create Header and Line Views</a:t>
            </a:r>
          </a:p>
        </p:txBody>
      </p:sp>
      <p:sp>
        <p:nvSpPr>
          <p:cNvPr id="5" name="Rectangle 4">
            <a:extLst>
              <a:ext uri="{FF2B5EF4-FFF2-40B4-BE49-F238E27FC236}">
                <a16:creationId xmlns:a16="http://schemas.microsoft.com/office/drawing/2014/main" id="{77A4788E-A2D6-4784-93BA-09FD4F9E7915}"/>
              </a:ext>
            </a:extLst>
          </p:cNvPr>
          <p:cNvSpPr/>
          <p:nvPr/>
        </p:nvSpPr>
        <p:spPr>
          <a:xfrm>
            <a:off x="3718564" y="264162"/>
            <a:ext cx="2021840" cy="853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Create Supplementary Data Source</a:t>
            </a:r>
          </a:p>
        </p:txBody>
      </p:sp>
      <p:sp>
        <p:nvSpPr>
          <p:cNvPr id="6" name="Rectangle 5">
            <a:extLst>
              <a:ext uri="{FF2B5EF4-FFF2-40B4-BE49-F238E27FC236}">
                <a16:creationId xmlns:a16="http://schemas.microsoft.com/office/drawing/2014/main" id="{1CC336FA-13E7-4116-92E8-62DE292CB87E}"/>
              </a:ext>
            </a:extLst>
          </p:cNvPr>
          <p:cNvSpPr/>
          <p:nvPr/>
        </p:nvSpPr>
        <p:spPr>
          <a:xfrm>
            <a:off x="6670397" y="177796"/>
            <a:ext cx="2610413" cy="13309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Attach the Header and Line Views to Data Source and select template items</a:t>
            </a:r>
          </a:p>
        </p:txBody>
      </p:sp>
      <p:cxnSp>
        <p:nvCxnSpPr>
          <p:cNvPr id="7" name="Straight Arrow Connector 6">
            <a:extLst>
              <a:ext uri="{FF2B5EF4-FFF2-40B4-BE49-F238E27FC236}">
                <a16:creationId xmlns:a16="http://schemas.microsoft.com/office/drawing/2014/main" id="{C9E61CFA-FCEA-457A-954B-4DB1428828BE}"/>
              </a:ext>
            </a:extLst>
          </p:cNvPr>
          <p:cNvCxnSpPr>
            <a:cxnSpLocks/>
            <a:stCxn id="5" idx="3"/>
          </p:cNvCxnSpPr>
          <p:nvPr/>
        </p:nvCxnSpPr>
        <p:spPr>
          <a:xfrm>
            <a:off x="5740404" y="690879"/>
            <a:ext cx="9299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4C9DB17-4CAE-49D8-A9DC-51AC4E50030B}"/>
              </a:ext>
            </a:extLst>
          </p:cNvPr>
          <p:cNvCxnSpPr>
            <a:cxnSpLocks/>
            <a:stCxn id="3" idx="3"/>
            <a:endCxn id="5" idx="1"/>
          </p:cNvCxnSpPr>
          <p:nvPr/>
        </p:nvCxnSpPr>
        <p:spPr>
          <a:xfrm>
            <a:off x="3078481" y="682373"/>
            <a:ext cx="640083" cy="85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04E2306-63BB-4BA8-B9EC-E5F41ADC38F1}"/>
              </a:ext>
            </a:extLst>
          </p:cNvPr>
          <p:cNvCxnSpPr>
            <a:cxnSpLocks/>
          </p:cNvCxnSpPr>
          <p:nvPr/>
        </p:nvCxnSpPr>
        <p:spPr>
          <a:xfrm>
            <a:off x="7924800" y="1508758"/>
            <a:ext cx="0" cy="574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C4A7E3C-C5BE-4059-A601-766D5B91E07D}"/>
              </a:ext>
            </a:extLst>
          </p:cNvPr>
          <p:cNvSpPr/>
          <p:nvPr/>
        </p:nvSpPr>
        <p:spPr>
          <a:xfrm>
            <a:off x="6670380" y="2083415"/>
            <a:ext cx="2610430" cy="8919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Create Template from Template Management</a:t>
            </a:r>
          </a:p>
        </p:txBody>
      </p:sp>
      <p:cxnSp>
        <p:nvCxnSpPr>
          <p:cNvPr id="11" name="Straight Arrow Connector 10">
            <a:extLst>
              <a:ext uri="{FF2B5EF4-FFF2-40B4-BE49-F238E27FC236}">
                <a16:creationId xmlns:a16="http://schemas.microsoft.com/office/drawing/2014/main" id="{9AB58B66-1785-4191-92D7-3C952E1B304B}"/>
              </a:ext>
            </a:extLst>
          </p:cNvPr>
          <p:cNvCxnSpPr>
            <a:cxnSpLocks/>
          </p:cNvCxnSpPr>
          <p:nvPr/>
        </p:nvCxnSpPr>
        <p:spPr>
          <a:xfrm flipH="1">
            <a:off x="7924799" y="4872391"/>
            <a:ext cx="1" cy="447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F39F6B5-A335-4B06-9D65-7AB871DDAA91}"/>
              </a:ext>
            </a:extLst>
          </p:cNvPr>
          <p:cNvSpPr/>
          <p:nvPr/>
        </p:nvSpPr>
        <p:spPr>
          <a:xfrm>
            <a:off x="3767010" y="1973577"/>
            <a:ext cx="2021814" cy="9855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Assign Data Source to Template</a:t>
            </a:r>
          </a:p>
        </p:txBody>
      </p:sp>
      <p:cxnSp>
        <p:nvCxnSpPr>
          <p:cNvPr id="13" name="Straight Arrow Connector 12">
            <a:extLst>
              <a:ext uri="{FF2B5EF4-FFF2-40B4-BE49-F238E27FC236}">
                <a16:creationId xmlns:a16="http://schemas.microsoft.com/office/drawing/2014/main" id="{C71F1EE0-C308-4530-8D1C-620684C37A22}"/>
              </a:ext>
            </a:extLst>
          </p:cNvPr>
          <p:cNvCxnSpPr>
            <a:cxnSpLocks/>
          </p:cNvCxnSpPr>
          <p:nvPr/>
        </p:nvCxnSpPr>
        <p:spPr>
          <a:xfrm flipH="1">
            <a:off x="5779685" y="2530455"/>
            <a:ext cx="8514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69AE47C1-5859-4676-827E-EEAC23DA894E}"/>
              </a:ext>
            </a:extLst>
          </p:cNvPr>
          <p:cNvSpPr/>
          <p:nvPr/>
        </p:nvSpPr>
        <p:spPr>
          <a:xfrm>
            <a:off x="1003662" y="3910552"/>
            <a:ext cx="2021840" cy="11683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Create Rule</a:t>
            </a:r>
          </a:p>
        </p:txBody>
      </p:sp>
      <p:cxnSp>
        <p:nvCxnSpPr>
          <p:cNvPr id="15" name="Straight Arrow Connector 14">
            <a:extLst>
              <a:ext uri="{FF2B5EF4-FFF2-40B4-BE49-F238E27FC236}">
                <a16:creationId xmlns:a16="http://schemas.microsoft.com/office/drawing/2014/main" id="{4465C170-460E-432B-A5DF-20E29DB11A74}"/>
              </a:ext>
            </a:extLst>
          </p:cNvPr>
          <p:cNvCxnSpPr/>
          <p:nvPr/>
        </p:nvCxnSpPr>
        <p:spPr>
          <a:xfrm flipH="1">
            <a:off x="3078481" y="2466337"/>
            <a:ext cx="7139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74460416-9509-4368-9E8A-7707DCA47CFC}"/>
              </a:ext>
            </a:extLst>
          </p:cNvPr>
          <p:cNvSpPr/>
          <p:nvPr/>
        </p:nvSpPr>
        <p:spPr>
          <a:xfrm>
            <a:off x="3767010" y="3875148"/>
            <a:ext cx="1960879" cy="12810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Provide Attribute Matching Criteria</a:t>
            </a:r>
          </a:p>
        </p:txBody>
      </p:sp>
      <p:sp>
        <p:nvSpPr>
          <p:cNvPr id="17" name="Rectangle 16">
            <a:extLst>
              <a:ext uri="{FF2B5EF4-FFF2-40B4-BE49-F238E27FC236}">
                <a16:creationId xmlns:a16="http://schemas.microsoft.com/office/drawing/2014/main" id="{2343CA79-7D50-4B59-AE56-2740E3C542DA}"/>
              </a:ext>
            </a:extLst>
          </p:cNvPr>
          <p:cNvSpPr/>
          <p:nvPr/>
        </p:nvSpPr>
        <p:spPr>
          <a:xfrm>
            <a:off x="1046481" y="1769105"/>
            <a:ext cx="2021830" cy="1394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a:p>
            <a:pPr algn="ctr"/>
            <a:r>
              <a:rPr lang="en-IN" sz="2000" b="1" dirty="0">
                <a:solidFill>
                  <a:schemeClr val="tx1"/>
                </a:solidFill>
              </a:rPr>
              <a:t>Design the Template Page or Add the External Template</a:t>
            </a:r>
          </a:p>
          <a:p>
            <a:pPr algn="ctr"/>
            <a:endParaRPr lang="en-IN" dirty="0"/>
          </a:p>
        </p:txBody>
      </p:sp>
      <p:cxnSp>
        <p:nvCxnSpPr>
          <p:cNvPr id="18" name="Straight Arrow Connector 17">
            <a:extLst>
              <a:ext uri="{FF2B5EF4-FFF2-40B4-BE49-F238E27FC236}">
                <a16:creationId xmlns:a16="http://schemas.microsoft.com/office/drawing/2014/main" id="{991FE698-7766-4E6C-8EDB-972D492FD5CB}"/>
              </a:ext>
            </a:extLst>
          </p:cNvPr>
          <p:cNvCxnSpPr>
            <a:cxnSpLocks/>
          </p:cNvCxnSpPr>
          <p:nvPr/>
        </p:nvCxnSpPr>
        <p:spPr>
          <a:xfrm>
            <a:off x="2002232" y="3180082"/>
            <a:ext cx="0" cy="7145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3FBF15F-F031-4F7E-B520-A9E069B95FE2}"/>
              </a:ext>
            </a:extLst>
          </p:cNvPr>
          <p:cNvCxnSpPr/>
          <p:nvPr/>
        </p:nvCxnSpPr>
        <p:spPr>
          <a:xfrm>
            <a:off x="3025502" y="4471013"/>
            <a:ext cx="6625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C67F8D51-037B-4C89-9018-B63E8EE0FBC9}"/>
              </a:ext>
            </a:extLst>
          </p:cNvPr>
          <p:cNvSpPr/>
          <p:nvPr/>
        </p:nvSpPr>
        <p:spPr>
          <a:xfrm>
            <a:off x="6727942" y="3997067"/>
            <a:ext cx="2552865" cy="8830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Assign the Template</a:t>
            </a:r>
          </a:p>
        </p:txBody>
      </p:sp>
      <p:cxnSp>
        <p:nvCxnSpPr>
          <p:cNvPr id="21" name="Straight Arrow Connector 20">
            <a:extLst>
              <a:ext uri="{FF2B5EF4-FFF2-40B4-BE49-F238E27FC236}">
                <a16:creationId xmlns:a16="http://schemas.microsoft.com/office/drawing/2014/main" id="{17F98E7F-7851-4A92-884A-ED118D4521C3}"/>
              </a:ext>
            </a:extLst>
          </p:cNvPr>
          <p:cNvCxnSpPr/>
          <p:nvPr/>
        </p:nvCxnSpPr>
        <p:spPr>
          <a:xfrm>
            <a:off x="5747835" y="4478838"/>
            <a:ext cx="8514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B6686826-62A2-4DEE-968C-E4778597DE52}"/>
              </a:ext>
            </a:extLst>
          </p:cNvPr>
          <p:cNvSpPr/>
          <p:nvPr/>
        </p:nvSpPr>
        <p:spPr>
          <a:xfrm>
            <a:off x="6727942" y="5354933"/>
            <a:ext cx="2552868" cy="8990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solidFill>
                  <a:schemeClr val="tx1"/>
                </a:solidFill>
              </a:rPr>
              <a:t>Interactive Preview</a:t>
            </a:r>
          </a:p>
        </p:txBody>
      </p:sp>
    </p:spTree>
    <p:extLst>
      <p:ext uri="{BB962C8B-B14F-4D97-AF65-F5344CB8AC3E}">
        <p14:creationId xmlns:p14="http://schemas.microsoft.com/office/powerpoint/2010/main" val="2544415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A437-119A-47B7-980F-343B2AA9951D}"/>
              </a:ext>
            </a:extLst>
          </p:cNvPr>
          <p:cNvSpPr>
            <a:spLocks noGrp="1"/>
          </p:cNvSpPr>
          <p:nvPr>
            <p:ph type="title"/>
          </p:nvPr>
        </p:nvSpPr>
        <p:spPr/>
        <p:txBody>
          <a:bodyPr/>
          <a:lstStyle/>
          <a:p>
            <a:pPr algn="ctr"/>
            <a:r>
              <a:rPr lang="en-IN" dirty="0"/>
              <a:t>Prerequisites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987998"/>
              </p:ext>
            </p:extLst>
          </p:nvPr>
        </p:nvGraphicFramePr>
        <p:xfrm>
          <a:off x="350876" y="1456267"/>
          <a:ext cx="9236037"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9236-EEFD-4B77-B4A2-556A6BA885F1}"/>
              </a:ext>
            </a:extLst>
          </p:cNvPr>
          <p:cNvSpPr>
            <a:spLocks noGrp="1"/>
          </p:cNvSpPr>
          <p:nvPr>
            <p:ph type="ctrTitle"/>
          </p:nvPr>
        </p:nvSpPr>
        <p:spPr/>
        <p:txBody>
          <a:bodyPr/>
          <a:lstStyle/>
          <a:p>
            <a:r>
              <a:rPr lang="en-IN" dirty="0"/>
              <a:t>Configuring BPA</a:t>
            </a:r>
          </a:p>
        </p:txBody>
      </p:sp>
    </p:spTree>
    <p:extLst>
      <p:ext uri="{BB962C8B-B14F-4D97-AF65-F5344CB8AC3E}">
        <p14:creationId xmlns:p14="http://schemas.microsoft.com/office/powerpoint/2010/main" val="4109309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E01B-4101-405E-BFBD-2B6B7357AC88}"/>
              </a:ext>
            </a:extLst>
          </p:cNvPr>
          <p:cNvSpPr>
            <a:spLocks noGrp="1"/>
          </p:cNvSpPr>
          <p:nvPr>
            <p:ph type="title"/>
          </p:nvPr>
        </p:nvSpPr>
        <p:spPr/>
        <p:txBody>
          <a:bodyPr/>
          <a:lstStyle/>
          <a:p>
            <a:pPr algn="ctr"/>
            <a:r>
              <a:rPr lang="en-US" dirty="0"/>
              <a:t>Creating  Views</a:t>
            </a:r>
            <a:endParaRPr lang="en-IN" dirty="0"/>
          </a:p>
        </p:txBody>
      </p:sp>
      <p:graphicFrame>
        <p:nvGraphicFramePr>
          <p:cNvPr id="4" name="Content Placeholder 3">
            <a:extLst>
              <a:ext uri="{FF2B5EF4-FFF2-40B4-BE49-F238E27FC236}">
                <a16:creationId xmlns:a16="http://schemas.microsoft.com/office/drawing/2014/main" id="{43086B29-2D88-45D3-AD1D-E8C8192C4F54}"/>
              </a:ext>
            </a:extLst>
          </p:cNvPr>
          <p:cNvGraphicFramePr>
            <a:graphicFrameLocks noGrp="1"/>
          </p:cNvGraphicFramePr>
          <p:nvPr>
            <p:ph idx="1"/>
            <p:extLst>
              <p:ext uri="{D42A27DB-BD31-4B8C-83A1-F6EECF244321}">
                <p14:modId xmlns:p14="http://schemas.microsoft.com/office/powerpoint/2010/main" val="3685026420"/>
              </p:ext>
            </p:extLst>
          </p:nvPr>
        </p:nvGraphicFramePr>
        <p:xfrm>
          <a:off x="350875" y="1456267"/>
          <a:ext cx="10388009"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821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369AAE-87D5-47EB-89DE-5D18A5E390CA}"/>
              </a:ext>
            </a:extLst>
          </p:cNvPr>
          <p:cNvPicPr>
            <a:picLocks noGrp="1"/>
          </p:cNvPicPr>
          <p:nvPr>
            <p:ph idx="1"/>
          </p:nvPr>
        </p:nvPicPr>
        <p:blipFill>
          <a:blip r:embed="rId2"/>
          <a:stretch>
            <a:fillRect/>
          </a:stretch>
        </p:blipFill>
        <p:spPr>
          <a:xfrm>
            <a:off x="457201" y="215900"/>
            <a:ext cx="9184640" cy="5919788"/>
          </a:xfrm>
          <a:prstGeom prst="rect">
            <a:avLst/>
          </a:prstGeom>
        </p:spPr>
      </p:pic>
    </p:spTree>
    <p:extLst>
      <p:ext uri="{BB962C8B-B14F-4D97-AF65-F5344CB8AC3E}">
        <p14:creationId xmlns:p14="http://schemas.microsoft.com/office/powerpoint/2010/main" val="249317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693E-7366-4FF0-9CA7-34ABCE11ACC7}"/>
              </a:ext>
            </a:extLst>
          </p:cNvPr>
          <p:cNvSpPr>
            <a:spLocks noGrp="1"/>
          </p:cNvSpPr>
          <p:nvPr>
            <p:ph type="title"/>
          </p:nvPr>
        </p:nvSpPr>
        <p:spPr/>
        <p:txBody>
          <a:bodyPr/>
          <a:lstStyle/>
          <a:p>
            <a:pPr algn="ctr"/>
            <a:r>
              <a:rPr lang="en-IN" dirty="0"/>
              <a:t>Creating Data Source</a:t>
            </a:r>
          </a:p>
        </p:txBody>
      </p:sp>
      <p:graphicFrame>
        <p:nvGraphicFramePr>
          <p:cNvPr id="4" name="Content Placeholder 3">
            <a:extLst>
              <a:ext uri="{FF2B5EF4-FFF2-40B4-BE49-F238E27FC236}">
                <a16:creationId xmlns:a16="http://schemas.microsoft.com/office/drawing/2014/main" id="{0CD90E56-7B18-46CD-A220-2B965BB4F3F2}"/>
              </a:ext>
            </a:extLst>
          </p:cNvPr>
          <p:cNvGraphicFramePr>
            <a:graphicFrameLocks noGrp="1"/>
          </p:cNvGraphicFramePr>
          <p:nvPr>
            <p:ph idx="1"/>
            <p:extLst>
              <p:ext uri="{D42A27DB-BD31-4B8C-83A1-F6EECF244321}">
                <p14:modId xmlns:p14="http://schemas.microsoft.com/office/powerpoint/2010/main" val="1449740836"/>
              </p:ext>
            </p:extLst>
          </p:nvPr>
        </p:nvGraphicFramePr>
        <p:xfrm>
          <a:off x="350838" y="1455738"/>
          <a:ext cx="9351962"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3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0874" y="790832"/>
            <a:ext cx="9275039" cy="4324865"/>
          </a:xfrm>
          <a:prstGeom prst="rect">
            <a:avLst/>
          </a:prstGeom>
        </p:spPr>
      </p:pic>
    </p:spTree>
    <p:extLst>
      <p:ext uri="{BB962C8B-B14F-4D97-AF65-F5344CB8AC3E}">
        <p14:creationId xmlns:p14="http://schemas.microsoft.com/office/powerpoint/2010/main" val="2315421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350838" y="1173892"/>
            <a:ext cx="9324503" cy="4399005"/>
          </a:xfrm>
          <a:prstGeom prst="rect">
            <a:avLst/>
          </a:prstGeom>
        </p:spPr>
      </p:pic>
    </p:spTree>
    <p:extLst>
      <p:ext uri="{BB962C8B-B14F-4D97-AF65-F5344CB8AC3E}">
        <p14:creationId xmlns:p14="http://schemas.microsoft.com/office/powerpoint/2010/main" val="100629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0875" y="1025611"/>
            <a:ext cx="10388009" cy="4003589"/>
          </a:xfrm>
          <a:prstGeom prst="rect">
            <a:avLst/>
          </a:prstGeom>
        </p:spPr>
      </p:pic>
    </p:spTree>
    <p:extLst>
      <p:ext uri="{BB962C8B-B14F-4D97-AF65-F5344CB8AC3E}">
        <p14:creationId xmlns:p14="http://schemas.microsoft.com/office/powerpoint/2010/main" val="2663677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1D8F-6018-455E-9C59-B97ED7052EF0}"/>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79DEF370-383B-467F-ADEB-E6D9B81AF7B6}"/>
              </a:ext>
            </a:extLst>
          </p:cNvPr>
          <p:cNvPicPr>
            <a:picLocks noGrp="1"/>
          </p:cNvPicPr>
          <p:nvPr>
            <p:ph idx="1"/>
          </p:nvPr>
        </p:nvPicPr>
        <p:blipFill>
          <a:blip r:embed="rId2"/>
          <a:stretch>
            <a:fillRect/>
          </a:stretch>
        </p:blipFill>
        <p:spPr>
          <a:xfrm>
            <a:off x="350838" y="205428"/>
            <a:ext cx="9189402" cy="5474011"/>
          </a:xfrm>
          <a:prstGeom prst="rect">
            <a:avLst/>
          </a:prstGeom>
        </p:spPr>
      </p:pic>
    </p:spTree>
    <p:extLst>
      <p:ext uri="{BB962C8B-B14F-4D97-AF65-F5344CB8AC3E}">
        <p14:creationId xmlns:p14="http://schemas.microsoft.com/office/powerpoint/2010/main" val="418251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Presenter Information</a:t>
            </a:r>
            <a:endParaRPr lang="en-US" dirty="0"/>
          </a:p>
        </p:txBody>
      </p:sp>
      <p:sp>
        <p:nvSpPr>
          <p:cNvPr id="3" name="Content Placeholder 2"/>
          <p:cNvSpPr>
            <a:spLocks noGrp="1"/>
          </p:cNvSpPr>
          <p:nvPr>
            <p:ph idx="1"/>
          </p:nvPr>
        </p:nvSpPr>
        <p:spPr>
          <a:xfrm>
            <a:off x="350874" y="1456267"/>
            <a:ext cx="11430000" cy="4678719"/>
          </a:xfrm>
        </p:spPr>
        <p:txBody>
          <a:bodyPr/>
          <a:lstStyle/>
          <a:p>
            <a:pPr fontAlgn="base"/>
            <a:r>
              <a:rPr lang="en-US" dirty="0"/>
              <a:t>Working as Senior Consultant with Doyen Systems Pvt. Ltd. India​</a:t>
            </a:r>
          </a:p>
          <a:p>
            <a:pPr fontAlgn="base"/>
            <a:r>
              <a:rPr lang="en-US" dirty="0"/>
              <a:t>Having 11 years of experience in Oracle Implementation, Upgrade and Product support of various </a:t>
            </a:r>
            <a:r>
              <a:rPr lang="en-US" dirty="0" smtClean="0"/>
              <a:t>Oracle Applications </a:t>
            </a:r>
            <a:r>
              <a:rPr lang="en-US" dirty="0"/>
              <a:t>releases.​</a:t>
            </a:r>
          </a:p>
          <a:p>
            <a:pPr fontAlgn="base"/>
            <a:r>
              <a:rPr lang="en-US" dirty="0"/>
              <a:t>Extensively worked in Finance, SCM, </a:t>
            </a:r>
            <a:r>
              <a:rPr lang="en-US" dirty="0" smtClean="0"/>
              <a:t>HRMS, Project Accounting and Custom </a:t>
            </a:r>
            <a:r>
              <a:rPr lang="en-US" dirty="0"/>
              <a:t>modules. ​</a:t>
            </a:r>
          </a:p>
          <a:p>
            <a:pPr fontAlgn="base"/>
            <a:r>
              <a:rPr lang="en-US" dirty="0"/>
              <a:t>Worked on </a:t>
            </a:r>
            <a:r>
              <a:rPr lang="en-US" dirty="0"/>
              <a:t>across the geographical locations and different project challenges.​</a:t>
            </a:r>
          </a:p>
          <a:p>
            <a:pPr fontAlgn="base"/>
            <a:r>
              <a:rPr lang="en-US" dirty="0" smtClean="0"/>
              <a:t>varied projects</a:t>
            </a:r>
            <a:endParaRPr lang="en-US" dirty="0"/>
          </a:p>
        </p:txBody>
      </p:sp>
    </p:spTree>
    <p:extLst>
      <p:ext uri="{BB962C8B-B14F-4D97-AF65-F5344CB8AC3E}">
        <p14:creationId xmlns:p14="http://schemas.microsoft.com/office/powerpoint/2010/main" val="165647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6278" y="2323070"/>
            <a:ext cx="10057720" cy="3812618"/>
          </a:xfrm>
          <a:prstGeom prst="rect">
            <a:avLst/>
          </a:prstGeom>
        </p:spPr>
      </p:pic>
      <p:pic>
        <p:nvPicPr>
          <p:cNvPr id="6" name="Picture 5"/>
          <p:cNvPicPr>
            <a:picLocks noChangeAspect="1"/>
          </p:cNvPicPr>
          <p:nvPr/>
        </p:nvPicPr>
        <p:blipFill>
          <a:blip r:embed="rId3"/>
          <a:stretch>
            <a:fillRect/>
          </a:stretch>
        </p:blipFill>
        <p:spPr>
          <a:xfrm>
            <a:off x="516278" y="399020"/>
            <a:ext cx="10057720" cy="1924050"/>
          </a:xfrm>
          <a:prstGeom prst="rect">
            <a:avLst/>
          </a:prstGeom>
        </p:spPr>
      </p:pic>
    </p:spTree>
    <p:extLst>
      <p:ext uri="{BB962C8B-B14F-4D97-AF65-F5344CB8AC3E}">
        <p14:creationId xmlns:p14="http://schemas.microsoft.com/office/powerpoint/2010/main" val="3500025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3E29-399F-42E8-B4A1-F1BE540084EC}"/>
              </a:ext>
            </a:extLst>
          </p:cNvPr>
          <p:cNvSpPr>
            <a:spLocks noGrp="1"/>
          </p:cNvSpPr>
          <p:nvPr>
            <p:ph type="title"/>
          </p:nvPr>
        </p:nvSpPr>
        <p:spPr>
          <a:xfrm>
            <a:off x="350875" y="205428"/>
            <a:ext cx="8996325" cy="1035171"/>
          </a:xfrm>
        </p:spPr>
        <p:txBody>
          <a:bodyPr>
            <a:normAutofit/>
          </a:bodyPr>
          <a:lstStyle/>
          <a:p>
            <a:pPr algn="ctr"/>
            <a:r>
              <a:rPr lang="en-IN" dirty="0"/>
              <a:t>Defining Templates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63342868"/>
              </p:ext>
            </p:extLst>
          </p:nvPr>
        </p:nvGraphicFramePr>
        <p:xfrm>
          <a:off x="350875" y="1456267"/>
          <a:ext cx="10388009"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552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DBC7B7-CB11-473B-A14C-60EBC01A38D3}"/>
              </a:ext>
            </a:extLst>
          </p:cNvPr>
          <p:cNvPicPr>
            <a:picLocks noGrp="1" noChangeAspect="1"/>
          </p:cNvPicPr>
          <p:nvPr>
            <p:ph idx="1"/>
          </p:nvPr>
        </p:nvPicPr>
        <p:blipFill>
          <a:blip r:embed="rId2"/>
          <a:stretch>
            <a:fillRect/>
          </a:stretch>
        </p:blipFill>
        <p:spPr>
          <a:xfrm>
            <a:off x="350838" y="247650"/>
            <a:ext cx="9288462" cy="5649675"/>
          </a:xfrm>
          <a:prstGeom prst="rect">
            <a:avLst/>
          </a:prstGeom>
        </p:spPr>
      </p:pic>
    </p:spTree>
    <p:extLst>
      <p:ext uri="{BB962C8B-B14F-4D97-AF65-F5344CB8AC3E}">
        <p14:creationId xmlns:p14="http://schemas.microsoft.com/office/powerpoint/2010/main" val="2083808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12F5D52-5D00-4276-B5D9-26D2BB1F6F80}"/>
              </a:ext>
            </a:extLst>
          </p:cNvPr>
          <p:cNvPicPr>
            <a:picLocks noGrp="1" noChangeAspect="1"/>
          </p:cNvPicPr>
          <p:nvPr>
            <p:ph idx="1"/>
          </p:nvPr>
        </p:nvPicPr>
        <p:blipFill>
          <a:blip r:embed="rId2"/>
          <a:stretch>
            <a:fillRect/>
          </a:stretch>
        </p:blipFill>
        <p:spPr>
          <a:xfrm>
            <a:off x="731521" y="238125"/>
            <a:ext cx="8988998" cy="6172200"/>
          </a:xfrm>
          <a:prstGeom prst="rect">
            <a:avLst/>
          </a:prstGeom>
        </p:spPr>
      </p:pic>
    </p:spTree>
    <p:extLst>
      <p:ext uri="{BB962C8B-B14F-4D97-AF65-F5344CB8AC3E}">
        <p14:creationId xmlns:p14="http://schemas.microsoft.com/office/powerpoint/2010/main" val="3070379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F3C814-CD70-4901-9B67-A1A9FFFE72FF}"/>
              </a:ext>
            </a:extLst>
          </p:cNvPr>
          <p:cNvPicPr>
            <a:picLocks noGrp="1" noChangeAspect="1"/>
          </p:cNvPicPr>
          <p:nvPr>
            <p:ph idx="1"/>
          </p:nvPr>
        </p:nvPicPr>
        <p:blipFill>
          <a:blip r:embed="rId2"/>
          <a:stretch>
            <a:fillRect/>
          </a:stretch>
        </p:blipFill>
        <p:spPr>
          <a:xfrm>
            <a:off x="350875" y="180975"/>
            <a:ext cx="8993150" cy="5954713"/>
          </a:xfrm>
          <a:prstGeom prst="rect">
            <a:avLst/>
          </a:prstGeom>
        </p:spPr>
      </p:pic>
    </p:spTree>
    <p:extLst>
      <p:ext uri="{BB962C8B-B14F-4D97-AF65-F5344CB8AC3E}">
        <p14:creationId xmlns:p14="http://schemas.microsoft.com/office/powerpoint/2010/main" val="185022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3B10EA3-4853-418C-8667-A63BC9EBF8C3}"/>
              </a:ext>
            </a:extLst>
          </p:cNvPr>
          <p:cNvPicPr>
            <a:picLocks noGrp="1" noChangeAspect="1"/>
          </p:cNvPicPr>
          <p:nvPr>
            <p:ph idx="1"/>
          </p:nvPr>
        </p:nvPicPr>
        <p:blipFill>
          <a:blip r:embed="rId2"/>
          <a:stretch>
            <a:fillRect/>
          </a:stretch>
        </p:blipFill>
        <p:spPr>
          <a:xfrm>
            <a:off x="1073786" y="243528"/>
            <a:ext cx="8508904" cy="5930260"/>
          </a:xfrm>
          <a:prstGeom prst="rect">
            <a:avLst/>
          </a:prstGeom>
        </p:spPr>
      </p:pic>
    </p:spTree>
    <p:extLst>
      <p:ext uri="{BB962C8B-B14F-4D97-AF65-F5344CB8AC3E}">
        <p14:creationId xmlns:p14="http://schemas.microsoft.com/office/powerpoint/2010/main" val="365336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A7C4-623E-4B8B-83A7-4DFDA3EC94B3}"/>
              </a:ext>
            </a:extLst>
          </p:cNvPr>
          <p:cNvSpPr>
            <a:spLocks noGrp="1"/>
          </p:cNvSpPr>
          <p:nvPr>
            <p:ph type="title"/>
          </p:nvPr>
        </p:nvSpPr>
        <p:spPr/>
        <p:txBody>
          <a:bodyPr/>
          <a:lstStyle/>
          <a:p>
            <a:pPr algn="ctr"/>
            <a:r>
              <a:rPr lang="en-IN" dirty="0"/>
              <a:t>Attaching External Templates</a:t>
            </a:r>
          </a:p>
        </p:txBody>
      </p:sp>
      <p:pic>
        <p:nvPicPr>
          <p:cNvPr id="4" name="Content Placeholder 3">
            <a:extLst>
              <a:ext uri="{FF2B5EF4-FFF2-40B4-BE49-F238E27FC236}">
                <a16:creationId xmlns:a16="http://schemas.microsoft.com/office/drawing/2014/main" id="{CAB1EAD2-D495-4796-8FD3-221AB827BA39}"/>
              </a:ext>
            </a:extLst>
          </p:cNvPr>
          <p:cNvPicPr>
            <a:picLocks noGrp="1"/>
          </p:cNvPicPr>
          <p:nvPr>
            <p:ph idx="1"/>
          </p:nvPr>
        </p:nvPicPr>
        <p:blipFill>
          <a:blip r:embed="rId2"/>
          <a:stretch>
            <a:fillRect/>
          </a:stretch>
        </p:blipFill>
        <p:spPr>
          <a:xfrm>
            <a:off x="350875" y="1535239"/>
            <a:ext cx="9169082" cy="2681161"/>
          </a:xfrm>
          <a:prstGeom prst="rect">
            <a:avLst/>
          </a:prstGeom>
        </p:spPr>
      </p:pic>
    </p:spTree>
    <p:extLst>
      <p:ext uri="{BB962C8B-B14F-4D97-AF65-F5344CB8AC3E}">
        <p14:creationId xmlns:p14="http://schemas.microsoft.com/office/powerpoint/2010/main" val="420557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67456-E0FB-4180-AA1A-FDAE91A7C5DC}"/>
              </a:ext>
            </a:extLst>
          </p:cNvPr>
          <p:cNvPicPr>
            <a:picLocks noGrp="1"/>
          </p:cNvPicPr>
          <p:nvPr>
            <p:ph idx="1"/>
          </p:nvPr>
        </p:nvPicPr>
        <p:blipFill>
          <a:blip r:embed="rId2"/>
          <a:stretch>
            <a:fillRect/>
          </a:stretch>
        </p:blipFill>
        <p:spPr>
          <a:xfrm>
            <a:off x="350838" y="238125"/>
            <a:ext cx="8879427" cy="5762642"/>
          </a:xfrm>
          <a:prstGeom prst="rect">
            <a:avLst/>
          </a:prstGeom>
        </p:spPr>
      </p:pic>
    </p:spTree>
    <p:extLst>
      <p:ext uri="{BB962C8B-B14F-4D97-AF65-F5344CB8AC3E}">
        <p14:creationId xmlns:p14="http://schemas.microsoft.com/office/powerpoint/2010/main" val="1993959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220B-9977-4A27-992C-F53CAFEDFAFA}"/>
              </a:ext>
            </a:extLst>
          </p:cNvPr>
          <p:cNvSpPr>
            <a:spLocks noGrp="1"/>
          </p:cNvSpPr>
          <p:nvPr>
            <p:ph type="title"/>
          </p:nvPr>
        </p:nvSpPr>
        <p:spPr>
          <a:xfrm>
            <a:off x="350874" y="144468"/>
            <a:ext cx="9209686" cy="1035171"/>
          </a:xfrm>
        </p:spPr>
        <p:txBody>
          <a:bodyPr/>
          <a:lstStyle/>
          <a:p>
            <a:pPr algn="ctr"/>
            <a:r>
              <a:rPr lang="en-IN" dirty="0"/>
              <a:t>Defining Assignment Rules</a:t>
            </a:r>
          </a:p>
        </p:txBody>
      </p:sp>
      <p:graphicFrame>
        <p:nvGraphicFramePr>
          <p:cNvPr id="4" name="Content Placeholder 3">
            <a:extLst>
              <a:ext uri="{FF2B5EF4-FFF2-40B4-BE49-F238E27FC236}">
                <a16:creationId xmlns:a16="http://schemas.microsoft.com/office/drawing/2014/main" id="{4A41103F-C419-401D-B7DE-5CC202790E18}"/>
              </a:ext>
            </a:extLst>
          </p:cNvPr>
          <p:cNvGraphicFramePr>
            <a:graphicFrameLocks noGrp="1"/>
          </p:cNvGraphicFramePr>
          <p:nvPr>
            <p:ph idx="1"/>
            <p:extLst>
              <p:ext uri="{D42A27DB-BD31-4B8C-83A1-F6EECF244321}">
                <p14:modId xmlns:p14="http://schemas.microsoft.com/office/powerpoint/2010/main" val="53029906"/>
              </p:ext>
            </p:extLst>
          </p:nvPr>
        </p:nvGraphicFramePr>
        <p:xfrm>
          <a:off x="350875" y="1456267"/>
          <a:ext cx="9209685"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981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D4A427-AA28-4687-90C4-82A391A31CEC}"/>
              </a:ext>
            </a:extLst>
          </p:cNvPr>
          <p:cNvPicPr>
            <a:picLocks noGrp="1" noChangeAspect="1"/>
          </p:cNvPicPr>
          <p:nvPr>
            <p:ph idx="1"/>
          </p:nvPr>
        </p:nvPicPr>
        <p:blipFill>
          <a:blip r:embed="rId3"/>
          <a:stretch>
            <a:fillRect/>
          </a:stretch>
        </p:blipFill>
        <p:spPr>
          <a:xfrm>
            <a:off x="350875" y="266700"/>
            <a:ext cx="8955051" cy="5943600"/>
          </a:xfrm>
          <a:prstGeom prst="rect">
            <a:avLst/>
          </a:prstGeom>
        </p:spPr>
      </p:pic>
    </p:spTree>
    <p:extLst>
      <p:ext uri="{BB962C8B-B14F-4D97-AF65-F5344CB8AC3E}">
        <p14:creationId xmlns:p14="http://schemas.microsoft.com/office/powerpoint/2010/main" val="338357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F6FFEF1-7267-4600-AD51-09CFA68E8F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880" y="3576320"/>
            <a:ext cx="8696960" cy="2712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82852B7-F413-43E7-ACDC-5A774C841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581" y="1994438"/>
            <a:ext cx="1388110" cy="6878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5B37B4B-0A72-479C-A14E-CC3606BE5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503" y="1994439"/>
            <a:ext cx="1089977" cy="687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AE8296B-4554-48A7-9CBF-A7D7A433AD08}"/>
              </a:ext>
            </a:extLst>
          </p:cNvPr>
          <p:cNvSpPr/>
          <p:nvPr/>
        </p:nvSpPr>
        <p:spPr>
          <a:xfrm>
            <a:off x="812800" y="1287314"/>
            <a:ext cx="6492240" cy="2308324"/>
          </a:xfrm>
          <a:prstGeom prst="rect">
            <a:avLst/>
          </a:prstGeom>
        </p:spPr>
        <p:txBody>
          <a:bodyPr wrap="square">
            <a:spAutoFit/>
          </a:bodyPr>
          <a:lstStyle/>
          <a:p>
            <a:pPr fontAlgn="base"/>
            <a:r>
              <a:rPr lang="en-US" b="1" dirty="0">
                <a:solidFill>
                  <a:srgbClr val="000000"/>
                </a:solidFill>
                <a:latin typeface="Segoe UI" panose="020B0502040204020203" pitchFamily="34" charset="0"/>
              </a:rPr>
              <a:t>Our People</a:t>
            </a:r>
            <a:r>
              <a:rPr lang="en-US" dirty="0">
                <a:solidFill>
                  <a:srgbClr val="000000"/>
                </a:solidFill>
                <a:latin typeface="Segoe UI" panose="020B0502040204020203" pitchFamily="34" charset="0"/>
              </a:rPr>
              <a:t> </a:t>
            </a:r>
            <a:r>
              <a:rPr lang="en-US" b="1" dirty="0">
                <a:solidFill>
                  <a:srgbClr val="000000"/>
                </a:solidFill>
                <a:latin typeface="Segoe UI" panose="020B0502040204020203" pitchFamily="34" charset="0"/>
              </a:rPr>
              <a:t>(Based out of USA &amp; India)</a:t>
            </a:r>
            <a:r>
              <a:rPr lang="en-US" dirty="0">
                <a:solidFill>
                  <a:srgbClr val="000000"/>
                </a:solidFill>
                <a:latin typeface="Segoe UI" panose="020B0502040204020203" pitchFamily="34" charset="0"/>
              </a:rPr>
              <a:t>​</a:t>
            </a:r>
          </a:p>
          <a:p>
            <a:pPr fontAlgn="base">
              <a:buFont typeface="Arial" panose="020B0604020202020204" pitchFamily="34" charset="0"/>
              <a:buChar char="•"/>
            </a:pPr>
            <a:r>
              <a:rPr lang="en-US" dirty="0">
                <a:solidFill>
                  <a:srgbClr val="000000"/>
                </a:solidFill>
                <a:latin typeface="Segoe UI" panose="020B0502040204020203" pitchFamily="34" charset="0"/>
              </a:rPr>
              <a:t>240+ people with expertise in Oracle Fusion, E-Business Suite and Core Oracle Technology​</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Segoe UI" panose="020B0502040204020203" pitchFamily="34" charset="0"/>
              </a:rPr>
              <a:t>Qualifications​</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b="1" dirty="0">
                <a:solidFill>
                  <a:srgbClr val="000000"/>
                </a:solidFill>
                <a:latin typeface="Segoe UI" panose="020B0502040204020203" pitchFamily="34" charset="0"/>
              </a:rPr>
              <a:t>91% </a:t>
            </a:r>
            <a:r>
              <a:rPr lang="en-US" dirty="0">
                <a:solidFill>
                  <a:srgbClr val="000000"/>
                </a:solidFill>
                <a:latin typeface="Segoe UI" panose="020B0502040204020203" pitchFamily="34" charset="0"/>
              </a:rPr>
              <a:t>- Certified Professionals​</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Segoe UI" panose="020B0502040204020203" pitchFamily="34" charset="0"/>
              </a:rPr>
              <a:t>PMI - PMP​</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Segoe UI" panose="020B0502040204020203" pitchFamily="34" charset="0"/>
              </a:rPr>
              <a:t>MBA / Engineers​</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Segoe UI" panose="020B0502040204020203" pitchFamily="34" charset="0"/>
              </a:rPr>
              <a:t>Serving Customers for last 10+ years</a:t>
            </a:r>
            <a:endParaRPr lang="en-US" dirty="0">
              <a:solidFill>
                <a:srgbClr val="000000"/>
              </a:solidFill>
              <a:latin typeface="Arial" panose="020B0604020202020204" pitchFamily="34" charset="0"/>
            </a:endParaRPr>
          </a:p>
        </p:txBody>
      </p:sp>
      <p:pic>
        <p:nvPicPr>
          <p:cNvPr id="11" name="Picture 2">
            <a:extLst>
              <a:ext uri="{FF2B5EF4-FFF2-40B4-BE49-F238E27FC236}">
                <a16:creationId xmlns:a16="http://schemas.microsoft.com/office/drawing/2014/main" id="{BFA647E6-F78C-42E1-8297-C11EAEB742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0800"/>
          <a:stretch/>
        </p:blipFill>
        <p:spPr bwMode="auto">
          <a:xfrm>
            <a:off x="3929062" y="92039"/>
            <a:ext cx="3881438" cy="5558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26BC9A-EE71-43A5-A50A-F03E181A990B}"/>
              </a:ext>
            </a:extLst>
          </p:cNvPr>
          <p:cNvSpPr/>
          <p:nvPr/>
        </p:nvSpPr>
        <p:spPr>
          <a:xfrm>
            <a:off x="3857625" y="530962"/>
            <a:ext cx="4162426" cy="646331"/>
          </a:xfrm>
          <a:prstGeom prst="rect">
            <a:avLst/>
          </a:prstGeom>
        </p:spPr>
        <p:txBody>
          <a:bodyPr wrap="square">
            <a:spAutoFit/>
          </a:bodyPr>
          <a:lstStyle/>
          <a:p>
            <a:r>
              <a:rPr lang="en-US" dirty="0">
                <a:ea typeface="Roboto" pitchFamily="2" charset="0"/>
              </a:rPr>
              <a:t>Winner of </a:t>
            </a:r>
            <a:r>
              <a:rPr lang="en-US" b="1" dirty="0">
                <a:ea typeface="Roboto Black" panose="02000000000000000000" pitchFamily="2" charset="0"/>
              </a:rPr>
              <a:t>Great Indian Workplace 2018</a:t>
            </a:r>
          </a:p>
          <a:p>
            <a:r>
              <a:rPr lang="en-US" dirty="0">
                <a:ea typeface="Roboto" pitchFamily="2" charset="0"/>
              </a:rPr>
              <a:t>Emerging Enterprises Category</a:t>
            </a:r>
            <a:endParaRPr lang="en-IN" dirty="0">
              <a:ea typeface="Roboto" pitchFamily="2" charset="0"/>
            </a:endParaRPr>
          </a:p>
        </p:txBody>
      </p:sp>
    </p:spTree>
    <p:extLst>
      <p:ext uri="{BB962C8B-B14F-4D97-AF65-F5344CB8AC3E}">
        <p14:creationId xmlns:p14="http://schemas.microsoft.com/office/powerpoint/2010/main" val="4028197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1052E8F-DB72-498F-B4DA-8E9C10C3C7C1}"/>
              </a:ext>
            </a:extLst>
          </p:cNvPr>
          <p:cNvPicPr>
            <a:picLocks noGrp="1" noChangeAspect="1"/>
          </p:cNvPicPr>
          <p:nvPr>
            <p:ph idx="1"/>
          </p:nvPr>
        </p:nvPicPr>
        <p:blipFill>
          <a:blip r:embed="rId2"/>
          <a:stretch>
            <a:fillRect/>
          </a:stretch>
        </p:blipFill>
        <p:spPr>
          <a:xfrm>
            <a:off x="447676" y="266700"/>
            <a:ext cx="9048750" cy="5943600"/>
          </a:xfrm>
          <a:prstGeom prst="rect">
            <a:avLst/>
          </a:prstGeom>
        </p:spPr>
      </p:pic>
    </p:spTree>
    <p:extLst>
      <p:ext uri="{BB962C8B-B14F-4D97-AF65-F5344CB8AC3E}">
        <p14:creationId xmlns:p14="http://schemas.microsoft.com/office/powerpoint/2010/main" val="2403849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831-C777-45BD-A653-5CDCFBDAA25D}"/>
              </a:ext>
            </a:extLst>
          </p:cNvPr>
          <p:cNvSpPr>
            <a:spLocks noGrp="1"/>
          </p:cNvSpPr>
          <p:nvPr>
            <p:ph type="title"/>
          </p:nvPr>
        </p:nvSpPr>
        <p:spPr>
          <a:xfrm>
            <a:off x="350875" y="205428"/>
            <a:ext cx="9270644" cy="1035171"/>
          </a:xfrm>
        </p:spPr>
        <p:txBody>
          <a:bodyPr/>
          <a:lstStyle/>
          <a:p>
            <a:pPr algn="ctr"/>
            <a:r>
              <a:rPr lang="en-US" dirty="0"/>
              <a:t>Assigning a Template to a Rule</a:t>
            </a:r>
            <a:endParaRPr lang="en-IN" dirty="0"/>
          </a:p>
        </p:txBody>
      </p:sp>
      <p:graphicFrame>
        <p:nvGraphicFramePr>
          <p:cNvPr id="4" name="Content Placeholder 3">
            <a:extLst>
              <a:ext uri="{FF2B5EF4-FFF2-40B4-BE49-F238E27FC236}">
                <a16:creationId xmlns:a16="http://schemas.microsoft.com/office/drawing/2014/main" id="{C9DBE3E0-3B94-4508-A1B0-702946E1EFF0}"/>
              </a:ext>
            </a:extLst>
          </p:cNvPr>
          <p:cNvGraphicFramePr>
            <a:graphicFrameLocks noGrp="1"/>
          </p:cNvGraphicFramePr>
          <p:nvPr>
            <p:ph idx="1"/>
            <p:extLst>
              <p:ext uri="{D42A27DB-BD31-4B8C-83A1-F6EECF244321}">
                <p14:modId xmlns:p14="http://schemas.microsoft.com/office/powerpoint/2010/main" val="548372633"/>
              </p:ext>
            </p:extLst>
          </p:nvPr>
        </p:nvGraphicFramePr>
        <p:xfrm>
          <a:off x="350875" y="1240599"/>
          <a:ext cx="9270645" cy="489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074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0876" y="741404"/>
            <a:ext cx="9336822" cy="5393581"/>
          </a:xfrm>
          <a:prstGeom prst="rect">
            <a:avLst/>
          </a:prstGeom>
        </p:spPr>
      </p:pic>
    </p:spTree>
    <p:extLst>
      <p:ext uri="{BB962C8B-B14F-4D97-AF65-F5344CB8AC3E}">
        <p14:creationId xmlns:p14="http://schemas.microsoft.com/office/powerpoint/2010/main" val="2933599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Interactive Preview</a:t>
            </a:r>
            <a:endParaRPr lang="en-US" dirty="0"/>
          </a:p>
        </p:txBody>
      </p:sp>
      <p:pic>
        <p:nvPicPr>
          <p:cNvPr id="5" name="Picture 4"/>
          <p:cNvPicPr>
            <a:picLocks noChangeAspect="1"/>
          </p:cNvPicPr>
          <p:nvPr/>
        </p:nvPicPr>
        <p:blipFill>
          <a:blip r:embed="rId2"/>
          <a:stretch>
            <a:fillRect/>
          </a:stretch>
        </p:blipFill>
        <p:spPr>
          <a:xfrm>
            <a:off x="679622" y="3595558"/>
            <a:ext cx="9087102" cy="2928809"/>
          </a:xfrm>
          <a:prstGeom prst="rect">
            <a:avLst/>
          </a:prstGeom>
        </p:spPr>
      </p:pic>
      <p:pic>
        <p:nvPicPr>
          <p:cNvPr id="8" name="Picture 7"/>
          <p:cNvPicPr>
            <a:picLocks noChangeAspect="1"/>
          </p:cNvPicPr>
          <p:nvPr/>
        </p:nvPicPr>
        <p:blipFill>
          <a:blip r:embed="rId3"/>
          <a:stretch>
            <a:fillRect/>
          </a:stretch>
        </p:blipFill>
        <p:spPr>
          <a:xfrm>
            <a:off x="679622" y="1037969"/>
            <a:ext cx="9087102" cy="2372496"/>
          </a:xfrm>
          <a:prstGeom prst="rect">
            <a:avLst/>
          </a:prstGeom>
        </p:spPr>
      </p:pic>
    </p:spTree>
    <p:extLst>
      <p:ext uri="{BB962C8B-B14F-4D97-AF65-F5344CB8AC3E}">
        <p14:creationId xmlns:p14="http://schemas.microsoft.com/office/powerpoint/2010/main" val="4041043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0838" y="605482"/>
            <a:ext cx="9287432" cy="5002744"/>
          </a:xfrm>
          <a:prstGeom prst="rect">
            <a:avLst/>
          </a:prstGeom>
        </p:spPr>
      </p:pic>
    </p:spTree>
    <p:extLst>
      <p:ext uri="{BB962C8B-B14F-4D97-AF65-F5344CB8AC3E}">
        <p14:creationId xmlns:p14="http://schemas.microsoft.com/office/powerpoint/2010/main" val="2379403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Sample Online Output</a:t>
            </a:r>
            <a:endParaRPr lang="en-US" dirty="0"/>
          </a:p>
        </p:txBody>
      </p:sp>
      <p:pic>
        <p:nvPicPr>
          <p:cNvPr id="4" name="Content Placeholder 6"/>
          <p:cNvPicPr>
            <a:picLocks noChangeAspect="1"/>
          </p:cNvPicPr>
          <p:nvPr/>
        </p:nvPicPr>
        <p:blipFill>
          <a:blip r:embed="rId2"/>
          <a:stretch>
            <a:fillRect/>
          </a:stretch>
        </p:blipFill>
        <p:spPr>
          <a:xfrm>
            <a:off x="350875" y="902043"/>
            <a:ext cx="9151471" cy="2261287"/>
          </a:xfrm>
          <a:prstGeom prst="rect">
            <a:avLst/>
          </a:prstGeom>
        </p:spPr>
      </p:pic>
      <p:pic>
        <p:nvPicPr>
          <p:cNvPr id="5" name="Picture 4"/>
          <p:cNvPicPr>
            <a:picLocks noChangeAspect="1"/>
          </p:cNvPicPr>
          <p:nvPr/>
        </p:nvPicPr>
        <p:blipFill>
          <a:blip r:embed="rId3"/>
          <a:stretch>
            <a:fillRect/>
          </a:stretch>
        </p:blipFill>
        <p:spPr>
          <a:xfrm>
            <a:off x="350875" y="3163330"/>
            <a:ext cx="9151471" cy="2776749"/>
          </a:xfrm>
          <a:prstGeom prst="rect">
            <a:avLst/>
          </a:prstGeom>
        </p:spPr>
      </p:pic>
      <p:sp>
        <p:nvSpPr>
          <p:cNvPr id="3" name="Rectangle 2"/>
          <p:cNvSpPr/>
          <p:nvPr/>
        </p:nvSpPr>
        <p:spPr>
          <a:xfrm>
            <a:off x="350875" y="1628775"/>
            <a:ext cx="1820824" cy="8858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6973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EA02-CBCC-423D-9174-DB2FA436AD77}"/>
              </a:ext>
            </a:extLst>
          </p:cNvPr>
          <p:cNvSpPr>
            <a:spLocks noGrp="1"/>
          </p:cNvSpPr>
          <p:nvPr>
            <p:ph type="title"/>
          </p:nvPr>
        </p:nvSpPr>
        <p:spPr/>
        <p:txBody>
          <a:bodyPr anchor="t"/>
          <a:lstStyle/>
          <a:p>
            <a:pPr algn="ctr"/>
            <a:r>
              <a:rPr lang="en-IN" dirty="0"/>
              <a:t>Sample </a:t>
            </a:r>
            <a:r>
              <a:rPr lang="en-IN" dirty="0" smtClean="0"/>
              <a:t>PDF Output</a:t>
            </a:r>
            <a:endParaRPr lang="en-IN" dirty="0"/>
          </a:p>
        </p:txBody>
      </p:sp>
      <p:pic>
        <p:nvPicPr>
          <p:cNvPr id="6" name="Content Placeholder 5"/>
          <p:cNvPicPr>
            <a:picLocks noGrp="1" noChangeAspect="1"/>
          </p:cNvPicPr>
          <p:nvPr>
            <p:ph idx="1"/>
          </p:nvPr>
        </p:nvPicPr>
        <p:blipFill>
          <a:blip r:embed="rId2"/>
          <a:stretch>
            <a:fillRect/>
          </a:stretch>
        </p:blipFill>
        <p:spPr>
          <a:xfrm>
            <a:off x="939801" y="1057760"/>
            <a:ext cx="8760254" cy="2038865"/>
          </a:xfrm>
          <a:prstGeom prst="rect">
            <a:avLst/>
          </a:prstGeom>
        </p:spPr>
      </p:pic>
      <p:pic>
        <p:nvPicPr>
          <p:cNvPr id="7" name="Picture 6"/>
          <p:cNvPicPr>
            <a:picLocks noChangeAspect="1"/>
          </p:cNvPicPr>
          <p:nvPr/>
        </p:nvPicPr>
        <p:blipFill>
          <a:blip r:embed="rId3"/>
          <a:stretch>
            <a:fillRect/>
          </a:stretch>
        </p:blipFill>
        <p:spPr>
          <a:xfrm>
            <a:off x="1006475" y="3096625"/>
            <a:ext cx="8693579" cy="3170826"/>
          </a:xfrm>
          <a:prstGeom prst="rect">
            <a:avLst/>
          </a:prstGeom>
        </p:spPr>
      </p:pic>
      <p:sp>
        <p:nvSpPr>
          <p:cNvPr id="8" name="Rectangle 7"/>
          <p:cNvSpPr/>
          <p:nvPr/>
        </p:nvSpPr>
        <p:spPr>
          <a:xfrm>
            <a:off x="939801" y="1785938"/>
            <a:ext cx="3632199" cy="87153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5554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1DAA-A5B5-4D48-B2E3-C6C4C67180A9}"/>
              </a:ext>
            </a:extLst>
          </p:cNvPr>
          <p:cNvSpPr>
            <a:spLocks noGrp="1"/>
          </p:cNvSpPr>
          <p:nvPr>
            <p:ph type="ctrTitle"/>
          </p:nvPr>
        </p:nvSpPr>
        <p:spPr/>
        <p:txBody>
          <a:bodyPr/>
          <a:lstStyle/>
          <a:p>
            <a:r>
              <a:rPr lang="en-US" dirty="0"/>
              <a:t>Advantages of BPA</a:t>
            </a:r>
            <a:endParaRPr lang="en-IN" dirty="0"/>
          </a:p>
        </p:txBody>
      </p:sp>
    </p:spTree>
    <p:extLst>
      <p:ext uri="{BB962C8B-B14F-4D97-AF65-F5344CB8AC3E}">
        <p14:creationId xmlns:p14="http://schemas.microsoft.com/office/powerpoint/2010/main" val="4124470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368C21-EC67-4F00-AF16-E7C1E8C74263}"/>
              </a:ext>
            </a:extLst>
          </p:cNvPr>
          <p:cNvGraphicFramePr>
            <a:graphicFrameLocks noGrp="1"/>
          </p:cNvGraphicFramePr>
          <p:nvPr>
            <p:ph idx="1"/>
            <p:extLst>
              <p:ext uri="{D42A27DB-BD31-4B8C-83A1-F6EECF244321}">
                <p14:modId xmlns:p14="http://schemas.microsoft.com/office/powerpoint/2010/main" val="3967443250"/>
              </p:ext>
            </p:extLst>
          </p:nvPr>
        </p:nvGraphicFramePr>
        <p:xfrm>
          <a:off x="350875" y="365760"/>
          <a:ext cx="10388009" cy="5769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3686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10852</a:t>
            </a:r>
          </a:p>
        </p:txBody>
      </p:sp>
      <p:sp>
        <p:nvSpPr>
          <p:cNvPr id="3" name="Text Placeholder 2"/>
          <p:cNvSpPr>
            <a:spLocks noGrp="1"/>
          </p:cNvSpPr>
          <p:nvPr>
            <p:ph type="body" sz="quarter" idx="18"/>
          </p:nvPr>
        </p:nvSpPr>
        <p:spPr/>
        <p:txBody>
          <a:bodyPr/>
          <a:lstStyle/>
          <a:p>
            <a:endParaRPr lang="en-US" dirty="0"/>
          </a:p>
        </p:txBody>
      </p:sp>
      <p:sp>
        <p:nvSpPr>
          <p:cNvPr id="4" name="Text Placeholder 3"/>
          <p:cNvSpPr>
            <a:spLocks noGrp="1"/>
          </p:cNvSpPr>
          <p:nvPr>
            <p:ph type="body" sz="quarter" idx="19"/>
          </p:nvPr>
        </p:nvSpPr>
        <p:spPr/>
        <p:txBody>
          <a:bodyPr/>
          <a:lstStyle/>
          <a:p>
            <a:r>
              <a:rPr lang="en-US" dirty="0"/>
              <a:t>vnss.apps@gmail.com</a:t>
            </a:r>
          </a:p>
        </p:txBody>
      </p:sp>
    </p:spTree>
    <p:extLst>
      <p:ext uri="{BB962C8B-B14F-4D97-AF65-F5344CB8AC3E}">
        <p14:creationId xmlns:p14="http://schemas.microsoft.com/office/powerpoint/2010/main" val="11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35B1-C919-4510-9635-580F896E0B0B}"/>
              </a:ext>
            </a:extLst>
          </p:cNvPr>
          <p:cNvSpPr>
            <a:spLocks noGrp="1"/>
          </p:cNvSpPr>
          <p:nvPr>
            <p:ph type="title"/>
          </p:nvPr>
        </p:nvSpPr>
        <p:spPr>
          <a:xfrm>
            <a:off x="350874" y="205428"/>
            <a:ext cx="10388009" cy="1035171"/>
          </a:xfrm>
        </p:spPr>
        <p:txBody>
          <a:bodyPr/>
          <a:lstStyle/>
          <a:p>
            <a:pPr algn="ctr"/>
            <a:r>
              <a:rPr lang="en-IN" dirty="0"/>
              <a:t>Agenda</a:t>
            </a:r>
          </a:p>
        </p:txBody>
      </p:sp>
      <p:graphicFrame>
        <p:nvGraphicFramePr>
          <p:cNvPr id="4" name="Content Placeholder 3">
            <a:extLst>
              <a:ext uri="{FF2B5EF4-FFF2-40B4-BE49-F238E27FC236}">
                <a16:creationId xmlns:a16="http://schemas.microsoft.com/office/drawing/2014/main" id="{C8C76D58-FBF9-4A4A-ACF0-AA1B35680D87}"/>
              </a:ext>
            </a:extLst>
          </p:cNvPr>
          <p:cNvGraphicFramePr>
            <a:graphicFrameLocks noGrp="1"/>
          </p:cNvGraphicFramePr>
          <p:nvPr>
            <p:ph idx="1"/>
            <p:extLst>
              <p:ext uri="{D42A27DB-BD31-4B8C-83A1-F6EECF244321}">
                <p14:modId xmlns:p14="http://schemas.microsoft.com/office/powerpoint/2010/main" val="591877648"/>
              </p:ext>
            </p:extLst>
          </p:nvPr>
        </p:nvGraphicFramePr>
        <p:xfrm>
          <a:off x="350875" y="1456267"/>
          <a:ext cx="10388009"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601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5615-64A5-4383-9477-80D0AB9C879D}"/>
              </a:ext>
            </a:extLst>
          </p:cNvPr>
          <p:cNvSpPr>
            <a:spLocks noGrp="1"/>
          </p:cNvSpPr>
          <p:nvPr>
            <p:ph type="ctrTitle"/>
          </p:nvPr>
        </p:nvSpPr>
        <p:spPr/>
        <p:txBody>
          <a:bodyPr/>
          <a:lstStyle/>
          <a:p>
            <a:r>
              <a:rPr lang="en-IN" dirty="0"/>
              <a:t>Challenges In Customizing AR Invoice Print</a:t>
            </a:r>
          </a:p>
        </p:txBody>
      </p:sp>
    </p:spTree>
    <p:extLst>
      <p:ext uri="{BB962C8B-B14F-4D97-AF65-F5344CB8AC3E}">
        <p14:creationId xmlns:p14="http://schemas.microsoft.com/office/powerpoint/2010/main" val="3059567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03327D8-2452-4EEE-8948-8F41E17D1AE7}"/>
              </a:ext>
            </a:extLst>
          </p:cNvPr>
          <p:cNvGraphicFramePr>
            <a:graphicFrameLocks noGrp="1"/>
          </p:cNvGraphicFramePr>
          <p:nvPr>
            <p:ph idx="1"/>
            <p:extLst>
              <p:ext uri="{D42A27DB-BD31-4B8C-83A1-F6EECF244321}">
                <p14:modId xmlns:p14="http://schemas.microsoft.com/office/powerpoint/2010/main" val="2686498741"/>
              </p:ext>
            </p:extLst>
          </p:nvPr>
        </p:nvGraphicFramePr>
        <p:xfrm>
          <a:off x="496572" y="264161"/>
          <a:ext cx="9255760" cy="606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66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A53A5-91DF-F240-B926-AB5BF6E47C0D}"/>
              </a:ext>
            </a:extLst>
          </p:cNvPr>
          <p:cNvSpPr>
            <a:spLocks noGrp="1"/>
          </p:cNvSpPr>
          <p:nvPr>
            <p:ph type="ctrTitle"/>
          </p:nvPr>
        </p:nvSpPr>
        <p:spPr/>
        <p:txBody>
          <a:bodyPr/>
          <a:lstStyle/>
          <a:p>
            <a:r>
              <a:rPr lang="en-US" dirty="0"/>
              <a:t>Overview</a:t>
            </a:r>
          </a:p>
        </p:txBody>
      </p:sp>
    </p:spTree>
    <p:extLst>
      <p:ext uri="{BB962C8B-B14F-4D97-AF65-F5344CB8AC3E}">
        <p14:creationId xmlns:p14="http://schemas.microsoft.com/office/powerpoint/2010/main" val="414588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AA0354B-BA1D-4342-A18F-E19E8942FDDF}"/>
              </a:ext>
            </a:extLst>
          </p:cNvPr>
          <p:cNvGraphicFramePr>
            <a:graphicFrameLocks noGrp="1"/>
          </p:cNvGraphicFramePr>
          <p:nvPr>
            <p:ph idx="1"/>
            <p:extLst>
              <p:ext uri="{D42A27DB-BD31-4B8C-83A1-F6EECF244321}">
                <p14:modId xmlns:p14="http://schemas.microsoft.com/office/powerpoint/2010/main" val="2451454727"/>
              </p:ext>
            </p:extLst>
          </p:nvPr>
        </p:nvGraphicFramePr>
        <p:xfrm>
          <a:off x="178155" y="416560"/>
          <a:ext cx="9199525" cy="5261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027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5DB8-8CA1-4E12-9966-90E2CAAF81FC}"/>
              </a:ext>
            </a:extLst>
          </p:cNvPr>
          <p:cNvSpPr>
            <a:spLocks noGrp="1"/>
          </p:cNvSpPr>
          <p:nvPr>
            <p:ph type="ctrTitle"/>
          </p:nvPr>
        </p:nvSpPr>
        <p:spPr/>
        <p:txBody>
          <a:bodyPr/>
          <a:lstStyle/>
          <a:p>
            <a:r>
              <a:rPr lang="en-US" dirty="0"/>
              <a:t>BPA Process Flow</a:t>
            </a:r>
            <a:endParaRPr lang="en-IN" dirty="0"/>
          </a:p>
        </p:txBody>
      </p:sp>
    </p:spTree>
    <p:extLst>
      <p:ext uri="{BB962C8B-B14F-4D97-AF65-F5344CB8AC3E}">
        <p14:creationId xmlns:p14="http://schemas.microsoft.com/office/powerpoint/2010/main" val="2168276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chcmmConferenc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ABORATE OAUG Speaker PPT Template" id="{C680E33F-8AE4-4DF0-9F68-D26B0CB17E35}" vid="{BC2A9F63-7BDA-40D9-925C-8755CC312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628A99ED521045B2C47BC6B87FDE61" ma:contentTypeVersion="8" ma:contentTypeDescription="Create a new document." ma:contentTypeScope="" ma:versionID="8bd8374300f741b8e89b3d1ca3df2f6e">
  <xsd:schema xmlns:xsd="http://www.w3.org/2001/XMLSchema" xmlns:xs="http://www.w3.org/2001/XMLSchema" xmlns:p="http://schemas.microsoft.com/office/2006/metadata/properties" xmlns:ns2="fde3ddba-829c-4936-b4c2-0ed2c51da83c" xmlns:ns3="03a1bba1-dc91-4d62-b036-6df3f41bc8a6" targetNamespace="http://schemas.microsoft.com/office/2006/metadata/properties" ma:root="true" ma:fieldsID="1237ac0fa68eb4c8cc743013ef9b2c3c" ns2:_="" ns3:_="">
    <xsd:import namespace="fde3ddba-829c-4936-b4c2-0ed2c51da83c"/>
    <xsd:import namespace="03a1bba1-dc91-4d62-b036-6df3f41bc8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3ddba-829c-4936-b4c2-0ed2c51da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1bba1-dc91-4d62-b036-6df3f41bc8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3a1bba1-dc91-4d62-b036-6df3f41bc8a6">
      <UserInfo>
        <DisplayName/>
        <AccountId xsi:nil="true"/>
        <AccountType/>
      </UserInfo>
    </SharedWithUsers>
  </documentManagement>
</p:properties>
</file>

<file path=customXml/itemProps1.xml><?xml version="1.0" encoding="utf-8"?>
<ds:datastoreItem xmlns:ds="http://schemas.openxmlformats.org/officeDocument/2006/customXml" ds:itemID="{D61655A0-BFB5-49A2-9607-8CD2C72007FE}">
  <ds:schemaRefs>
    <ds:schemaRef ds:uri="http://schemas.microsoft.com/sharepoint/v3/contenttype/forms"/>
  </ds:schemaRefs>
</ds:datastoreItem>
</file>

<file path=customXml/itemProps2.xml><?xml version="1.0" encoding="utf-8"?>
<ds:datastoreItem xmlns:ds="http://schemas.openxmlformats.org/officeDocument/2006/customXml" ds:itemID="{0986DAE3-2404-45B0-96A8-A079670DD0F9}"/>
</file>

<file path=customXml/itemProps3.xml><?xml version="1.0" encoding="utf-8"?>
<ds:datastoreItem xmlns:ds="http://schemas.openxmlformats.org/officeDocument/2006/customXml" ds:itemID="{95325A77-5792-45B1-B745-7DCCE8AF19BE}">
  <ds:schemaRefs>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03a67363-0174-4e84-b0b0-03441103e3b4"/>
    <ds:schemaRef ds:uri="c0462324-d3f3-4769-b424-f6ff4a3215e5"/>
  </ds:schemaRefs>
</ds:datastoreItem>
</file>

<file path=docProps/app.xml><?xml version="1.0" encoding="utf-8"?>
<Properties xmlns="http://schemas.openxmlformats.org/officeDocument/2006/extended-properties" xmlns:vt="http://schemas.openxmlformats.org/officeDocument/2006/docPropsVTypes">
  <Template>COLLABORATE 19 OAUG Speaker PPT Template</Template>
  <TotalTime>0</TotalTime>
  <Words>589</Words>
  <Application>Microsoft Office PowerPoint</Application>
  <PresentationFormat>Widescreen</PresentationFormat>
  <Paragraphs>107</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Roboto</vt:lpstr>
      <vt:lpstr>Roboto Black</vt:lpstr>
      <vt:lpstr>Segoe UI</vt:lpstr>
      <vt:lpstr>nchcmmConference</vt:lpstr>
      <vt:lpstr>PowerPoint Presentation</vt:lpstr>
      <vt:lpstr>Presenter Information</vt:lpstr>
      <vt:lpstr>PowerPoint Presentation</vt:lpstr>
      <vt:lpstr>Agenda</vt:lpstr>
      <vt:lpstr>Challenges In Customizing AR Invoice Print</vt:lpstr>
      <vt:lpstr>PowerPoint Presentation</vt:lpstr>
      <vt:lpstr>Overview</vt:lpstr>
      <vt:lpstr>PowerPoint Presentation</vt:lpstr>
      <vt:lpstr>BPA Process Flow</vt:lpstr>
      <vt:lpstr>PowerPoint Presentation</vt:lpstr>
      <vt:lpstr>Prerequisites</vt:lpstr>
      <vt:lpstr>Configuring BPA</vt:lpstr>
      <vt:lpstr>Creating  Views</vt:lpstr>
      <vt:lpstr>PowerPoint Presentation</vt:lpstr>
      <vt:lpstr>Creating Data Source</vt:lpstr>
      <vt:lpstr>PowerPoint Presentation</vt:lpstr>
      <vt:lpstr>PowerPoint Presentation</vt:lpstr>
      <vt:lpstr>PowerPoint Presentation</vt:lpstr>
      <vt:lpstr>PowerPoint Presentation</vt:lpstr>
      <vt:lpstr>PowerPoint Presentation</vt:lpstr>
      <vt:lpstr>Defining Templates</vt:lpstr>
      <vt:lpstr>PowerPoint Presentation</vt:lpstr>
      <vt:lpstr>PowerPoint Presentation</vt:lpstr>
      <vt:lpstr>PowerPoint Presentation</vt:lpstr>
      <vt:lpstr>PowerPoint Presentation</vt:lpstr>
      <vt:lpstr>Attaching External Templates</vt:lpstr>
      <vt:lpstr>PowerPoint Presentation</vt:lpstr>
      <vt:lpstr>Defining Assignment Rules</vt:lpstr>
      <vt:lpstr>PowerPoint Presentation</vt:lpstr>
      <vt:lpstr>PowerPoint Presentation</vt:lpstr>
      <vt:lpstr>Assigning a Template to a Rule</vt:lpstr>
      <vt:lpstr>PowerPoint Presentation</vt:lpstr>
      <vt:lpstr>Interactive Preview</vt:lpstr>
      <vt:lpstr>PowerPoint Presentation</vt:lpstr>
      <vt:lpstr>Sample Online Output</vt:lpstr>
      <vt:lpstr>Sample PDF Output</vt:lpstr>
      <vt:lpstr>Advantages of BPA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Dixon</dc:creator>
  <cp:lastModifiedBy>Narayana, Surya</cp:lastModifiedBy>
  <cp:revision>180</cp:revision>
  <dcterms:created xsi:type="dcterms:W3CDTF">2018-12-13T14:08:56Z</dcterms:created>
  <dcterms:modified xsi:type="dcterms:W3CDTF">2019-04-03T09:34:12Z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0x010100B8628A99ED521045B2C47BC6B87FDE61</vt:lpwstr>
  </property>
  <property fmtid="{D5CDD505-2E9C-101B-9397-08002B2CF9AE}" pid="3" name="Order">
    <vt:r8>45300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