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s/slide3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sldIdLst>
    <p:sldId id="263" r:id="rId2"/>
    <p:sldId id="264" r:id="rId3"/>
    <p:sldId id="266" r:id="rId4"/>
    <p:sldId id="258" r:id="rId5"/>
    <p:sldId id="391" r:id="rId6"/>
    <p:sldId id="392" r:id="rId7"/>
    <p:sldId id="393" r:id="rId8"/>
    <p:sldId id="394" r:id="rId9"/>
    <p:sldId id="395" r:id="rId10"/>
    <p:sldId id="396" r:id="rId11"/>
    <p:sldId id="333" r:id="rId12"/>
    <p:sldId id="337" r:id="rId13"/>
    <p:sldId id="360" r:id="rId14"/>
    <p:sldId id="361" r:id="rId15"/>
    <p:sldId id="399" r:id="rId16"/>
    <p:sldId id="397" r:id="rId17"/>
    <p:sldId id="408" r:id="rId18"/>
    <p:sldId id="406" r:id="rId19"/>
    <p:sldId id="376" r:id="rId20"/>
    <p:sldId id="371" r:id="rId21"/>
    <p:sldId id="372" r:id="rId22"/>
    <p:sldId id="374" r:id="rId23"/>
    <p:sldId id="377" r:id="rId24"/>
    <p:sldId id="382" r:id="rId25"/>
    <p:sldId id="383" r:id="rId26"/>
    <p:sldId id="386" r:id="rId27"/>
    <p:sldId id="409" r:id="rId28"/>
    <p:sldId id="410" r:id="rId29"/>
    <p:sldId id="411" r:id="rId30"/>
    <p:sldId id="405" r:id="rId31"/>
    <p:sldId id="380" r:id="rId32"/>
    <p:sldId id="381" r:id="rId33"/>
    <p:sldId id="401" r:id="rId34"/>
    <p:sldId id="412" r:id="rId35"/>
    <p:sldId id="318" r:id="rId36"/>
    <p:sldId id="26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FFFF"/>
    <a:srgbClr val="0000FF"/>
    <a:srgbClr val="B4B5B3"/>
    <a:srgbClr val="FFFFFF"/>
    <a:srgbClr val="D11242"/>
    <a:srgbClr val="00000D"/>
    <a:srgbClr val="9D9E9C"/>
    <a:srgbClr val="8A8B89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10"/>
    <p:restoredTop sz="94690"/>
  </p:normalViewPr>
  <p:slideViewPr>
    <p:cSldViewPr snapToGrid="0" snapToObjects="1">
      <p:cViewPr varScale="1">
        <p:scale>
          <a:sx n="70" d="100"/>
          <a:sy n="70" d="100"/>
        </p:scale>
        <p:origin x="89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CE60B3-D89C-44BA-A0D0-DD9344F0B355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E00432-9CFA-45E6-83B3-68C41A138116}">
      <dgm:prSet custT="1"/>
      <dgm:spPr/>
      <dgm:t>
        <a:bodyPr/>
        <a:lstStyle/>
        <a:p>
          <a:pPr rtl="0"/>
          <a:r>
            <a:rPr lang="en-US" sz="2000" dirty="0" smtClean="0">
              <a:latin typeface="Century Gothic" panose="020B0502020202020204" pitchFamily="34" charset="0"/>
            </a:rPr>
            <a:t>Below are scenarios for which you can customize and extend Oracle Fusion</a:t>
          </a:r>
          <a:endParaRPr lang="en-US" sz="2000" dirty="0">
            <a:latin typeface="Century Gothic" panose="020B0502020202020204" pitchFamily="34" charset="0"/>
          </a:endParaRPr>
        </a:p>
      </dgm:t>
    </dgm:pt>
    <dgm:pt modelId="{A9B716A1-9927-43B1-8D75-B906FC37E609}" type="parTrans" cxnId="{72E5A255-A729-477F-9D22-9396A005A8AB}">
      <dgm:prSet/>
      <dgm:spPr/>
      <dgm:t>
        <a:bodyPr/>
        <a:lstStyle/>
        <a:p>
          <a:endParaRPr lang="en-US"/>
        </a:p>
      </dgm:t>
    </dgm:pt>
    <dgm:pt modelId="{15FFD6A1-0E68-4FFB-9F3F-06C253956A60}" type="sibTrans" cxnId="{72E5A255-A729-477F-9D22-9396A005A8AB}">
      <dgm:prSet/>
      <dgm:spPr/>
      <dgm:t>
        <a:bodyPr/>
        <a:lstStyle/>
        <a:p>
          <a:endParaRPr lang="en-US"/>
        </a:p>
      </dgm:t>
    </dgm:pt>
    <dgm:pt modelId="{FB596DEC-E3A4-488B-9851-DE22434E5AA8}">
      <dgm:prSet custT="1"/>
      <dgm:spPr/>
      <dgm:t>
        <a:bodyPr/>
        <a:lstStyle/>
        <a:p>
          <a:pPr rtl="0"/>
          <a:endParaRPr lang="en-US" sz="2000" dirty="0">
            <a:latin typeface="Century Gothic" panose="020B0502020202020204" pitchFamily="34" charset="0"/>
          </a:endParaRPr>
        </a:p>
      </dgm:t>
    </dgm:pt>
    <dgm:pt modelId="{9E5C8DA6-94BC-465D-8E45-A2C853855CF7}" type="parTrans" cxnId="{D32453F5-E25B-40F7-969A-918513D3BFF4}">
      <dgm:prSet/>
      <dgm:spPr/>
      <dgm:t>
        <a:bodyPr/>
        <a:lstStyle/>
        <a:p>
          <a:endParaRPr lang="en-US"/>
        </a:p>
      </dgm:t>
    </dgm:pt>
    <dgm:pt modelId="{0B7A8195-53DF-4547-B299-2B75456C3E7B}" type="sibTrans" cxnId="{D32453F5-E25B-40F7-969A-918513D3BFF4}">
      <dgm:prSet/>
      <dgm:spPr/>
      <dgm:t>
        <a:bodyPr/>
        <a:lstStyle/>
        <a:p>
          <a:endParaRPr lang="en-US"/>
        </a:p>
      </dgm:t>
    </dgm:pt>
    <dgm:pt modelId="{103D7A20-BBFD-4BF3-82C1-F3F96CC2AD4E}">
      <dgm:prSet custT="1"/>
      <dgm:spPr/>
      <dgm:t>
        <a:bodyPr/>
        <a:lstStyle/>
        <a:p>
          <a:pPr rtl="0"/>
          <a:r>
            <a:rPr lang="en-US" sz="2000" smtClean="0">
              <a:latin typeface="Century Gothic" panose="020B0502020202020204" pitchFamily="34" charset="0"/>
            </a:rPr>
            <a:t>Page customization</a:t>
          </a:r>
          <a:endParaRPr lang="en-US" sz="2000">
            <a:latin typeface="Century Gothic" panose="020B0502020202020204" pitchFamily="34" charset="0"/>
          </a:endParaRPr>
        </a:p>
      </dgm:t>
    </dgm:pt>
    <dgm:pt modelId="{E668943C-9A3B-4D4D-9857-E19736A13411}" type="parTrans" cxnId="{27303CBC-4711-4639-B410-923DE50B2332}">
      <dgm:prSet/>
      <dgm:spPr/>
      <dgm:t>
        <a:bodyPr/>
        <a:lstStyle/>
        <a:p>
          <a:endParaRPr lang="en-US"/>
        </a:p>
      </dgm:t>
    </dgm:pt>
    <dgm:pt modelId="{1831549E-50B1-4317-8BEC-E8D47D2A7A2A}" type="sibTrans" cxnId="{27303CBC-4711-4639-B410-923DE50B2332}">
      <dgm:prSet/>
      <dgm:spPr/>
      <dgm:t>
        <a:bodyPr/>
        <a:lstStyle/>
        <a:p>
          <a:endParaRPr lang="en-US"/>
        </a:p>
      </dgm:t>
    </dgm:pt>
    <dgm:pt modelId="{DC386280-B493-49C4-939C-89BC0FEDC986}">
      <dgm:prSet custT="1"/>
      <dgm:spPr/>
      <dgm:t>
        <a:bodyPr/>
        <a:lstStyle/>
        <a:p>
          <a:pPr rtl="0"/>
          <a:r>
            <a:rPr lang="en-US" sz="2000" dirty="0" smtClean="0">
              <a:latin typeface="Century Gothic" panose="020B0502020202020204" pitchFamily="34" charset="0"/>
            </a:rPr>
            <a:t>Branding customization</a:t>
          </a:r>
          <a:endParaRPr lang="en-US" sz="2000" dirty="0">
            <a:latin typeface="Century Gothic" panose="020B0502020202020204" pitchFamily="34" charset="0"/>
          </a:endParaRPr>
        </a:p>
      </dgm:t>
    </dgm:pt>
    <dgm:pt modelId="{A663954B-ED7D-4B05-90A2-870162B8C619}" type="parTrans" cxnId="{E1FCA0E8-6F04-4E65-8F3E-E853F6E9B7A5}">
      <dgm:prSet/>
      <dgm:spPr/>
      <dgm:t>
        <a:bodyPr/>
        <a:lstStyle/>
        <a:p>
          <a:endParaRPr lang="en-US"/>
        </a:p>
      </dgm:t>
    </dgm:pt>
    <dgm:pt modelId="{79A170C2-0524-4DB3-89E0-3059E70FF059}" type="sibTrans" cxnId="{E1FCA0E8-6F04-4E65-8F3E-E853F6E9B7A5}">
      <dgm:prSet/>
      <dgm:spPr/>
      <dgm:t>
        <a:bodyPr/>
        <a:lstStyle/>
        <a:p>
          <a:endParaRPr lang="en-US"/>
        </a:p>
      </dgm:t>
    </dgm:pt>
    <dgm:pt modelId="{16F759E7-02A7-4FDA-AEE5-5AE8693AE64D}">
      <dgm:prSet custT="1"/>
      <dgm:spPr/>
      <dgm:t>
        <a:bodyPr/>
        <a:lstStyle/>
        <a:p>
          <a:pPr rtl="0"/>
          <a:r>
            <a:rPr lang="en-US" sz="2000" smtClean="0">
              <a:latin typeface="Century Gothic" panose="020B0502020202020204" pitchFamily="34" charset="0"/>
            </a:rPr>
            <a:t>Object customization</a:t>
          </a:r>
          <a:endParaRPr lang="en-US" sz="2000">
            <a:latin typeface="Century Gothic" panose="020B0502020202020204" pitchFamily="34" charset="0"/>
          </a:endParaRPr>
        </a:p>
      </dgm:t>
    </dgm:pt>
    <dgm:pt modelId="{D7E47978-A0FA-471A-A763-E49E8C99C408}" type="parTrans" cxnId="{385D5D50-817A-4935-AC6B-2387792E9F84}">
      <dgm:prSet/>
      <dgm:spPr/>
      <dgm:t>
        <a:bodyPr/>
        <a:lstStyle/>
        <a:p>
          <a:endParaRPr lang="en-US"/>
        </a:p>
      </dgm:t>
    </dgm:pt>
    <dgm:pt modelId="{CC854FE9-3D95-46FE-889C-A7EA71F7FEBD}" type="sibTrans" cxnId="{385D5D50-817A-4935-AC6B-2387792E9F84}">
      <dgm:prSet/>
      <dgm:spPr/>
      <dgm:t>
        <a:bodyPr/>
        <a:lstStyle/>
        <a:p>
          <a:endParaRPr lang="en-US"/>
        </a:p>
      </dgm:t>
    </dgm:pt>
    <dgm:pt modelId="{109083F1-09C3-4916-9265-480468FF8A87}">
      <dgm:prSet custT="1"/>
      <dgm:spPr/>
      <dgm:t>
        <a:bodyPr/>
        <a:lstStyle/>
        <a:p>
          <a:pPr rtl="0"/>
          <a:r>
            <a:rPr lang="en-US" sz="2000" smtClean="0">
              <a:latin typeface="Century Gothic" panose="020B0502020202020204" pitchFamily="34" charset="0"/>
            </a:rPr>
            <a:t>Business process customization</a:t>
          </a:r>
          <a:endParaRPr lang="en-US" sz="2000">
            <a:latin typeface="Century Gothic" panose="020B0502020202020204" pitchFamily="34" charset="0"/>
          </a:endParaRPr>
        </a:p>
      </dgm:t>
    </dgm:pt>
    <dgm:pt modelId="{6DCD5AE5-4913-4D73-9F98-B6581FCB21AA}" type="parTrans" cxnId="{F535EB0E-CAD2-4A9A-828C-835DB8392136}">
      <dgm:prSet/>
      <dgm:spPr/>
      <dgm:t>
        <a:bodyPr/>
        <a:lstStyle/>
        <a:p>
          <a:endParaRPr lang="en-US"/>
        </a:p>
      </dgm:t>
    </dgm:pt>
    <dgm:pt modelId="{FF588E63-70BB-4546-8AE5-34DA1F3F0FDA}" type="sibTrans" cxnId="{F535EB0E-CAD2-4A9A-828C-835DB8392136}">
      <dgm:prSet/>
      <dgm:spPr/>
      <dgm:t>
        <a:bodyPr/>
        <a:lstStyle/>
        <a:p>
          <a:endParaRPr lang="en-US"/>
        </a:p>
      </dgm:t>
    </dgm:pt>
    <dgm:pt modelId="{7881CFFC-DF72-48E9-AEF9-E2C3B18E023E}">
      <dgm:prSet custT="1"/>
      <dgm:spPr/>
      <dgm:t>
        <a:bodyPr/>
        <a:lstStyle/>
        <a:p>
          <a:pPr rtl="0"/>
          <a:r>
            <a:rPr lang="en-US" sz="2000" smtClean="0">
              <a:latin typeface="Century Gothic" panose="020B0502020202020204" pitchFamily="34" charset="0"/>
            </a:rPr>
            <a:t>Security customization</a:t>
          </a:r>
          <a:endParaRPr lang="en-US" sz="2000">
            <a:latin typeface="Century Gothic" panose="020B0502020202020204" pitchFamily="34" charset="0"/>
          </a:endParaRPr>
        </a:p>
      </dgm:t>
    </dgm:pt>
    <dgm:pt modelId="{F304AC25-3972-40E8-8240-EA85D1BEDE89}" type="parTrans" cxnId="{600DF8F1-6AD0-4847-A64E-B67E3FD1391C}">
      <dgm:prSet/>
      <dgm:spPr/>
      <dgm:t>
        <a:bodyPr/>
        <a:lstStyle/>
        <a:p>
          <a:endParaRPr lang="en-US"/>
        </a:p>
      </dgm:t>
    </dgm:pt>
    <dgm:pt modelId="{732A1014-247C-4CFF-A0A6-874D5B054C79}" type="sibTrans" cxnId="{600DF8F1-6AD0-4847-A64E-B67E3FD1391C}">
      <dgm:prSet/>
      <dgm:spPr/>
      <dgm:t>
        <a:bodyPr/>
        <a:lstStyle/>
        <a:p>
          <a:endParaRPr lang="en-US"/>
        </a:p>
      </dgm:t>
    </dgm:pt>
    <dgm:pt modelId="{581B14D7-146E-4347-AE89-EE3D27F77D7B}">
      <dgm:prSet custT="1"/>
      <dgm:spPr/>
      <dgm:t>
        <a:bodyPr/>
        <a:lstStyle/>
        <a:p>
          <a:pPr rtl="0"/>
          <a:r>
            <a:rPr lang="en-US" sz="2000" smtClean="0">
              <a:latin typeface="Century Gothic" panose="020B0502020202020204" pitchFamily="34" charset="0"/>
            </a:rPr>
            <a:t>Business intelligence customization</a:t>
          </a:r>
          <a:endParaRPr lang="en-US" sz="2000">
            <a:latin typeface="Century Gothic" panose="020B0502020202020204" pitchFamily="34" charset="0"/>
          </a:endParaRPr>
        </a:p>
      </dgm:t>
    </dgm:pt>
    <dgm:pt modelId="{C75A1C41-F2EE-45B6-8A23-D8A0B30B3C44}" type="parTrans" cxnId="{A6765D52-45C4-4A32-B495-4AC990365D4F}">
      <dgm:prSet/>
      <dgm:spPr/>
      <dgm:t>
        <a:bodyPr/>
        <a:lstStyle/>
        <a:p>
          <a:endParaRPr lang="en-US"/>
        </a:p>
      </dgm:t>
    </dgm:pt>
    <dgm:pt modelId="{108C62D2-238E-4153-A8D1-8F3680B53E0E}" type="sibTrans" cxnId="{A6765D52-45C4-4A32-B495-4AC990365D4F}">
      <dgm:prSet/>
      <dgm:spPr/>
      <dgm:t>
        <a:bodyPr/>
        <a:lstStyle/>
        <a:p>
          <a:endParaRPr lang="en-US"/>
        </a:p>
      </dgm:t>
    </dgm:pt>
    <dgm:pt modelId="{F94E2BFA-3373-4EC7-B9D5-51C7AFC65E6F}">
      <dgm:prSet custT="1"/>
      <dgm:spPr/>
      <dgm:t>
        <a:bodyPr/>
        <a:lstStyle/>
        <a:p>
          <a:pPr rtl="0"/>
          <a:r>
            <a:rPr lang="en-US" sz="2000" dirty="0" smtClean="0">
              <a:latin typeface="Century Gothic" panose="020B0502020202020204" pitchFamily="34" charset="0"/>
            </a:rPr>
            <a:t>Help customization</a:t>
          </a:r>
          <a:endParaRPr lang="en-US" sz="2000" dirty="0">
            <a:latin typeface="Century Gothic" panose="020B0502020202020204" pitchFamily="34" charset="0"/>
          </a:endParaRPr>
        </a:p>
      </dgm:t>
    </dgm:pt>
    <dgm:pt modelId="{1C633973-9892-402F-B5F2-A72F5322A5EB}" type="parTrans" cxnId="{3E357AF1-01FA-477F-8FF6-D9BE3FA75F19}">
      <dgm:prSet/>
      <dgm:spPr/>
      <dgm:t>
        <a:bodyPr/>
        <a:lstStyle/>
        <a:p>
          <a:endParaRPr lang="en-US"/>
        </a:p>
      </dgm:t>
    </dgm:pt>
    <dgm:pt modelId="{50F12A64-0CD8-44C5-A5DC-54B6932992A1}" type="sibTrans" cxnId="{3E357AF1-01FA-477F-8FF6-D9BE3FA75F19}">
      <dgm:prSet/>
      <dgm:spPr/>
      <dgm:t>
        <a:bodyPr/>
        <a:lstStyle/>
        <a:p>
          <a:endParaRPr lang="en-US"/>
        </a:p>
      </dgm:t>
    </dgm:pt>
    <dgm:pt modelId="{0A303CE8-D374-4282-A526-A95EECF14A66}" type="pres">
      <dgm:prSet presAssocID="{BACE60B3-D89C-44BA-A0D0-DD9344F0B35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BD9E0FA-1377-44EC-9561-746D66766F57}" type="pres">
      <dgm:prSet presAssocID="{31E00432-9CFA-45E6-83B3-68C41A138116}" presName="thickLine" presStyleLbl="alignNode1" presStyleIdx="0" presStyleCnt="2"/>
      <dgm:spPr/>
    </dgm:pt>
    <dgm:pt modelId="{ACD456A5-CE04-4CE9-861C-9E8092BBED19}" type="pres">
      <dgm:prSet presAssocID="{31E00432-9CFA-45E6-83B3-68C41A138116}" presName="horz1" presStyleCnt="0"/>
      <dgm:spPr/>
    </dgm:pt>
    <dgm:pt modelId="{C8FAE154-9439-4C34-9CB4-9A4182418D9A}" type="pres">
      <dgm:prSet presAssocID="{31E00432-9CFA-45E6-83B3-68C41A138116}" presName="tx1" presStyleLbl="revTx" presStyleIdx="0" presStyleCnt="9" custScaleX="500000" custScaleY="20767"/>
      <dgm:spPr/>
      <dgm:t>
        <a:bodyPr/>
        <a:lstStyle/>
        <a:p>
          <a:endParaRPr lang="en-US"/>
        </a:p>
      </dgm:t>
    </dgm:pt>
    <dgm:pt modelId="{84A97F73-ADB8-4D7F-B861-BE97500269C8}" type="pres">
      <dgm:prSet presAssocID="{31E00432-9CFA-45E6-83B3-68C41A138116}" presName="vert1" presStyleCnt="0"/>
      <dgm:spPr/>
    </dgm:pt>
    <dgm:pt modelId="{A2C33F7F-4F70-4991-8E93-B99C1A5F89C8}" type="pres">
      <dgm:prSet presAssocID="{FB596DEC-E3A4-488B-9851-DE22434E5AA8}" presName="thickLine" presStyleLbl="alignNode1" presStyleIdx="1" presStyleCnt="2"/>
      <dgm:spPr/>
    </dgm:pt>
    <dgm:pt modelId="{B8F14C96-85A5-414C-9282-8A3ED7F1CFD0}" type="pres">
      <dgm:prSet presAssocID="{FB596DEC-E3A4-488B-9851-DE22434E5AA8}" presName="horz1" presStyleCnt="0"/>
      <dgm:spPr/>
    </dgm:pt>
    <dgm:pt modelId="{036F4D46-DB56-40B2-B847-A2C155C22F88}" type="pres">
      <dgm:prSet presAssocID="{FB596DEC-E3A4-488B-9851-DE22434E5AA8}" presName="tx1" presStyleLbl="revTx" presStyleIdx="1" presStyleCnt="9"/>
      <dgm:spPr/>
      <dgm:t>
        <a:bodyPr/>
        <a:lstStyle/>
        <a:p>
          <a:endParaRPr lang="en-US"/>
        </a:p>
      </dgm:t>
    </dgm:pt>
    <dgm:pt modelId="{508BF6E8-4285-459D-BDBB-E033F515797B}" type="pres">
      <dgm:prSet presAssocID="{FB596DEC-E3A4-488B-9851-DE22434E5AA8}" presName="vert1" presStyleCnt="0"/>
      <dgm:spPr/>
    </dgm:pt>
    <dgm:pt modelId="{A2A2BD77-D7BB-4EFF-8DD2-C6FCB76A8BB2}" type="pres">
      <dgm:prSet presAssocID="{103D7A20-BBFD-4BF3-82C1-F3F96CC2AD4E}" presName="vertSpace2a" presStyleCnt="0"/>
      <dgm:spPr/>
    </dgm:pt>
    <dgm:pt modelId="{73FC8EEA-DCF8-4F28-A3E9-40025915B4A4}" type="pres">
      <dgm:prSet presAssocID="{103D7A20-BBFD-4BF3-82C1-F3F96CC2AD4E}" presName="horz2" presStyleCnt="0"/>
      <dgm:spPr/>
    </dgm:pt>
    <dgm:pt modelId="{27B1F074-D6CD-4E15-9D65-3F96C9F4E008}" type="pres">
      <dgm:prSet presAssocID="{103D7A20-BBFD-4BF3-82C1-F3F96CC2AD4E}" presName="horzSpace2" presStyleCnt="0"/>
      <dgm:spPr/>
    </dgm:pt>
    <dgm:pt modelId="{9691CFAE-6C11-4F44-BA02-7F0E7C16B100}" type="pres">
      <dgm:prSet presAssocID="{103D7A20-BBFD-4BF3-82C1-F3F96CC2AD4E}" presName="tx2" presStyleLbl="revTx" presStyleIdx="2" presStyleCnt="9"/>
      <dgm:spPr/>
      <dgm:t>
        <a:bodyPr/>
        <a:lstStyle/>
        <a:p>
          <a:endParaRPr lang="en-US"/>
        </a:p>
      </dgm:t>
    </dgm:pt>
    <dgm:pt modelId="{129E70C2-5A36-43C0-8701-501FF1222AE5}" type="pres">
      <dgm:prSet presAssocID="{103D7A20-BBFD-4BF3-82C1-F3F96CC2AD4E}" presName="vert2" presStyleCnt="0"/>
      <dgm:spPr/>
    </dgm:pt>
    <dgm:pt modelId="{F577C9E2-F33F-4DB7-948F-523ECFB56358}" type="pres">
      <dgm:prSet presAssocID="{103D7A20-BBFD-4BF3-82C1-F3F96CC2AD4E}" presName="thinLine2b" presStyleLbl="callout" presStyleIdx="0" presStyleCnt="7"/>
      <dgm:spPr/>
    </dgm:pt>
    <dgm:pt modelId="{85D64C99-F748-46EE-8976-4079D6E500F2}" type="pres">
      <dgm:prSet presAssocID="{103D7A20-BBFD-4BF3-82C1-F3F96CC2AD4E}" presName="vertSpace2b" presStyleCnt="0"/>
      <dgm:spPr/>
    </dgm:pt>
    <dgm:pt modelId="{1CC135DB-3718-472A-8441-BCB3DD0ECB66}" type="pres">
      <dgm:prSet presAssocID="{DC386280-B493-49C4-939C-89BC0FEDC986}" presName="horz2" presStyleCnt="0"/>
      <dgm:spPr/>
    </dgm:pt>
    <dgm:pt modelId="{CB6F12F6-597C-47DC-9B9D-79711E220E1B}" type="pres">
      <dgm:prSet presAssocID="{DC386280-B493-49C4-939C-89BC0FEDC986}" presName="horzSpace2" presStyleCnt="0"/>
      <dgm:spPr/>
    </dgm:pt>
    <dgm:pt modelId="{541A6937-351D-438F-93EA-7C173983BF9C}" type="pres">
      <dgm:prSet presAssocID="{DC386280-B493-49C4-939C-89BC0FEDC986}" presName="tx2" presStyleLbl="revTx" presStyleIdx="3" presStyleCnt="9"/>
      <dgm:spPr/>
      <dgm:t>
        <a:bodyPr/>
        <a:lstStyle/>
        <a:p>
          <a:endParaRPr lang="en-US"/>
        </a:p>
      </dgm:t>
    </dgm:pt>
    <dgm:pt modelId="{0A6ECFC8-B782-43BA-A236-34EB05715120}" type="pres">
      <dgm:prSet presAssocID="{DC386280-B493-49C4-939C-89BC0FEDC986}" presName="vert2" presStyleCnt="0"/>
      <dgm:spPr/>
    </dgm:pt>
    <dgm:pt modelId="{45AC101C-044F-4822-8D95-37E5CAEDAC35}" type="pres">
      <dgm:prSet presAssocID="{DC386280-B493-49C4-939C-89BC0FEDC986}" presName="thinLine2b" presStyleLbl="callout" presStyleIdx="1" presStyleCnt="7"/>
      <dgm:spPr/>
    </dgm:pt>
    <dgm:pt modelId="{910D8167-12EC-47E6-97A1-7A8D316C5A49}" type="pres">
      <dgm:prSet presAssocID="{DC386280-B493-49C4-939C-89BC0FEDC986}" presName="vertSpace2b" presStyleCnt="0"/>
      <dgm:spPr/>
    </dgm:pt>
    <dgm:pt modelId="{5A6209DD-4334-45F5-8D47-32849EFF9424}" type="pres">
      <dgm:prSet presAssocID="{16F759E7-02A7-4FDA-AEE5-5AE8693AE64D}" presName="horz2" presStyleCnt="0"/>
      <dgm:spPr/>
    </dgm:pt>
    <dgm:pt modelId="{65AF4AE4-F52E-485C-A610-4561C2FEC0E5}" type="pres">
      <dgm:prSet presAssocID="{16F759E7-02A7-4FDA-AEE5-5AE8693AE64D}" presName="horzSpace2" presStyleCnt="0"/>
      <dgm:spPr/>
    </dgm:pt>
    <dgm:pt modelId="{272EC6EA-1860-40DE-8C7E-BFC1CB72BC92}" type="pres">
      <dgm:prSet presAssocID="{16F759E7-02A7-4FDA-AEE5-5AE8693AE64D}" presName="tx2" presStyleLbl="revTx" presStyleIdx="4" presStyleCnt="9"/>
      <dgm:spPr/>
      <dgm:t>
        <a:bodyPr/>
        <a:lstStyle/>
        <a:p>
          <a:endParaRPr lang="en-US"/>
        </a:p>
      </dgm:t>
    </dgm:pt>
    <dgm:pt modelId="{DEB96AC6-BE50-4324-9E06-964A3B860D5A}" type="pres">
      <dgm:prSet presAssocID="{16F759E7-02A7-4FDA-AEE5-5AE8693AE64D}" presName="vert2" presStyleCnt="0"/>
      <dgm:spPr/>
    </dgm:pt>
    <dgm:pt modelId="{AD788498-DFCB-4B6E-9F68-FBAB22DB2FB7}" type="pres">
      <dgm:prSet presAssocID="{16F759E7-02A7-4FDA-AEE5-5AE8693AE64D}" presName="thinLine2b" presStyleLbl="callout" presStyleIdx="2" presStyleCnt="7"/>
      <dgm:spPr/>
    </dgm:pt>
    <dgm:pt modelId="{5E118A6C-B245-4063-B7DE-3FB6E5E23A5F}" type="pres">
      <dgm:prSet presAssocID="{16F759E7-02A7-4FDA-AEE5-5AE8693AE64D}" presName="vertSpace2b" presStyleCnt="0"/>
      <dgm:spPr/>
    </dgm:pt>
    <dgm:pt modelId="{99CEEF7E-41BD-4099-9B1B-667F230278E9}" type="pres">
      <dgm:prSet presAssocID="{109083F1-09C3-4916-9265-480468FF8A87}" presName="horz2" presStyleCnt="0"/>
      <dgm:spPr/>
    </dgm:pt>
    <dgm:pt modelId="{B44769F0-AB9A-42AA-9458-F17F7D818689}" type="pres">
      <dgm:prSet presAssocID="{109083F1-09C3-4916-9265-480468FF8A87}" presName="horzSpace2" presStyleCnt="0"/>
      <dgm:spPr/>
    </dgm:pt>
    <dgm:pt modelId="{EEE3087E-EF72-447D-82B6-2ACAF5909439}" type="pres">
      <dgm:prSet presAssocID="{109083F1-09C3-4916-9265-480468FF8A87}" presName="tx2" presStyleLbl="revTx" presStyleIdx="5" presStyleCnt="9"/>
      <dgm:spPr/>
      <dgm:t>
        <a:bodyPr/>
        <a:lstStyle/>
        <a:p>
          <a:endParaRPr lang="en-US"/>
        </a:p>
      </dgm:t>
    </dgm:pt>
    <dgm:pt modelId="{A0B96F18-2A10-4CBF-A042-B48729BACCE6}" type="pres">
      <dgm:prSet presAssocID="{109083F1-09C3-4916-9265-480468FF8A87}" presName="vert2" presStyleCnt="0"/>
      <dgm:spPr/>
    </dgm:pt>
    <dgm:pt modelId="{8005F5B7-206B-4811-8E56-B26FFEBAC3CF}" type="pres">
      <dgm:prSet presAssocID="{109083F1-09C3-4916-9265-480468FF8A87}" presName="thinLine2b" presStyleLbl="callout" presStyleIdx="3" presStyleCnt="7"/>
      <dgm:spPr/>
    </dgm:pt>
    <dgm:pt modelId="{33DC4BC9-580A-4A35-A667-ED06A8E3E5D3}" type="pres">
      <dgm:prSet presAssocID="{109083F1-09C3-4916-9265-480468FF8A87}" presName="vertSpace2b" presStyleCnt="0"/>
      <dgm:spPr/>
    </dgm:pt>
    <dgm:pt modelId="{294E55D3-2337-4321-BA10-FD2B36B67B3C}" type="pres">
      <dgm:prSet presAssocID="{7881CFFC-DF72-48E9-AEF9-E2C3B18E023E}" presName="horz2" presStyleCnt="0"/>
      <dgm:spPr/>
    </dgm:pt>
    <dgm:pt modelId="{99294D81-166D-417E-AD02-3B9CBA9D404E}" type="pres">
      <dgm:prSet presAssocID="{7881CFFC-DF72-48E9-AEF9-E2C3B18E023E}" presName="horzSpace2" presStyleCnt="0"/>
      <dgm:spPr/>
    </dgm:pt>
    <dgm:pt modelId="{0FEBCCCD-8CB6-4367-8FD6-F959498601E7}" type="pres">
      <dgm:prSet presAssocID="{7881CFFC-DF72-48E9-AEF9-E2C3B18E023E}" presName="tx2" presStyleLbl="revTx" presStyleIdx="6" presStyleCnt="9"/>
      <dgm:spPr/>
      <dgm:t>
        <a:bodyPr/>
        <a:lstStyle/>
        <a:p>
          <a:endParaRPr lang="en-US"/>
        </a:p>
      </dgm:t>
    </dgm:pt>
    <dgm:pt modelId="{6E2482F5-6321-44B2-B8C8-035020550DBB}" type="pres">
      <dgm:prSet presAssocID="{7881CFFC-DF72-48E9-AEF9-E2C3B18E023E}" presName="vert2" presStyleCnt="0"/>
      <dgm:spPr/>
    </dgm:pt>
    <dgm:pt modelId="{B9F9BA84-71C3-4766-8D69-DB0A4F926598}" type="pres">
      <dgm:prSet presAssocID="{7881CFFC-DF72-48E9-AEF9-E2C3B18E023E}" presName="thinLine2b" presStyleLbl="callout" presStyleIdx="4" presStyleCnt="7"/>
      <dgm:spPr/>
    </dgm:pt>
    <dgm:pt modelId="{D5034130-59C6-49BD-9169-2E140FF5AC46}" type="pres">
      <dgm:prSet presAssocID="{7881CFFC-DF72-48E9-AEF9-E2C3B18E023E}" presName="vertSpace2b" presStyleCnt="0"/>
      <dgm:spPr/>
    </dgm:pt>
    <dgm:pt modelId="{31374C71-4DEA-4472-BB3E-47620834F7C4}" type="pres">
      <dgm:prSet presAssocID="{581B14D7-146E-4347-AE89-EE3D27F77D7B}" presName="horz2" presStyleCnt="0"/>
      <dgm:spPr/>
    </dgm:pt>
    <dgm:pt modelId="{A8ABCAD8-1BA5-4497-AF35-3C385465CD0C}" type="pres">
      <dgm:prSet presAssocID="{581B14D7-146E-4347-AE89-EE3D27F77D7B}" presName="horzSpace2" presStyleCnt="0"/>
      <dgm:spPr/>
    </dgm:pt>
    <dgm:pt modelId="{1279704A-6382-45BC-9EE3-BB7EEEF7E8AB}" type="pres">
      <dgm:prSet presAssocID="{581B14D7-146E-4347-AE89-EE3D27F77D7B}" presName="tx2" presStyleLbl="revTx" presStyleIdx="7" presStyleCnt="9"/>
      <dgm:spPr/>
      <dgm:t>
        <a:bodyPr/>
        <a:lstStyle/>
        <a:p>
          <a:endParaRPr lang="en-US"/>
        </a:p>
      </dgm:t>
    </dgm:pt>
    <dgm:pt modelId="{D69BB057-C22C-4872-9E73-8F36B13A4FA0}" type="pres">
      <dgm:prSet presAssocID="{581B14D7-146E-4347-AE89-EE3D27F77D7B}" presName="vert2" presStyleCnt="0"/>
      <dgm:spPr/>
    </dgm:pt>
    <dgm:pt modelId="{76B58AA6-41A1-4601-8E15-B4EDFBB25855}" type="pres">
      <dgm:prSet presAssocID="{581B14D7-146E-4347-AE89-EE3D27F77D7B}" presName="thinLine2b" presStyleLbl="callout" presStyleIdx="5" presStyleCnt="7"/>
      <dgm:spPr/>
    </dgm:pt>
    <dgm:pt modelId="{4392BC19-C229-4388-BA93-4558ECA1BB7E}" type="pres">
      <dgm:prSet presAssocID="{581B14D7-146E-4347-AE89-EE3D27F77D7B}" presName="vertSpace2b" presStyleCnt="0"/>
      <dgm:spPr/>
    </dgm:pt>
    <dgm:pt modelId="{B5370C11-0A76-43F7-AE17-8988F04F7681}" type="pres">
      <dgm:prSet presAssocID="{F94E2BFA-3373-4EC7-B9D5-51C7AFC65E6F}" presName="horz2" presStyleCnt="0"/>
      <dgm:spPr/>
    </dgm:pt>
    <dgm:pt modelId="{FCE046D3-DD41-42BA-AF79-CC34EFF66DEF}" type="pres">
      <dgm:prSet presAssocID="{F94E2BFA-3373-4EC7-B9D5-51C7AFC65E6F}" presName="horzSpace2" presStyleCnt="0"/>
      <dgm:spPr/>
    </dgm:pt>
    <dgm:pt modelId="{106A0B79-9167-4FB2-BAE9-ADC6348DE754}" type="pres">
      <dgm:prSet presAssocID="{F94E2BFA-3373-4EC7-B9D5-51C7AFC65E6F}" presName="tx2" presStyleLbl="revTx" presStyleIdx="8" presStyleCnt="9"/>
      <dgm:spPr/>
      <dgm:t>
        <a:bodyPr/>
        <a:lstStyle/>
        <a:p>
          <a:endParaRPr lang="en-US"/>
        </a:p>
      </dgm:t>
    </dgm:pt>
    <dgm:pt modelId="{CEE2E09C-0FE9-4092-8160-3555E83D1FA8}" type="pres">
      <dgm:prSet presAssocID="{F94E2BFA-3373-4EC7-B9D5-51C7AFC65E6F}" presName="vert2" presStyleCnt="0"/>
      <dgm:spPr/>
    </dgm:pt>
    <dgm:pt modelId="{A6334EFA-5E70-4B8B-9711-12D77C233A6C}" type="pres">
      <dgm:prSet presAssocID="{F94E2BFA-3373-4EC7-B9D5-51C7AFC65E6F}" presName="thinLine2b" presStyleLbl="callout" presStyleIdx="6" presStyleCnt="7"/>
      <dgm:spPr/>
    </dgm:pt>
    <dgm:pt modelId="{72C473D0-2695-4A32-8DE5-EE56897B0487}" type="pres">
      <dgm:prSet presAssocID="{F94E2BFA-3373-4EC7-B9D5-51C7AFC65E6F}" presName="vertSpace2b" presStyleCnt="0"/>
      <dgm:spPr/>
    </dgm:pt>
  </dgm:ptLst>
  <dgm:cxnLst>
    <dgm:cxn modelId="{59A86E41-4CAB-4B56-BCE2-297DBB253DEE}" type="presOf" srcId="{31E00432-9CFA-45E6-83B3-68C41A138116}" destId="{C8FAE154-9439-4C34-9CB4-9A4182418D9A}" srcOrd="0" destOrd="0" presId="urn:microsoft.com/office/officeart/2008/layout/LinedList"/>
    <dgm:cxn modelId="{D32453F5-E25B-40F7-969A-918513D3BFF4}" srcId="{BACE60B3-D89C-44BA-A0D0-DD9344F0B355}" destId="{FB596DEC-E3A4-488B-9851-DE22434E5AA8}" srcOrd="1" destOrd="0" parTransId="{9E5C8DA6-94BC-465D-8E45-A2C853855CF7}" sibTransId="{0B7A8195-53DF-4547-B299-2B75456C3E7B}"/>
    <dgm:cxn modelId="{2A346863-DD17-47D1-BDC2-0B76AFBE5B01}" type="presOf" srcId="{DC386280-B493-49C4-939C-89BC0FEDC986}" destId="{541A6937-351D-438F-93EA-7C173983BF9C}" srcOrd="0" destOrd="0" presId="urn:microsoft.com/office/officeart/2008/layout/LinedList"/>
    <dgm:cxn modelId="{496049D5-27C1-490F-BBF3-75D9495CBA2A}" type="presOf" srcId="{FB596DEC-E3A4-488B-9851-DE22434E5AA8}" destId="{036F4D46-DB56-40B2-B847-A2C155C22F88}" srcOrd="0" destOrd="0" presId="urn:microsoft.com/office/officeart/2008/layout/LinedList"/>
    <dgm:cxn modelId="{3E357AF1-01FA-477F-8FF6-D9BE3FA75F19}" srcId="{FB596DEC-E3A4-488B-9851-DE22434E5AA8}" destId="{F94E2BFA-3373-4EC7-B9D5-51C7AFC65E6F}" srcOrd="6" destOrd="0" parTransId="{1C633973-9892-402F-B5F2-A72F5322A5EB}" sibTransId="{50F12A64-0CD8-44C5-A5DC-54B6932992A1}"/>
    <dgm:cxn modelId="{600DF8F1-6AD0-4847-A64E-B67E3FD1391C}" srcId="{FB596DEC-E3A4-488B-9851-DE22434E5AA8}" destId="{7881CFFC-DF72-48E9-AEF9-E2C3B18E023E}" srcOrd="4" destOrd="0" parTransId="{F304AC25-3972-40E8-8240-EA85D1BEDE89}" sibTransId="{732A1014-247C-4CFF-A0A6-874D5B054C79}"/>
    <dgm:cxn modelId="{385D5D50-817A-4935-AC6B-2387792E9F84}" srcId="{FB596DEC-E3A4-488B-9851-DE22434E5AA8}" destId="{16F759E7-02A7-4FDA-AEE5-5AE8693AE64D}" srcOrd="2" destOrd="0" parTransId="{D7E47978-A0FA-471A-A763-E49E8C99C408}" sibTransId="{CC854FE9-3D95-46FE-889C-A7EA71F7FEBD}"/>
    <dgm:cxn modelId="{6EBB5B48-FCDF-4901-9DA6-FB0588CE5834}" type="presOf" srcId="{109083F1-09C3-4916-9265-480468FF8A87}" destId="{EEE3087E-EF72-447D-82B6-2ACAF5909439}" srcOrd="0" destOrd="0" presId="urn:microsoft.com/office/officeart/2008/layout/LinedList"/>
    <dgm:cxn modelId="{72E5A255-A729-477F-9D22-9396A005A8AB}" srcId="{BACE60B3-D89C-44BA-A0D0-DD9344F0B355}" destId="{31E00432-9CFA-45E6-83B3-68C41A138116}" srcOrd="0" destOrd="0" parTransId="{A9B716A1-9927-43B1-8D75-B906FC37E609}" sibTransId="{15FFD6A1-0E68-4FFB-9F3F-06C253956A60}"/>
    <dgm:cxn modelId="{11CA83D7-4F7F-47CC-9698-916245453A9C}" type="presOf" srcId="{F94E2BFA-3373-4EC7-B9D5-51C7AFC65E6F}" destId="{106A0B79-9167-4FB2-BAE9-ADC6348DE754}" srcOrd="0" destOrd="0" presId="urn:microsoft.com/office/officeart/2008/layout/LinedList"/>
    <dgm:cxn modelId="{764224CE-49DA-49F6-9AC8-21407306E783}" type="presOf" srcId="{581B14D7-146E-4347-AE89-EE3D27F77D7B}" destId="{1279704A-6382-45BC-9EE3-BB7EEEF7E8AB}" srcOrd="0" destOrd="0" presId="urn:microsoft.com/office/officeart/2008/layout/LinedList"/>
    <dgm:cxn modelId="{27303CBC-4711-4639-B410-923DE50B2332}" srcId="{FB596DEC-E3A4-488B-9851-DE22434E5AA8}" destId="{103D7A20-BBFD-4BF3-82C1-F3F96CC2AD4E}" srcOrd="0" destOrd="0" parTransId="{E668943C-9A3B-4D4D-9857-E19736A13411}" sibTransId="{1831549E-50B1-4317-8BEC-E8D47D2A7A2A}"/>
    <dgm:cxn modelId="{035DAD27-41D8-4E7D-9F83-0B4B198C44D5}" type="presOf" srcId="{103D7A20-BBFD-4BF3-82C1-F3F96CC2AD4E}" destId="{9691CFAE-6C11-4F44-BA02-7F0E7C16B100}" srcOrd="0" destOrd="0" presId="urn:microsoft.com/office/officeart/2008/layout/LinedList"/>
    <dgm:cxn modelId="{A6765D52-45C4-4A32-B495-4AC990365D4F}" srcId="{FB596DEC-E3A4-488B-9851-DE22434E5AA8}" destId="{581B14D7-146E-4347-AE89-EE3D27F77D7B}" srcOrd="5" destOrd="0" parTransId="{C75A1C41-F2EE-45B6-8A23-D8A0B30B3C44}" sibTransId="{108C62D2-238E-4153-A8D1-8F3680B53E0E}"/>
    <dgm:cxn modelId="{F535EB0E-CAD2-4A9A-828C-835DB8392136}" srcId="{FB596DEC-E3A4-488B-9851-DE22434E5AA8}" destId="{109083F1-09C3-4916-9265-480468FF8A87}" srcOrd="3" destOrd="0" parTransId="{6DCD5AE5-4913-4D73-9F98-B6581FCB21AA}" sibTransId="{FF588E63-70BB-4546-8AE5-34DA1F3F0FDA}"/>
    <dgm:cxn modelId="{ABA70DFD-35A9-4669-ACC7-48DB1DD5B963}" type="presOf" srcId="{BACE60B3-D89C-44BA-A0D0-DD9344F0B355}" destId="{0A303CE8-D374-4282-A526-A95EECF14A66}" srcOrd="0" destOrd="0" presId="urn:microsoft.com/office/officeart/2008/layout/LinedList"/>
    <dgm:cxn modelId="{9CEBA054-9E99-4CE5-A12E-2FB9864CC244}" type="presOf" srcId="{7881CFFC-DF72-48E9-AEF9-E2C3B18E023E}" destId="{0FEBCCCD-8CB6-4367-8FD6-F959498601E7}" srcOrd="0" destOrd="0" presId="urn:microsoft.com/office/officeart/2008/layout/LinedList"/>
    <dgm:cxn modelId="{E1FCA0E8-6F04-4E65-8F3E-E853F6E9B7A5}" srcId="{FB596DEC-E3A4-488B-9851-DE22434E5AA8}" destId="{DC386280-B493-49C4-939C-89BC0FEDC986}" srcOrd="1" destOrd="0" parTransId="{A663954B-ED7D-4B05-90A2-870162B8C619}" sibTransId="{79A170C2-0524-4DB3-89E0-3059E70FF059}"/>
    <dgm:cxn modelId="{FFD91745-A531-438E-A8E6-C5FBE87EAA26}" type="presOf" srcId="{16F759E7-02A7-4FDA-AEE5-5AE8693AE64D}" destId="{272EC6EA-1860-40DE-8C7E-BFC1CB72BC92}" srcOrd="0" destOrd="0" presId="urn:microsoft.com/office/officeart/2008/layout/LinedList"/>
    <dgm:cxn modelId="{5D5C6B22-A6AE-4B73-B094-AD7D3E47EF24}" type="presParOf" srcId="{0A303CE8-D374-4282-A526-A95EECF14A66}" destId="{DBD9E0FA-1377-44EC-9561-746D66766F57}" srcOrd="0" destOrd="0" presId="urn:microsoft.com/office/officeart/2008/layout/LinedList"/>
    <dgm:cxn modelId="{FBD15CE9-7C1C-4BF1-97CC-87F647A17392}" type="presParOf" srcId="{0A303CE8-D374-4282-A526-A95EECF14A66}" destId="{ACD456A5-CE04-4CE9-861C-9E8092BBED19}" srcOrd="1" destOrd="0" presId="urn:microsoft.com/office/officeart/2008/layout/LinedList"/>
    <dgm:cxn modelId="{C5C0FC5C-C330-41CE-8599-A26EDC4FEC5F}" type="presParOf" srcId="{ACD456A5-CE04-4CE9-861C-9E8092BBED19}" destId="{C8FAE154-9439-4C34-9CB4-9A4182418D9A}" srcOrd="0" destOrd="0" presId="urn:microsoft.com/office/officeart/2008/layout/LinedList"/>
    <dgm:cxn modelId="{6530B6E2-06B2-4CFA-89FB-EEEF888A8D48}" type="presParOf" srcId="{ACD456A5-CE04-4CE9-861C-9E8092BBED19}" destId="{84A97F73-ADB8-4D7F-B861-BE97500269C8}" srcOrd="1" destOrd="0" presId="urn:microsoft.com/office/officeart/2008/layout/LinedList"/>
    <dgm:cxn modelId="{9F3E3C7A-0BF3-44EE-A3D3-DF37F942ED0D}" type="presParOf" srcId="{0A303CE8-D374-4282-A526-A95EECF14A66}" destId="{A2C33F7F-4F70-4991-8E93-B99C1A5F89C8}" srcOrd="2" destOrd="0" presId="urn:microsoft.com/office/officeart/2008/layout/LinedList"/>
    <dgm:cxn modelId="{E4E29852-0623-40DC-B8F2-ED9E13A62F4C}" type="presParOf" srcId="{0A303CE8-D374-4282-A526-A95EECF14A66}" destId="{B8F14C96-85A5-414C-9282-8A3ED7F1CFD0}" srcOrd="3" destOrd="0" presId="urn:microsoft.com/office/officeart/2008/layout/LinedList"/>
    <dgm:cxn modelId="{02B3A8C2-A190-4391-9770-0AE891C7EE13}" type="presParOf" srcId="{B8F14C96-85A5-414C-9282-8A3ED7F1CFD0}" destId="{036F4D46-DB56-40B2-B847-A2C155C22F88}" srcOrd="0" destOrd="0" presId="urn:microsoft.com/office/officeart/2008/layout/LinedList"/>
    <dgm:cxn modelId="{2C7DB372-264D-4FDC-BD1B-3F0C62C896A4}" type="presParOf" srcId="{B8F14C96-85A5-414C-9282-8A3ED7F1CFD0}" destId="{508BF6E8-4285-459D-BDBB-E033F515797B}" srcOrd="1" destOrd="0" presId="urn:microsoft.com/office/officeart/2008/layout/LinedList"/>
    <dgm:cxn modelId="{6D813063-3E66-4ED7-BF8A-A08B72652926}" type="presParOf" srcId="{508BF6E8-4285-459D-BDBB-E033F515797B}" destId="{A2A2BD77-D7BB-4EFF-8DD2-C6FCB76A8BB2}" srcOrd="0" destOrd="0" presId="urn:microsoft.com/office/officeart/2008/layout/LinedList"/>
    <dgm:cxn modelId="{5971E9C1-D609-43B8-89F4-3F7B98E1E792}" type="presParOf" srcId="{508BF6E8-4285-459D-BDBB-E033F515797B}" destId="{73FC8EEA-DCF8-4F28-A3E9-40025915B4A4}" srcOrd="1" destOrd="0" presId="urn:microsoft.com/office/officeart/2008/layout/LinedList"/>
    <dgm:cxn modelId="{661D4B3A-7708-4021-855C-7825A65962DE}" type="presParOf" srcId="{73FC8EEA-DCF8-4F28-A3E9-40025915B4A4}" destId="{27B1F074-D6CD-4E15-9D65-3F96C9F4E008}" srcOrd="0" destOrd="0" presId="urn:microsoft.com/office/officeart/2008/layout/LinedList"/>
    <dgm:cxn modelId="{51070542-B9EE-4656-A7DE-FE5E70A2C24D}" type="presParOf" srcId="{73FC8EEA-DCF8-4F28-A3E9-40025915B4A4}" destId="{9691CFAE-6C11-4F44-BA02-7F0E7C16B100}" srcOrd="1" destOrd="0" presId="urn:microsoft.com/office/officeart/2008/layout/LinedList"/>
    <dgm:cxn modelId="{1BD9AF55-848F-4F98-9CF5-522E225EE6DD}" type="presParOf" srcId="{73FC8EEA-DCF8-4F28-A3E9-40025915B4A4}" destId="{129E70C2-5A36-43C0-8701-501FF1222AE5}" srcOrd="2" destOrd="0" presId="urn:microsoft.com/office/officeart/2008/layout/LinedList"/>
    <dgm:cxn modelId="{955E2280-DBAE-4B34-80AF-D6042FB83478}" type="presParOf" srcId="{508BF6E8-4285-459D-BDBB-E033F515797B}" destId="{F577C9E2-F33F-4DB7-948F-523ECFB56358}" srcOrd="2" destOrd="0" presId="urn:microsoft.com/office/officeart/2008/layout/LinedList"/>
    <dgm:cxn modelId="{6E64DA1F-E019-4615-8BBF-F0259ADD4E34}" type="presParOf" srcId="{508BF6E8-4285-459D-BDBB-E033F515797B}" destId="{85D64C99-F748-46EE-8976-4079D6E500F2}" srcOrd="3" destOrd="0" presId="urn:microsoft.com/office/officeart/2008/layout/LinedList"/>
    <dgm:cxn modelId="{DF081D13-73A4-4568-9B9F-97073F0785B0}" type="presParOf" srcId="{508BF6E8-4285-459D-BDBB-E033F515797B}" destId="{1CC135DB-3718-472A-8441-BCB3DD0ECB66}" srcOrd="4" destOrd="0" presId="urn:microsoft.com/office/officeart/2008/layout/LinedList"/>
    <dgm:cxn modelId="{1116E554-E31F-4678-9D32-1640DC7B73B7}" type="presParOf" srcId="{1CC135DB-3718-472A-8441-BCB3DD0ECB66}" destId="{CB6F12F6-597C-47DC-9B9D-79711E220E1B}" srcOrd="0" destOrd="0" presId="urn:microsoft.com/office/officeart/2008/layout/LinedList"/>
    <dgm:cxn modelId="{EFE69449-BA3E-4806-875F-B67DCC6F99CA}" type="presParOf" srcId="{1CC135DB-3718-472A-8441-BCB3DD0ECB66}" destId="{541A6937-351D-438F-93EA-7C173983BF9C}" srcOrd="1" destOrd="0" presId="urn:microsoft.com/office/officeart/2008/layout/LinedList"/>
    <dgm:cxn modelId="{CAF0D5BE-4938-49D0-BB09-5FE001B3EF54}" type="presParOf" srcId="{1CC135DB-3718-472A-8441-BCB3DD0ECB66}" destId="{0A6ECFC8-B782-43BA-A236-34EB05715120}" srcOrd="2" destOrd="0" presId="urn:microsoft.com/office/officeart/2008/layout/LinedList"/>
    <dgm:cxn modelId="{CB2A0F9A-1CE2-4DEE-B8A2-454F77D810FB}" type="presParOf" srcId="{508BF6E8-4285-459D-BDBB-E033F515797B}" destId="{45AC101C-044F-4822-8D95-37E5CAEDAC35}" srcOrd="5" destOrd="0" presId="urn:microsoft.com/office/officeart/2008/layout/LinedList"/>
    <dgm:cxn modelId="{587A3233-4606-4AC8-8427-AF3246842D38}" type="presParOf" srcId="{508BF6E8-4285-459D-BDBB-E033F515797B}" destId="{910D8167-12EC-47E6-97A1-7A8D316C5A49}" srcOrd="6" destOrd="0" presId="urn:microsoft.com/office/officeart/2008/layout/LinedList"/>
    <dgm:cxn modelId="{650F2B54-A36B-4E69-9ACA-6CC1C709762E}" type="presParOf" srcId="{508BF6E8-4285-459D-BDBB-E033F515797B}" destId="{5A6209DD-4334-45F5-8D47-32849EFF9424}" srcOrd="7" destOrd="0" presId="urn:microsoft.com/office/officeart/2008/layout/LinedList"/>
    <dgm:cxn modelId="{96B4ADEE-10AE-483E-9CC6-E7AFA12ED0CD}" type="presParOf" srcId="{5A6209DD-4334-45F5-8D47-32849EFF9424}" destId="{65AF4AE4-F52E-485C-A610-4561C2FEC0E5}" srcOrd="0" destOrd="0" presId="urn:microsoft.com/office/officeart/2008/layout/LinedList"/>
    <dgm:cxn modelId="{4096FB65-5068-40C9-AA6E-B979F3934577}" type="presParOf" srcId="{5A6209DD-4334-45F5-8D47-32849EFF9424}" destId="{272EC6EA-1860-40DE-8C7E-BFC1CB72BC92}" srcOrd="1" destOrd="0" presId="urn:microsoft.com/office/officeart/2008/layout/LinedList"/>
    <dgm:cxn modelId="{5311D5AB-0C6E-40C7-87F2-DB9C93473A92}" type="presParOf" srcId="{5A6209DD-4334-45F5-8D47-32849EFF9424}" destId="{DEB96AC6-BE50-4324-9E06-964A3B860D5A}" srcOrd="2" destOrd="0" presId="urn:microsoft.com/office/officeart/2008/layout/LinedList"/>
    <dgm:cxn modelId="{11498AEC-C89B-4EE6-AE6B-E8C0439B57F2}" type="presParOf" srcId="{508BF6E8-4285-459D-BDBB-E033F515797B}" destId="{AD788498-DFCB-4B6E-9F68-FBAB22DB2FB7}" srcOrd="8" destOrd="0" presId="urn:microsoft.com/office/officeart/2008/layout/LinedList"/>
    <dgm:cxn modelId="{1F2CE51A-742A-4221-94F4-2ECFA187BDB7}" type="presParOf" srcId="{508BF6E8-4285-459D-BDBB-E033F515797B}" destId="{5E118A6C-B245-4063-B7DE-3FB6E5E23A5F}" srcOrd="9" destOrd="0" presId="urn:microsoft.com/office/officeart/2008/layout/LinedList"/>
    <dgm:cxn modelId="{D9E83379-AA9C-42C1-AFAF-6F8FFBDD1ACA}" type="presParOf" srcId="{508BF6E8-4285-459D-BDBB-E033F515797B}" destId="{99CEEF7E-41BD-4099-9B1B-667F230278E9}" srcOrd="10" destOrd="0" presId="urn:microsoft.com/office/officeart/2008/layout/LinedList"/>
    <dgm:cxn modelId="{429591DD-C09B-420B-A33A-567583B5421C}" type="presParOf" srcId="{99CEEF7E-41BD-4099-9B1B-667F230278E9}" destId="{B44769F0-AB9A-42AA-9458-F17F7D818689}" srcOrd="0" destOrd="0" presId="urn:microsoft.com/office/officeart/2008/layout/LinedList"/>
    <dgm:cxn modelId="{539042A4-5697-464E-8033-BB14CB71827C}" type="presParOf" srcId="{99CEEF7E-41BD-4099-9B1B-667F230278E9}" destId="{EEE3087E-EF72-447D-82B6-2ACAF5909439}" srcOrd="1" destOrd="0" presId="urn:microsoft.com/office/officeart/2008/layout/LinedList"/>
    <dgm:cxn modelId="{8F713A56-422C-4D10-94E3-208AB4388AB5}" type="presParOf" srcId="{99CEEF7E-41BD-4099-9B1B-667F230278E9}" destId="{A0B96F18-2A10-4CBF-A042-B48729BACCE6}" srcOrd="2" destOrd="0" presId="urn:microsoft.com/office/officeart/2008/layout/LinedList"/>
    <dgm:cxn modelId="{83552571-C628-4277-A49F-556D90BF03A1}" type="presParOf" srcId="{508BF6E8-4285-459D-BDBB-E033F515797B}" destId="{8005F5B7-206B-4811-8E56-B26FFEBAC3CF}" srcOrd="11" destOrd="0" presId="urn:microsoft.com/office/officeart/2008/layout/LinedList"/>
    <dgm:cxn modelId="{97A37339-FA0F-4115-BF0A-6B7C14BC2259}" type="presParOf" srcId="{508BF6E8-4285-459D-BDBB-E033F515797B}" destId="{33DC4BC9-580A-4A35-A667-ED06A8E3E5D3}" srcOrd="12" destOrd="0" presId="urn:microsoft.com/office/officeart/2008/layout/LinedList"/>
    <dgm:cxn modelId="{665D8BE8-3A8F-49BF-93D8-A28E03D94691}" type="presParOf" srcId="{508BF6E8-4285-459D-BDBB-E033F515797B}" destId="{294E55D3-2337-4321-BA10-FD2B36B67B3C}" srcOrd="13" destOrd="0" presId="urn:microsoft.com/office/officeart/2008/layout/LinedList"/>
    <dgm:cxn modelId="{BAB9D3C7-9126-46A8-8706-86905F3B2AA3}" type="presParOf" srcId="{294E55D3-2337-4321-BA10-FD2B36B67B3C}" destId="{99294D81-166D-417E-AD02-3B9CBA9D404E}" srcOrd="0" destOrd="0" presId="urn:microsoft.com/office/officeart/2008/layout/LinedList"/>
    <dgm:cxn modelId="{92542397-D8D9-4220-B479-D76EA4B54977}" type="presParOf" srcId="{294E55D3-2337-4321-BA10-FD2B36B67B3C}" destId="{0FEBCCCD-8CB6-4367-8FD6-F959498601E7}" srcOrd="1" destOrd="0" presId="urn:microsoft.com/office/officeart/2008/layout/LinedList"/>
    <dgm:cxn modelId="{C0FF2A30-33BD-402C-9D13-FEE76DE48C7D}" type="presParOf" srcId="{294E55D3-2337-4321-BA10-FD2B36B67B3C}" destId="{6E2482F5-6321-44B2-B8C8-035020550DBB}" srcOrd="2" destOrd="0" presId="urn:microsoft.com/office/officeart/2008/layout/LinedList"/>
    <dgm:cxn modelId="{01AC98A8-C324-4A1D-A32C-BED658AC6AFD}" type="presParOf" srcId="{508BF6E8-4285-459D-BDBB-E033F515797B}" destId="{B9F9BA84-71C3-4766-8D69-DB0A4F926598}" srcOrd="14" destOrd="0" presId="urn:microsoft.com/office/officeart/2008/layout/LinedList"/>
    <dgm:cxn modelId="{73999CAE-F576-4686-ACD8-A6F6A2435444}" type="presParOf" srcId="{508BF6E8-4285-459D-BDBB-E033F515797B}" destId="{D5034130-59C6-49BD-9169-2E140FF5AC46}" srcOrd="15" destOrd="0" presId="urn:microsoft.com/office/officeart/2008/layout/LinedList"/>
    <dgm:cxn modelId="{F7D7F1B7-4D7D-4D4C-83B5-05B4F5F32D92}" type="presParOf" srcId="{508BF6E8-4285-459D-BDBB-E033F515797B}" destId="{31374C71-4DEA-4472-BB3E-47620834F7C4}" srcOrd="16" destOrd="0" presId="urn:microsoft.com/office/officeart/2008/layout/LinedList"/>
    <dgm:cxn modelId="{DF429170-B094-4E47-A11C-FE6B0435DAC7}" type="presParOf" srcId="{31374C71-4DEA-4472-BB3E-47620834F7C4}" destId="{A8ABCAD8-1BA5-4497-AF35-3C385465CD0C}" srcOrd="0" destOrd="0" presId="urn:microsoft.com/office/officeart/2008/layout/LinedList"/>
    <dgm:cxn modelId="{5407001B-CA68-4F31-A1F4-F123A0ED11C9}" type="presParOf" srcId="{31374C71-4DEA-4472-BB3E-47620834F7C4}" destId="{1279704A-6382-45BC-9EE3-BB7EEEF7E8AB}" srcOrd="1" destOrd="0" presId="urn:microsoft.com/office/officeart/2008/layout/LinedList"/>
    <dgm:cxn modelId="{EE7B09E2-0193-4A96-9679-1DF27AC813D6}" type="presParOf" srcId="{31374C71-4DEA-4472-BB3E-47620834F7C4}" destId="{D69BB057-C22C-4872-9E73-8F36B13A4FA0}" srcOrd="2" destOrd="0" presId="urn:microsoft.com/office/officeart/2008/layout/LinedList"/>
    <dgm:cxn modelId="{34F7A687-178D-4C3D-8C1F-ACF9AC2E2B4D}" type="presParOf" srcId="{508BF6E8-4285-459D-BDBB-E033F515797B}" destId="{76B58AA6-41A1-4601-8E15-B4EDFBB25855}" srcOrd="17" destOrd="0" presId="urn:microsoft.com/office/officeart/2008/layout/LinedList"/>
    <dgm:cxn modelId="{1C15D93C-FAE1-4AD4-955A-7C7B9727850D}" type="presParOf" srcId="{508BF6E8-4285-459D-BDBB-E033F515797B}" destId="{4392BC19-C229-4388-BA93-4558ECA1BB7E}" srcOrd="18" destOrd="0" presId="urn:microsoft.com/office/officeart/2008/layout/LinedList"/>
    <dgm:cxn modelId="{D2E409E9-565E-4673-AB26-2D40BFED5FF4}" type="presParOf" srcId="{508BF6E8-4285-459D-BDBB-E033F515797B}" destId="{B5370C11-0A76-43F7-AE17-8988F04F7681}" srcOrd="19" destOrd="0" presId="urn:microsoft.com/office/officeart/2008/layout/LinedList"/>
    <dgm:cxn modelId="{9670895C-D586-455B-A0A3-60DC2D6160CB}" type="presParOf" srcId="{B5370C11-0A76-43F7-AE17-8988F04F7681}" destId="{FCE046D3-DD41-42BA-AF79-CC34EFF66DEF}" srcOrd="0" destOrd="0" presId="urn:microsoft.com/office/officeart/2008/layout/LinedList"/>
    <dgm:cxn modelId="{DEDCCE97-6861-4077-90F6-99AA41D5E305}" type="presParOf" srcId="{B5370C11-0A76-43F7-AE17-8988F04F7681}" destId="{106A0B79-9167-4FB2-BAE9-ADC6348DE754}" srcOrd="1" destOrd="0" presId="urn:microsoft.com/office/officeart/2008/layout/LinedList"/>
    <dgm:cxn modelId="{DC4C6CA4-4829-483F-99B1-88C588E83B97}" type="presParOf" srcId="{B5370C11-0A76-43F7-AE17-8988F04F7681}" destId="{CEE2E09C-0FE9-4092-8160-3555E83D1FA8}" srcOrd="2" destOrd="0" presId="urn:microsoft.com/office/officeart/2008/layout/LinedList"/>
    <dgm:cxn modelId="{02FA4630-5AE0-42A8-9720-FE991D5FFE66}" type="presParOf" srcId="{508BF6E8-4285-459D-BDBB-E033F515797B}" destId="{A6334EFA-5E70-4B8B-9711-12D77C233A6C}" srcOrd="20" destOrd="0" presId="urn:microsoft.com/office/officeart/2008/layout/LinedList"/>
    <dgm:cxn modelId="{5BF2482F-9548-40E4-B6C6-5B4369900419}" type="presParOf" srcId="{508BF6E8-4285-459D-BDBB-E033F515797B}" destId="{72C473D0-2695-4A32-8DE5-EE56897B0487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8B1F94-1BEF-420F-93DB-37E067CC563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EBCFD32-06DA-429B-BA53-4932BF2CFD8A}">
      <dgm:prSet custT="1"/>
      <dgm:spPr/>
      <dgm:t>
        <a:bodyPr/>
        <a:lstStyle/>
        <a:p>
          <a:pPr algn="ctr" rtl="0"/>
          <a:r>
            <a:rPr lang="en-US" sz="1600" b="1" dirty="0" smtClean="0">
              <a:solidFill>
                <a:srgbClr val="002060"/>
              </a:solidFill>
              <a:latin typeface="Century Gothic" panose="020B0502020202020204" pitchFamily="34" charset="0"/>
            </a:rPr>
            <a:t>Inbound Connect</a:t>
          </a:r>
          <a:endParaRPr lang="en-US" sz="16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2860CF42-6FF0-4820-868A-F5320E0C83F4}" type="parTrans" cxnId="{0DAD87F0-96DC-4E7C-93FC-4E6A733089D6}">
      <dgm:prSet/>
      <dgm:spPr/>
      <dgm:t>
        <a:bodyPr/>
        <a:lstStyle/>
        <a:p>
          <a:endParaRPr lang="en-US"/>
        </a:p>
      </dgm:t>
    </dgm:pt>
    <dgm:pt modelId="{97598D61-CD5C-4D54-B55C-87214C9364F2}" type="sibTrans" cxnId="{0DAD87F0-96DC-4E7C-93FC-4E6A733089D6}">
      <dgm:prSet/>
      <dgm:spPr/>
      <dgm:t>
        <a:bodyPr/>
        <a:lstStyle/>
        <a:p>
          <a:endParaRPr lang="en-US"/>
        </a:p>
      </dgm:t>
    </dgm:pt>
    <dgm:pt modelId="{21C22E02-35D5-4CC7-B4E0-D97018A84510}">
      <dgm:prSet custT="1"/>
      <dgm:spPr/>
      <dgm:t>
        <a:bodyPr/>
        <a:lstStyle/>
        <a:p>
          <a:pPr rtl="0"/>
          <a:r>
            <a:rPr lang="en-US" sz="1600" dirty="0" smtClean="0">
              <a:solidFill>
                <a:srgbClr val="002060"/>
              </a:solidFill>
              <a:latin typeface="Century Gothic" panose="020B0502020202020204" pitchFamily="34" charset="0"/>
            </a:rPr>
            <a:t>•File Based Data Import</a:t>
          </a:r>
          <a:endParaRPr lang="en-US" sz="16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EA37A166-52F7-483A-9C41-E975FE09A146}" type="parTrans" cxnId="{9E3D48E8-EA21-498A-BECE-613C0F5894B1}">
      <dgm:prSet/>
      <dgm:spPr/>
      <dgm:t>
        <a:bodyPr/>
        <a:lstStyle/>
        <a:p>
          <a:endParaRPr lang="en-US"/>
        </a:p>
      </dgm:t>
    </dgm:pt>
    <dgm:pt modelId="{EAA47630-BB47-4D3C-947F-0C3FD43C6909}" type="sibTrans" cxnId="{9E3D48E8-EA21-498A-BECE-613C0F5894B1}">
      <dgm:prSet/>
      <dgm:spPr/>
      <dgm:t>
        <a:bodyPr/>
        <a:lstStyle/>
        <a:p>
          <a:endParaRPr lang="en-US"/>
        </a:p>
      </dgm:t>
    </dgm:pt>
    <dgm:pt modelId="{470EDCC8-492B-41F1-9A65-5D38F2A2DD8E}">
      <dgm:prSet custT="1"/>
      <dgm:spPr/>
      <dgm:t>
        <a:bodyPr/>
        <a:lstStyle/>
        <a:p>
          <a:pPr algn="ctr" rtl="0"/>
          <a:r>
            <a:rPr lang="en-US" sz="1600" b="1" dirty="0" smtClean="0">
              <a:solidFill>
                <a:srgbClr val="002060"/>
              </a:solidFill>
              <a:latin typeface="Century Gothic" panose="020B0502020202020204" pitchFamily="34" charset="0"/>
            </a:rPr>
            <a:t>Outbound Connect</a:t>
          </a:r>
          <a:endParaRPr lang="en-US" sz="16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88DBD9C2-9CAA-4186-A6E4-BD5A95F59A98}" type="parTrans" cxnId="{74965A08-9FA4-495D-A3A3-215A86026953}">
      <dgm:prSet/>
      <dgm:spPr/>
      <dgm:t>
        <a:bodyPr/>
        <a:lstStyle/>
        <a:p>
          <a:endParaRPr lang="en-US"/>
        </a:p>
      </dgm:t>
    </dgm:pt>
    <dgm:pt modelId="{64EE5618-0D4B-4FE2-87AC-9ECF0EE7F994}" type="sibTrans" cxnId="{74965A08-9FA4-495D-A3A3-215A86026953}">
      <dgm:prSet/>
      <dgm:spPr/>
      <dgm:t>
        <a:bodyPr/>
        <a:lstStyle/>
        <a:p>
          <a:endParaRPr lang="en-US"/>
        </a:p>
      </dgm:t>
    </dgm:pt>
    <dgm:pt modelId="{99E7D804-CC36-4C4B-BAFA-5373475284B2}">
      <dgm:prSet custT="1"/>
      <dgm:spPr/>
      <dgm:t>
        <a:bodyPr/>
        <a:lstStyle/>
        <a:p>
          <a:pPr rtl="0"/>
          <a:r>
            <a:rPr lang="en-US" sz="1600" dirty="0" smtClean="0">
              <a:solidFill>
                <a:srgbClr val="002060"/>
              </a:solidFill>
              <a:latin typeface="Century Gothic" panose="020B0502020202020204" pitchFamily="34" charset="0"/>
            </a:rPr>
            <a:t>•Events and Notification</a:t>
          </a:r>
          <a:endParaRPr lang="en-US" sz="16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254BC6EB-F277-4289-B180-5A45238269E5}" type="parTrans" cxnId="{2226A1F0-70D3-4A57-A9D1-55FF5CDAE5AE}">
      <dgm:prSet/>
      <dgm:spPr/>
      <dgm:t>
        <a:bodyPr/>
        <a:lstStyle/>
        <a:p>
          <a:endParaRPr lang="en-US"/>
        </a:p>
      </dgm:t>
    </dgm:pt>
    <dgm:pt modelId="{300E52DB-979D-4920-8F51-FFEEAB5D7367}" type="sibTrans" cxnId="{2226A1F0-70D3-4A57-A9D1-55FF5CDAE5AE}">
      <dgm:prSet/>
      <dgm:spPr/>
      <dgm:t>
        <a:bodyPr/>
        <a:lstStyle/>
        <a:p>
          <a:endParaRPr lang="en-US"/>
        </a:p>
      </dgm:t>
    </dgm:pt>
    <dgm:pt modelId="{1F6B8B4E-2B7B-40E9-B348-88729309945C}">
      <dgm:prSet custT="1"/>
      <dgm:spPr/>
      <dgm:t>
        <a:bodyPr/>
        <a:lstStyle/>
        <a:p>
          <a:pPr rtl="0"/>
          <a:r>
            <a:rPr lang="en-US" sz="1600" dirty="0" smtClean="0">
              <a:solidFill>
                <a:srgbClr val="002060"/>
              </a:solidFill>
              <a:latin typeface="Century Gothic" panose="020B0502020202020204" pitchFamily="34" charset="0"/>
            </a:rPr>
            <a:t>•BI Publisher / BICC</a:t>
          </a:r>
          <a:endParaRPr lang="en-US" sz="16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51AF97EA-7447-42CA-B272-C59A96ED2EE4}" type="parTrans" cxnId="{6250D66C-2289-43FE-BA98-CF8D1B954A55}">
      <dgm:prSet/>
      <dgm:spPr/>
      <dgm:t>
        <a:bodyPr/>
        <a:lstStyle/>
        <a:p>
          <a:endParaRPr lang="en-US"/>
        </a:p>
      </dgm:t>
    </dgm:pt>
    <dgm:pt modelId="{7917C8C9-A1AA-4A26-85A8-7E5FAE5408F4}" type="sibTrans" cxnId="{6250D66C-2289-43FE-BA98-CF8D1B954A55}">
      <dgm:prSet/>
      <dgm:spPr/>
      <dgm:t>
        <a:bodyPr/>
        <a:lstStyle/>
        <a:p>
          <a:endParaRPr lang="en-US"/>
        </a:p>
      </dgm:t>
    </dgm:pt>
    <dgm:pt modelId="{A950A4F2-3258-4AFC-A28A-5A189396D7C4}">
      <dgm:prSet custT="1"/>
      <dgm:spPr/>
      <dgm:t>
        <a:bodyPr/>
        <a:lstStyle/>
        <a:p>
          <a:pPr rtl="0"/>
          <a:r>
            <a:rPr lang="en-US" sz="1600" dirty="0" smtClean="0">
              <a:solidFill>
                <a:srgbClr val="002060"/>
              </a:solidFill>
              <a:latin typeface="Century Gothic" panose="020B0502020202020204" pitchFamily="34" charset="0"/>
            </a:rPr>
            <a:t>•SaaS extracts</a:t>
          </a:r>
          <a:endParaRPr lang="en-US" sz="16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3278331D-A1ED-43AD-8AE7-79AC0AEAFEAF}" type="parTrans" cxnId="{08F420CB-114D-468C-9829-B82C4744A08F}">
      <dgm:prSet/>
      <dgm:spPr/>
      <dgm:t>
        <a:bodyPr/>
        <a:lstStyle/>
        <a:p>
          <a:endParaRPr lang="en-US"/>
        </a:p>
      </dgm:t>
    </dgm:pt>
    <dgm:pt modelId="{25D37EFE-D365-4A18-AB4F-613637FBF48A}" type="sibTrans" cxnId="{08F420CB-114D-468C-9829-B82C4744A08F}">
      <dgm:prSet/>
      <dgm:spPr/>
      <dgm:t>
        <a:bodyPr/>
        <a:lstStyle/>
        <a:p>
          <a:endParaRPr lang="en-US"/>
        </a:p>
      </dgm:t>
    </dgm:pt>
    <dgm:pt modelId="{51F441BD-726B-4AB8-AA19-6B7C9EF33F08}">
      <dgm:prSet custT="1"/>
      <dgm:spPr/>
      <dgm:t>
        <a:bodyPr/>
        <a:lstStyle/>
        <a:p>
          <a:pPr rtl="0"/>
          <a:r>
            <a:rPr lang="en-US" sz="1600" dirty="0" smtClean="0">
              <a:solidFill>
                <a:srgbClr val="002060"/>
              </a:solidFill>
              <a:latin typeface="Century Gothic" panose="020B0502020202020204" pitchFamily="34" charset="0"/>
            </a:rPr>
            <a:t>•Real-time</a:t>
          </a:r>
        </a:p>
        <a:p>
          <a:pPr rtl="0"/>
          <a:endParaRPr lang="en-US" sz="16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E561D22D-803D-4111-8430-C9FB6AB47213}" type="sibTrans" cxnId="{5F9A962C-2EAC-4E98-9FAA-25CE54EC501D}">
      <dgm:prSet/>
      <dgm:spPr/>
      <dgm:t>
        <a:bodyPr/>
        <a:lstStyle/>
        <a:p>
          <a:endParaRPr lang="en-US"/>
        </a:p>
      </dgm:t>
    </dgm:pt>
    <dgm:pt modelId="{EEE38C7A-9904-4C68-89AE-D02294D0685B}" type="parTrans" cxnId="{5F9A962C-2EAC-4E98-9FAA-25CE54EC501D}">
      <dgm:prSet/>
      <dgm:spPr/>
      <dgm:t>
        <a:bodyPr/>
        <a:lstStyle/>
        <a:p>
          <a:endParaRPr lang="en-US"/>
        </a:p>
      </dgm:t>
    </dgm:pt>
    <dgm:pt modelId="{01EFA92B-9D26-4D34-95C8-6746E8CE83FA}">
      <dgm:prSet custT="1"/>
      <dgm:spPr/>
      <dgm:t>
        <a:bodyPr/>
        <a:lstStyle/>
        <a:p>
          <a:pPr rtl="0"/>
          <a:r>
            <a:rPr lang="en-US" sz="1600" dirty="0" smtClean="0">
              <a:solidFill>
                <a:srgbClr val="002060"/>
              </a:solidFill>
              <a:latin typeface="Century Gothic" panose="020B0502020202020204" pitchFamily="34" charset="0"/>
            </a:rPr>
            <a:t>•SOAP/Rest Web services</a:t>
          </a:r>
          <a:endParaRPr lang="en-US" sz="16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67437C12-48E7-4BC4-9816-424B16DE3D3B}" type="sibTrans" cxnId="{20ED5224-B3C3-45FB-93C0-F70480EE4AE6}">
      <dgm:prSet/>
      <dgm:spPr/>
      <dgm:t>
        <a:bodyPr/>
        <a:lstStyle/>
        <a:p>
          <a:endParaRPr lang="en-US"/>
        </a:p>
      </dgm:t>
    </dgm:pt>
    <dgm:pt modelId="{484215CB-5399-4D16-9799-4A39F0FC3859}" type="parTrans" cxnId="{20ED5224-B3C3-45FB-93C0-F70480EE4AE6}">
      <dgm:prSet/>
      <dgm:spPr/>
      <dgm:t>
        <a:bodyPr/>
        <a:lstStyle/>
        <a:p>
          <a:endParaRPr lang="en-US"/>
        </a:p>
      </dgm:t>
    </dgm:pt>
    <dgm:pt modelId="{C8DF54A6-33F4-4964-A9D6-66DB630D86BB}">
      <dgm:prSet custT="1"/>
      <dgm:spPr/>
      <dgm:t>
        <a:bodyPr/>
        <a:lstStyle/>
        <a:p>
          <a:pPr rtl="0"/>
          <a:r>
            <a:rPr lang="en-US" sz="1600" dirty="0" smtClean="0">
              <a:solidFill>
                <a:srgbClr val="002060"/>
              </a:solidFill>
              <a:latin typeface="Century Gothic" panose="020B0502020202020204" pitchFamily="34" charset="0"/>
            </a:rPr>
            <a:t>•Batched based</a:t>
          </a:r>
          <a:endParaRPr lang="en-US" sz="16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ECD17084-ECC4-4343-A330-BD8C6D5E3E9B}" type="sibTrans" cxnId="{001A79F3-7970-4BAF-BC70-57DBE3BC32D4}">
      <dgm:prSet/>
      <dgm:spPr/>
      <dgm:t>
        <a:bodyPr/>
        <a:lstStyle/>
        <a:p>
          <a:endParaRPr lang="en-US"/>
        </a:p>
      </dgm:t>
    </dgm:pt>
    <dgm:pt modelId="{9E624117-E63E-4C30-9EC1-2840A24C3E6F}" type="parTrans" cxnId="{001A79F3-7970-4BAF-BC70-57DBE3BC32D4}">
      <dgm:prSet/>
      <dgm:spPr/>
      <dgm:t>
        <a:bodyPr/>
        <a:lstStyle/>
        <a:p>
          <a:endParaRPr lang="en-US"/>
        </a:p>
      </dgm:t>
    </dgm:pt>
    <dgm:pt modelId="{05369044-9735-4BC6-8983-EFC74CA8404E}" type="pres">
      <dgm:prSet presAssocID="{F98B1F94-1BEF-420F-93DB-37E067CC563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1672C5D-2973-46C9-8E86-BD3269086564}" type="pres">
      <dgm:prSet presAssocID="{CEBCFD32-06DA-429B-BA53-4932BF2CFD8A}" presName="thickLine" presStyleLbl="alignNode1" presStyleIdx="0" presStyleCnt="9"/>
      <dgm:spPr/>
    </dgm:pt>
    <dgm:pt modelId="{164BC1F4-49F9-4F4C-9539-6945E27DCA48}" type="pres">
      <dgm:prSet presAssocID="{CEBCFD32-06DA-429B-BA53-4932BF2CFD8A}" presName="horz1" presStyleCnt="0"/>
      <dgm:spPr/>
    </dgm:pt>
    <dgm:pt modelId="{8119866B-DADC-46B2-8AB7-202651873330}" type="pres">
      <dgm:prSet presAssocID="{CEBCFD32-06DA-429B-BA53-4932BF2CFD8A}" presName="tx1" presStyleLbl="revTx" presStyleIdx="0" presStyleCnt="9"/>
      <dgm:spPr/>
      <dgm:t>
        <a:bodyPr/>
        <a:lstStyle/>
        <a:p>
          <a:endParaRPr lang="en-US"/>
        </a:p>
      </dgm:t>
    </dgm:pt>
    <dgm:pt modelId="{19B25AFC-7091-409D-9343-A9FED2131293}" type="pres">
      <dgm:prSet presAssocID="{CEBCFD32-06DA-429B-BA53-4932BF2CFD8A}" presName="vert1" presStyleCnt="0"/>
      <dgm:spPr/>
    </dgm:pt>
    <dgm:pt modelId="{009F7FC2-C3DA-41E6-92CD-390C477903A5}" type="pres">
      <dgm:prSet presAssocID="{21C22E02-35D5-4CC7-B4E0-D97018A84510}" presName="thickLine" presStyleLbl="alignNode1" presStyleIdx="1" presStyleCnt="9"/>
      <dgm:spPr/>
    </dgm:pt>
    <dgm:pt modelId="{F0EC28D8-474E-463A-9FD0-DB6F338DEA40}" type="pres">
      <dgm:prSet presAssocID="{21C22E02-35D5-4CC7-B4E0-D97018A84510}" presName="horz1" presStyleCnt="0"/>
      <dgm:spPr/>
    </dgm:pt>
    <dgm:pt modelId="{793A87CD-4938-44F0-9160-74E990CA573C}" type="pres">
      <dgm:prSet presAssocID="{21C22E02-35D5-4CC7-B4E0-D97018A84510}" presName="tx1" presStyleLbl="revTx" presStyleIdx="1" presStyleCnt="9"/>
      <dgm:spPr/>
      <dgm:t>
        <a:bodyPr/>
        <a:lstStyle/>
        <a:p>
          <a:endParaRPr lang="en-US"/>
        </a:p>
      </dgm:t>
    </dgm:pt>
    <dgm:pt modelId="{855C70F9-C997-461F-8340-B4C027DE869D}" type="pres">
      <dgm:prSet presAssocID="{21C22E02-35D5-4CC7-B4E0-D97018A84510}" presName="vert1" presStyleCnt="0"/>
      <dgm:spPr/>
    </dgm:pt>
    <dgm:pt modelId="{FA325FE7-C405-437B-AF35-B1B741B6F83A}" type="pres">
      <dgm:prSet presAssocID="{C8DF54A6-33F4-4964-A9D6-66DB630D86BB}" presName="thickLine" presStyleLbl="alignNode1" presStyleIdx="2" presStyleCnt="9"/>
      <dgm:spPr/>
    </dgm:pt>
    <dgm:pt modelId="{41D22480-FC3B-439B-84E6-5C77822ABFDD}" type="pres">
      <dgm:prSet presAssocID="{C8DF54A6-33F4-4964-A9D6-66DB630D86BB}" presName="horz1" presStyleCnt="0"/>
      <dgm:spPr/>
    </dgm:pt>
    <dgm:pt modelId="{1648EC4F-98F6-40FB-8269-32B991E4451D}" type="pres">
      <dgm:prSet presAssocID="{C8DF54A6-33F4-4964-A9D6-66DB630D86BB}" presName="tx1" presStyleLbl="revTx" presStyleIdx="2" presStyleCnt="9"/>
      <dgm:spPr/>
      <dgm:t>
        <a:bodyPr/>
        <a:lstStyle/>
        <a:p>
          <a:endParaRPr lang="en-US"/>
        </a:p>
      </dgm:t>
    </dgm:pt>
    <dgm:pt modelId="{38E41EC7-BC8F-4B10-9271-9A36BD5F839C}" type="pres">
      <dgm:prSet presAssocID="{C8DF54A6-33F4-4964-A9D6-66DB630D86BB}" presName="vert1" presStyleCnt="0"/>
      <dgm:spPr/>
    </dgm:pt>
    <dgm:pt modelId="{C141646D-70AE-441A-8695-E193F6D4183C}" type="pres">
      <dgm:prSet presAssocID="{01EFA92B-9D26-4D34-95C8-6746E8CE83FA}" presName="thickLine" presStyleLbl="alignNode1" presStyleIdx="3" presStyleCnt="9"/>
      <dgm:spPr/>
    </dgm:pt>
    <dgm:pt modelId="{85E954E1-B6E5-4E57-A380-2DE178F1EEE9}" type="pres">
      <dgm:prSet presAssocID="{01EFA92B-9D26-4D34-95C8-6746E8CE83FA}" presName="horz1" presStyleCnt="0"/>
      <dgm:spPr/>
    </dgm:pt>
    <dgm:pt modelId="{36F5E0FE-E132-4EFB-90D6-6B92028FD481}" type="pres">
      <dgm:prSet presAssocID="{01EFA92B-9D26-4D34-95C8-6746E8CE83FA}" presName="tx1" presStyleLbl="revTx" presStyleIdx="3" presStyleCnt="9"/>
      <dgm:spPr/>
      <dgm:t>
        <a:bodyPr/>
        <a:lstStyle/>
        <a:p>
          <a:endParaRPr lang="en-US"/>
        </a:p>
      </dgm:t>
    </dgm:pt>
    <dgm:pt modelId="{DE89287A-BFED-4644-B24D-3BA801DF6FCA}" type="pres">
      <dgm:prSet presAssocID="{01EFA92B-9D26-4D34-95C8-6746E8CE83FA}" presName="vert1" presStyleCnt="0"/>
      <dgm:spPr/>
    </dgm:pt>
    <dgm:pt modelId="{76236E2B-044E-41EE-8539-1328E9CE217A}" type="pres">
      <dgm:prSet presAssocID="{51F441BD-726B-4AB8-AA19-6B7C9EF33F08}" presName="thickLine" presStyleLbl="alignNode1" presStyleIdx="4" presStyleCnt="9"/>
      <dgm:spPr/>
    </dgm:pt>
    <dgm:pt modelId="{176C11C0-8FD7-4E97-9945-B5738AA39AC8}" type="pres">
      <dgm:prSet presAssocID="{51F441BD-726B-4AB8-AA19-6B7C9EF33F08}" presName="horz1" presStyleCnt="0"/>
      <dgm:spPr/>
    </dgm:pt>
    <dgm:pt modelId="{9E8B7AD9-36A1-4E67-8DB7-B6BD943E7DDD}" type="pres">
      <dgm:prSet presAssocID="{51F441BD-726B-4AB8-AA19-6B7C9EF33F08}" presName="tx1" presStyleLbl="revTx" presStyleIdx="4" presStyleCnt="9"/>
      <dgm:spPr/>
      <dgm:t>
        <a:bodyPr/>
        <a:lstStyle/>
        <a:p>
          <a:endParaRPr lang="en-US"/>
        </a:p>
      </dgm:t>
    </dgm:pt>
    <dgm:pt modelId="{3664CFBC-B83F-4C0A-930A-E3ED943B0B8E}" type="pres">
      <dgm:prSet presAssocID="{51F441BD-726B-4AB8-AA19-6B7C9EF33F08}" presName="vert1" presStyleCnt="0"/>
      <dgm:spPr/>
    </dgm:pt>
    <dgm:pt modelId="{F5DD656C-A996-405B-BC4D-2AF687662CF4}" type="pres">
      <dgm:prSet presAssocID="{470EDCC8-492B-41F1-9A65-5D38F2A2DD8E}" presName="thickLine" presStyleLbl="alignNode1" presStyleIdx="5" presStyleCnt="9"/>
      <dgm:spPr/>
    </dgm:pt>
    <dgm:pt modelId="{6D375A48-2476-46E1-8282-5431944DF1A1}" type="pres">
      <dgm:prSet presAssocID="{470EDCC8-492B-41F1-9A65-5D38F2A2DD8E}" presName="horz1" presStyleCnt="0"/>
      <dgm:spPr/>
    </dgm:pt>
    <dgm:pt modelId="{4F2556BA-2B80-467C-AAAB-C91CC608651B}" type="pres">
      <dgm:prSet presAssocID="{470EDCC8-492B-41F1-9A65-5D38F2A2DD8E}" presName="tx1" presStyleLbl="revTx" presStyleIdx="5" presStyleCnt="9"/>
      <dgm:spPr/>
      <dgm:t>
        <a:bodyPr/>
        <a:lstStyle/>
        <a:p>
          <a:endParaRPr lang="en-US"/>
        </a:p>
      </dgm:t>
    </dgm:pt>
    <dgm:pt modelId="{7EF10F81-62EA-4EB2-907C-E26A78BE4FB3}" type="pres">
      <dgm:prSet presAssocID="{470EDCC8-492B-41F1-9A65-5D38F2A2DD8E}" presName="vert1" presStyleCnt="0"/>
      <dgm:spPr/>
    </dgm:pt>
    <dgm:pt modelId="{9E61B892-6A2B-491E-9B42-295229BD5CE2}" type="pres">
      <dgm:prSet presAssocID="{99E7D804-CC36-4C4B-BAFA-5373475284B2}" presName="thickLine" presStyleLbl="alignNode1" presStyleIdx="6" presStyleCnt="9"/>
      <dgm:spPr/>
    </dgm:pt>
    <dgm:pt modelId="{5C6B918C-E82A-450B-B5B4-FF79D3EAA262}" type="pres">
      <dgm:prSet presAssocID="{99E7D804-CC36-4C4B-BAFA-5373475284B2}" presName="horz1" presStyleCnt="0"/>
      <dgm:spPr/>
    </dgm:pt>
    <dgm:pt modelId="{11CA0F78-8F4A-4A05-B979-5CFF33EC4E08}" type="pres">
      <dgm:prSet presAssocID="{99E7D804-CC36-4C4B-BAFA-5373475284B2}" presName="tx1" presStyleLbl="revTx" presStyleIdx="6" presStyleCnt="9"/>
      <dgm:spPr/>
      <dgm:t>
        <a:bodyPr/>
        <a:lstStyle/>
        <a:p>
          <a:endParaRPr lang="en-US"/>
        </a:p>
      </dgm:t>
    </dgm:pt>
    <dgm:pt modelId="{902F439E-9E5E-452D-9E70-AEC0FBE812C0}" type="pres">
      <dgm:prSet presAssocID="{99E7D804-CC36-4C4B-BAFA-5373475284B2}" presName="vert1" presStyleCnt="0"/>
      <dgm:spPr/>
    </dgm:pt>
    <dgm:pt modelId="{D1B438A3-1877-400B-886F-E403239F2DDF}" type="pres">
      <dgm:prSet presAssocID="{1F6B8B4E-2B7B-40E9-B348-88729309945C}" presName="thickLine" presStyleLbl="alignNode1" presStyleIdx="7" presStyleCnt="9"/>
      <dgm:spPr/>
    </dgm:pt>
    <dgm:pt modelId="{DC1ECA99-1AB0-46A2-85E9-1361C6FC278C}" type="pres">
      <dgm:prSet presAssocID="{1F6B8B4E-2B7B-40E9-B348-88729309945C}" presName="horz1" presStyleCnt="0"/>
      <dgm:spPr/>
    </dgm:pt>
    <dgm:pt modelId="{DDFB7EC3-CFE0-4CFD-A67C-0D7A1F164841}" type="pres">
      <dgm:prSet presAssocID="{1F6B8B4E-2B7B-40E9-B348-88729309945C}" presName="tx1" presStyleLbl="revTx" presStyleIdx="7" presStyleCnt="9"/>
      <dgm:spPr/>
      <dgm:t>
        <a:bodyPr/>
        <a:lstStyle/>
        <a:p>
          <a:endParaRPr lang="en-US"/>
        </a:p>
      </dgm:t>
    </dgm:pt>
    <dgm:pt modelId="{858071BA-862D-4315-B2D3-68B80A43A2D9}" type="pres">
      <dgm:prSet presAssocID="{1F6B8B4E-2B7B-40E9-B348-88729309945C}" presName="vert1" presStyleCnt="0"/>
      <dgm:spPr/>
    </dgm:pt>
    <dgm:pt modelId="{11BC4640-3541-4891-9817-537B60C0C53A}" type="pres">
      <dgm:prSet presAssocID="{A950A4F2-3258-4AFC-A28A-5A189396D7C4}" presName="thickLine" presStyleLbl="alignNode1" presStyleIdx="8" presStyleCnt="9"/>
      <dgm:spPr/>
    </dgm:pt>
    <dgm:pt modelId="{A1B0D723-9639-4F9C-B9BE-D4F6AE4C8BEB}" type="pres">
      <dgm:prSet presAssocID="{A950A4F2-3258-4AFC-A28A-5A189396D7C4}" presName="horz1" presStyleCnt="0"/>
      <dgm:spPr/>
    </dgm:pt>
    <dgm:pt modelId="{92BD88D8-06D7-4D35-927D-E1EF5E523ED1}" type="pres">
      <dgm:prSet presAssocID="{A950A4F2-3258-4AFC-A28A-5A189396D7C4}" presName="tx1" presStyleLbl="revTx" presStyleIdx="8" presStyleCnt="9"/>
      <dgm:spPr/>
      <dgm:t>
        <a:bodyPr/>
        <a:lstStyle/>
        <a:p>
          <a:endParaRPr lang="en-US"/>
        </a:p>
      </dgm:t>
    </dgm:pt>
    <dgm:pt modelId="{A880CADC-4A97-4B2D-92EB-DAA0BF30176B}" type="pres">
      <dgm:prSet presAssocID="{A950A4F2-3258-4AFC-A28A-5A189396D7C4}" presName="vert1" presStyleCnt="0"/>
      <dgm:spPr/>
    </dgm:pt>
  </dgm:ptLst>
  <dgm:cxnLst>
    <dgm:cxn modelId="{96499D5D-2F5B-4897-89B2-56F3B857504F}" type="presOf" srcId="{F98B1F94-1BEF-420F-93DB-37E067CC563F}" destId="{05369044-9735-4BC6-8983-EFC74CA8404E}" srcOrd="0" destOrd="0" presId="urn:microsoft.com/office/officeart/2008/layout/LinedList"/>
    <dgm:cxn modelId="{0DAD87F0-96DC-4E7C-93FC-4E6A733089D6}" srcId="{F98B1F94-1BEF-420F-93DB-37E067CC563F}" destId="{CEBCFD32-06DA-429B-BA53-4932BF2CFD8A}" srcOrd="0" destOrd="0" parTransId="{2860CF42-6FF0-4820-868A-F5320E0C83F4}" sibTransId="{97598D61-CD5C-4D54-B55C-87214C9364F2}"/>
    <dgm:cxn modelId="{08F420CB-114D-468C-9829-B82C4744A08F}" srcId="{F98B1F94-1BEF-420F-93DB-37E067CC563F}" destId="{A950A4F2-3258-4AFC-A28A-5A189396D7C4}" srcOrd="8" destOrd="0" parTransId="{3278331D-A1ED-43AD-8AE7-79AC0AEAFEAF}" sibTransId="{25D37EFE-D365-4A18-AB4F-613637FBF48A}"/>
    <dgm:cxn modelId="{3A6FFBD8-FD01-4493-BCA9-8327FEE6241A}" type="presOf" srcId="{A950A4F2-3258-4AFC-A28A-5A189396D7C4}" destId="{92BD88D8-06D7-4D35-927D-E1EF5E523ED1}" srcOrd="0" destOrd="0" presId="urn:microsoft.com/office/officeart/2008/layout/LinedList"/>
    <dgm:cxn modelId="{165DC61A-CA72-4AC2-A873-8762B1BC03E4}" type="presOf" srcId="{1F6B8B4E-2B7B-40E9-B348-88729309945C}" destId="{DDFB7EC3-CFE0-4CFD-A67C-0D7A1F164841}" srcOrd="0" destOrd="0" presId="urn:microsoft.com/office/officeart/2008/layout/LinedList"/>
    <dgm:cxn modelId="{3719C96A-E492-4929-8CFC-6385EC136D60}" type="presOf" srcId="{470EDCC8-492B-41F1-9A65-5D38F2A2DD8E}" destId="{4F2556BA-2B80-467C-AAAB-C91CC608651B}" srcOrd="0" destOrd="0" presId="urn:microsoft.com/office/officeart/2008/layout/LinedList"/>
    <dgm:cxn modelId="{7BDD6013-9AD8-4604-A6BE-35D8F2C9B94F}" type="presOf" srcId="{21C22E02-35D5-4CC7-B4E0-D97018A84510}" destId="{793A87CD-4938-44F0-9160-74E990CA573C}" srcOrd="0" destOrd="0" presId="urn:microsoft.com/office/officeart/2008/layout/LinedList"/>
    <dgm:cxn modelId="{2226A1F0-70D3-4A57-A9D1-55FF5CDAE5AE}" srcId="{F98B1F94-1BEF-420F-93DB-37E067CC563F}" destId="{99E7D804-CC36-4C4B-BAFA-5373475284B2}" srcOrd="6" destOrd="0" parTransId="{254BC6EB-F277-4289-B180-5A45238269E5}" sibTransId="{300E52DB-979D-4920-8F51-FFEEAB5D7367}"/>
    <dgm:cxn modelId="{C4C155B5-BF77-412A-AE0B-404550A40233}" type="presOf" srcId="{CEBCFD32-06DA-429B-BA53-4932BF2CFD8A}" destId="{8119866B-DADC-46B2-8AB7-202651873330}" srcOrd="0" destOrd="0" presId="urn:microsoft.com/office/officeart/2008/layout/LinedList"/>
    <dgm:cxn modelId="{20ED5224-B3C3-45FB-93C0-F70480EE4AE6}" srcId="{F98B1F94-1BEF-420F-93DB-37E067CC563F}" destId="{01EFA92B-9D26-4D34-95C8-6746E8CE83FA}" srcOrd="3" destOrd="0" parTransId="{484215CB-5399-4D16-9799-4A39F0FC3859}" sibTransId="{67437C12-48E7-4BC4-9816-424B16DE3D3B}"/>
    <dgm:cxn modelId="{5179E253-5E13-42FF-95ED-3FDCB1B9E73E}" type="presOf" srcId="{51F441BD-726B-4AB8-AA19-6B7C9EF33F08}" destId="{9E8B7AD9-36A1-4E67-8DB7-B6BD943E7DDD}" srcOrd="0" destOrd="0" presId="urn:microsoft.com/office/officeart/2008/layout/LinedList"/>
    <dgm:cxn modelId="{1B64C88B-8A44-49AC-8294-FB4EFCCEC346}" type="presOf" srcId="{99E7D804-CC36-4C4B-BAFA-5373475284B2}" destId="{11CA0F78-8F4A-4A05-B979-5CFF33EC4E08}" srcOrd="0" destOrd="0" presId="urn:microsoft.com/office/officeart/2008/layout/LinedList"/>
    <dgm:cxn modelId="{9E3D48E8-EA21-498A-BECE-613C0F5894B1}" srcId="{F98B1F94-1BEF-420F-93DB-37E067CC563F}" destId="{21C22E02-35D5-4CC7-B4E0-D97018A84510}" srcOrd="1" destOrd="0" parTransId="{EA37A166-52F7-483A-9C41-E975FE09A146}" sibTransId="{EAA47630-BB47-4D3C-947F-0C3FD43C6909}"/>
    <dgm:cxn modelId="{6250D66C-2289-43FE-BA98-CF8D1B954A55}" srcId="{F98B1F94-1BEF-420F-93DB-37E067CC563F}" destId="{1F6B8B4E-2B7B-40E9-B348-88729309945C}" srcOrd="7" destOrd="0" parTransId="{51AF97EA-7447-42CA-B272-C59A96ED2EE4}" sibTransId="{7917C8C9-A1AA-4A26-85A8-7E5FAE5408F4}"/>
    <dgm:cxn modelId="{5F9A962C-2EAC-4E98-9FAA-25CE54EC501D}" srcId="{F98B1F94-1BEF-420F-93DB-37E067CC563F}" destId="{51F441BD-726B-4AB8-AA19-6B7C9EF33F08}" srcOrd="4" destOrd="0" parTransId="{EEE38C7A-9904-4C68-89AE-D02294D0685B}" sibTransId="{E561D22D-803D-4111-8430-C9FB6AB47213}"/>
    <dgm:cxn modelId="{74965A08-9FA4-495D-A3A3-215A86026953}" srcId="{F98B1F94-1BEF-420F-93DB-37E067CC563F}" destId="{470EDCC8-492B-41F1-9A65-5D38F2A2DD8E}" srcOrd="5" destOrd="0" parTransId="{88DBD9C2-9CAA-4186-A6E4-BD5A95F59A98}" sibTransId="{64EE5618-0D4B-4FE2-87AC-9ECF0EE7F994}"/>
    <dgm:cxn modelId="{9CE39215-469A-4918-AFB7-2146438B190D}" type="presOf" srcId="{C8DF54A6-33F4-4964-A9D6-66DB630D86BB}" destId="{1648EC4F-98F6-40FB-8269-32B991E4451D}" srcOrd="0" destOrd="0" presId="urn:microsoft.com/office/officeart/2008/layout/LinedList"/>
    <dgm:cxn modelId="{BD0AB2E1-7E14-4117-A563-C4498E2E8160}" type="presOf" srcId="{01EFA92B-9D26-4D34-95C8-6746E8CE83FA}" destId="{36F5E0FE-E132-4EFB-90D6-6B92028FD481}" srcOrd="0" destOrd="0" presId="urn:microsoft.com/office/officeart/2008/layout/LinedList"/>
    <dgm:cxn modelId="{001A79F3-7970-4BAF-BC70-57DBE3BC32D4}" srcId="{F98B1F94-1BEF-420F-93DB-37E067CC563F}" destId="{C8DF54A6-33F4-4964-A9D6-66DB630D86BB}" srcOrd="2" destOrd="0" parTransId="{9E624117-E63E-4C30-9EC1-2840A24C3E6F}" sibTransId="{ECD17084-ECC4-4343-A330-BD8C6D5E3E9B}"/>
    <dgm:cxn modelId="{6AE95D6E-333E-48B5-B269-5B22F1089CB8}" type="presParOf" srcId="{05369044-9735-4BC6-8983-EFC74CA8404E}" destId="{11672C5D-2973-46C9-8E86-BD3269086564}" srcOrd="0" destOrd="0" presId="urn:microsoft.com/office/officeart/2008/layout/LinedList"/>
    <dgm:cxn modelId="{83A4AE45-2A53-4F6D-9C74-47F7FB0C8B1B}" type="presParOf" srcId="{05369044-9735-4BC6-8983-EFC74CA8404E}" destId="{164BC1F4-49F9-4F4C-9539-6945E27DCA48}" srcOrd="1" destOrd="0" presId="urn:microsoft.com/office/officeart/2008/layout/LinedList"/>
    <dgm:cxn modelId="{34F920CC-741F-4C2D-8216-4287C04C34BE}" type="presParOf" srcId="{164BC1F4-49F9-4F4C-9539-6945E27DCA48}" destId="{8119866B-DADC-46B2-8AB7-202651873330}" srcOrd="0" destOrd="0" presId="urn:microsoft.com/office/officeart/2008/layout/LinedList"/>
    <dgm:cxn modelId="{30C01800-2442-45F1-823E-34E613E63642}" type="presParOf" srcId="{164BC1F4-49F9-4F4C-9539-6945E27DCA48}" destId="{19B25AFC-7091-409D-9343-A9FED2131293}" srcOrd="1" destOrd="0" presId="urn:microsoft.com/office/officeart/2008/layout/LinedList"/>
    <dgm:cxn modelId="{A4B90888-EC55-40AD-91F1-4A4A9CD81DDC}" type="presParOf" srcId="{05369044-9735-4BC6-8983-EFC74CA8404E}" destId="{009F7FC2-C3DA-41E6-92CD-390C477903A5}" srcOrd="2" destOrd="0" presId="urn:microsoft.com/office/officeart/2008/layout/LinedList"/>
    <dgm:cxn modelId="{5B126C73-7A4B-4722-8C32-BD922BC5F1B3}" type="presParOf" srcId="{05369044-9735-4BC6-8983-EFC74CA8404E}" destId="{F0EC28D8-474E-463A-9FD0-DB6F338DEA40}" srcOrd="3" destOrd="0" presId="urn:microsoft.com/office/officeart/2008/layout/LinedList"/>
    <dgm:cxn modelId="{9C65E42A-DA02-4F34-82C9-DA151B8E80E1}" type="presParOf" srcId="{F0EC28D8-474E-463A-9FD0-DB6F338DEA40}" destId="{793A87CD-4938-44F0-9160-74E990CA573C}" srcOrd="0" destOrd="0" presId="urn:microsoft.com/office/officeart/2008/layout/LinedList"/>
    <dgm:cxn modelId="{22970974-0FBB-4F97-B71B-AFC068884535}" type="presParOf" srcId="{F0EC28D8-474E-463A-9FD0-DB6F338DEA40}" destId="{855C70F9-C997-461F-8340-B4C027DE869D}" srcOrd="1" destOrd="0" presId="urn:microsoft.com/office/officeart/2008/layout/LinedList"/>
    <dgm:cxn modelId="{3B4B793E-CF29-40F3-9535-888AEAA77B44}" type="presParOf" srcId="{05369044-9735-4BC6-8983-EFC74CA8404E}" destId="{FA325FE7-C405-437B-AF35-B1B741B6F83A}" srcOrd="4" destOrd="0" presId="urn:microsoft.com/office/officeart/2008/layout/LinedList"/>
    <dgm:cxn modelId="{27CE42A2-76AE-44BB-99D0-171430BBCD13}" type="presParOf" srcId="{05369044-9735-4BC6-8983-EFC74CA8404E}" destId="{41D22480-FC3B-439B-84E6-5C77822ABFDD}" srcOrd="5" destOrd="0" presId="urn:microsoft.com/office/officeart/2008/layout/LinedList"/>
    <dgm:cxn modelId="{5DE4BDB6-5813-40BB-9065-17863690C86D}" type="presParOf" srcId="{41D22480-FC3B-439B-84E6-5C77822ABFDD}" destId="{1648EC4F-98F6-40FB-8269-32B991E4451D}" srcOrd="0" destOrd="0" presId="urn:microsoft.com/office/officeart/2008/layout/LinedList"/>
    <dgm:cxn modelId="{C00363E8-B69D-4DDF-90A9-B91A1845A75C}" type="presParOf" srcId="{41D22480-FC3B-439B-84E6-5C77822ABFDD}" destId="{38E41EC7-BC8F-4B10-9271-9A36BD5F839C}" srcOrd="1" destOrd="0" presId="urn:microsoft.com/office/officeart/2008/layout/LinedList"/>
    <dgm:cxn modelId="{41A0D0AF-98BF-4C38-BA1C-53E87BA654B2}" type="presParOf" srcId="{05369044-9735-4BC6-8983-EFC74CA8404E}" destId="{C141646D-70AE-441A-8695-E193F6D4183C}" srcOrd="6" destOrd="0" presId="urn:microsoft.com/office/officeart/2008/layout/LinedList"/>
    <dgm:cxn modelId="{F275C228-0245-488D-81B9-9152CE3B47DE}" type="presParOf" srcId="{05369044-9735-4BC6-8983-EFC74CA8404E}" destId="{85E954E1-B6E5-4E57-A380-2DE178F1EEE9}" srcOrd="7" destOrd="0" presId="urn:microsoft.com/office/officeart/2008/layout/LinedList"/>
    <dgm:cxn modelId="{3F8ADCDB-EB82-4F96-A92E-2FAC323726AD}" type="presParOf" srcId="{85E954E1-B6E5-4E57-A380-2DE178F1EEE9}" destId="{36F5E0FE-E132-4EFB-90D6-6B92028FD481}" srcOrd="0" destOrd="0" presId="urn:microsoft.com/office/officeart/2008/layout/LinedList"/>
    <dgm:cxn modelId="{0C9F1782-A2E9-4F9C-BE5E-7A2E72162B2D}" type="presParOf" srcId="{85E954E1-B6E5-4E57-A380-2DE178F1EEE9}" destId="{DE89287A-BFED-4644-B24D-3BA801DF6FCA}" srcOrd="1" destOrd="0" presId="urn:microsoft.com/office/officeart/2008/layout/LinedList"/>
    <dgm:cxn modelId="{42ED6F6E-7D6E-4504-897F-0988D5874333}" type="presParOf" srcId="{05369044-9735-4BC6-8983-EFC74CA8404E}" destId="{76236E2B-044E-41EE-8539-1328E9CE217A}" srcOrd="8" destOrd="0" presId="urn:microsoft.com/office/officeart/2008/layout/LinedList"/>
    <dgm:cxn modelId="{25E2BAAD-1D53-48AF-958B-FE7E62BD6080}" type="presParOf" srcId="{05369044-9735-4BC6-8983-EFC74CA8404E}" destId="{176C11C0-8FD7-4E97-9945-B5738AA39AC8}" srcOrd="9" destOrd="0" presId="urn:microsoft.com/office/officeart/2008/layout/LinedList"/>
    <dgm:cxn modelId="{839DBEEC-4424-47D0-A189-5B6CAE1E5197}" type="presParOf" srcId="{176C11C0-8FD7-4E97-9945-B5738AA39AC8}" destId="{9E8B7AD9-36A1-4E67-8DB7-B6BD943E7DDD}" srcOrd="0" destOrd="0" presId="urn:microsoft.com/office/officeart/2008/layout/LinedList"/>
    <dgm:cxn modelId="{935F9BEF-2A7A-423B-A5EB-81733CCE1239}" type="presParOf" srcId="{176C11C0-8FD7-4E97-9945-B5738AA39AC8}" destId="{3664CFBC-B83F-4C0A-930A-E3ED943B0B8E}" srcOrd="1" destOrd="0" presId="urn:microsoft.com/office/officeart/2008/layout/LinedList"/>
    <dgm:cxn modelId="{6092402C-2DFF-431B-BBB1-9AA72F17269F}" type="presParOf" srcId="{05369044-9735-4BC6-8983-EFC74CA8404E}" destId="{F5DD656C-A996-405B-BC4D-2AF687662CF4}" srcOrd="10" destOrd="0" presId="urn:microsoft.com/office/officeart/2008/layout/LinedList"/>
    <dgm:cxn modelId="{CDDD2D60-C233-4FDC-B790-2DE02F71010E}" type="presParOf" srcId="{05369044-9735-4BC6-8983-EFC74CA8404E}" destId="{6D375A48-2476-46E1-8282-5431944DF1A1}" srcOrd="11" destOrd="0" presId="urn:microsoft.com/office/officeart/2008/layout/LinedList"/>
    <dgm:cxn modelId="{3335E772-E321-444C-A5BE-1D966D644525}" type="presParOf" srcId="{6D375A48-2476-46E1-8282-5431944DF1A1}" destId="{4F2556BA-2B80-467C-AAAB-C91CC608651B}" srcOrd="0" destOrd="0" presId="urn:microsoft.com/office/officeart/2008/layout/LinedList"/>
    <dgm:cxn modelId="{8B56FC93-4DDA-4FE9-9A71-81D9990D1AF3}" type="presParOf" srcId="{6D375A48-2476-46E1-8282-5431944DF1A1}" destId="{7EF10F81-62EA-4EB2-907C-E26A78BE4FB3}" srcOrd="1" destOrd="0" presId="urn:microsoft.com/office/officeart/2008/layout/LinedList"/>
    <dgm:cxn modelId="{8420D737-E029-411B-B9E4-EBC6C31A387E}" type="presParOf" srcId="{05369044-9735-4BC6-8983-EFC74CA8404E}" destId="{9E61B892-6A2B-491E-9B42-295229BD5CE2}" srcOrd="12" destOrd="0" presId="urn:microsoft.com/office/officeart/2008/layout/LinedList"/>
    <dgm:cxn modelId="{9CCDDF8D-D20F-495F-A010-3CD2A7BACDCE}" type="presParOf" srcId="{05369044-9735-4BC6-8983-EFC74CA8404E}" destId="{5C6B918C-E82A-450B-B5B4-FF79D3EAA262}" srcOrd="13" destOrd="0" presId="urn:microsoft.com/office/officeart/2008/layout/LinedList"/>
    <dgm:cxn modelId="{440E47E6-67EF-472C-9F2E-0211B3752B70}" type="presParOf" srcId="{5C6B918C-E82A-450B-B5B4-FF79D3EAA262}" destId="{11CA0F78-8F4A-4A05-B979-5CFF33EC4E08}" srcOrd="0" destOrd="0" presId="urn:microsoft.com/office/officeart/2008/layout/LinedList"/>
    <dgm:cxn modelId="{8FC2A742-8254-4F08-B462-72BB7F976704}" type="presParOf" srcId="{5C6B918C-E82A-450B-B5B4-FF79D3EAA262}" destId="{902F439E-9E5E-452D-9E70-AEC0FBE812C0}" srcOrd="1" destOrd="0" presId="urn:microsoft.com/office/officeart/2008/layout/LinedList"/>
    <dgm:cxn modelId="{C2F49CF8-9E6C-4930-AF18-EB0165FB291A}" type="presParOf" srcId="{05369044-9735-4BC6-8983-EFC74CA8404E}" destId="{D1B438A3-1877-400B-886F-E403239F2DDF}" srcOrd="14" destOrd="0" presId="urn:microsoft.com/office/officeart/2008/layout/LinedList"/>
    <dgm:cxn modelId="{4DC94D0D-9EC0-4406-9884-1C1A94A9B6D4}" type="presParOf" srcId="{05369044-9735-4BC6-8983-EFC74CA8404E}" destId="{DC1ECA99-1AB0-46A2-85E9-1361C6FC278C}" srcOrd="15" destOrd="0" presId="urn:microsoft.com/office/officeart/2008/layout/LinedList"/>
    <dgm:cxn modelId="{60832814-EF4B-43E7-BC5A-7BCA78A097B6}" type="presParOf" srcId="{DC1ECA99-1AB0-46A2-85E9-1361C6FC278C}" destId="{DDFB7EC3-CFE0-4CFD-A67C-0D7A1F164841}" srcOrd="0" destOrd="0" presId="urn:microsoft.com/office/officeart/2008/layout/LinedList"/>
    <dgm:cxn modelId="{C0A72EB1-92E8-4F74-AC73-30181D92A92C}" type="presParOf" srcId="{DC1ECA99-1AB0-46A2-85E9-1361C6FC278C}" destId="{858071BA-862D-4315-B2D3-68B80A43A2D9}" srcOrd="1" destOrd="0" presId="urn:microsoft.com/office/officeart/2008/layout/LinedList"/>
    <dgm:cxn modelId="{124DC7F3-C8D6-4932-B8F4-A47AF581819C}" type="presParOf" srcId="{05369044-9735-4BC6-8983-EFC74CA8404E}" destId="{11BC4640-3541-4891-9817-537B60C0C53A}" srcOrd="16" destOrd="0" presId="urn:microsoft.com/office/officeart/2008/layout/LinedList"/>
    <dgm:cxn modelId="{03B11568-EF70-4468-8D98-288EE35A2F35}" type="presParOf" srcId="{05369044-9735-4BC6-8983-EFC74CA8404E}" destId="{A1B0D723-9639-4F9C-B9BE-D4F6AE4C8BEB}" srcOrd="17" destOrd="0" presId="urn:microsoft.com/office/officeart/2008/layout/LinedList"/>
    <dgm:cxn modelId="{8413561A-5184-4281-A9E5-C5CF9B60D049}" type="presParOf" srcId="{A1B0D723-9639-4F9C-B9BE-D4F6AE4C8BEB}" destId="{92BD88D8-06D7-4D35-927D-E1EF5E523ED1}" srcOrd="0" destOrd="0" presId="urn:microsoft.com/office/officeart/2008/layout/LinedList"/>
    <dgm:cxn modelId="{0DAF3173-618D-48A1-A2A2-7EE50366E1C8}" type="presParOf" srcId="{A1B0D723-9639-4F9C-B9BE-D4F6AE4C8BEB}" destId="{A880CADC-4A97-4B2D-92EB-DAA0BF30176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9E0FA-1377-44EC-9561-746D66766F57}">
      <dsp:nvSpPr>
        <dsp:cNvPr id="0" name=""/>
        <dsp:cNvSpPr/>
      </dsp:nvSpPr>
      <dsp:spPr>
        <a:xfrm>
          <a:off x="0" y="2782"/>
          <a:ext cx="1121405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FAE154-9439-4C34-9CB4-9A4182418D9A}">
      <dsp:nvSpPr>
        <dsp:cNvPr id="0" name=""/>
        <dsp:cNvSpPr/>
      </dsp:nvSpPr>
      <dsp:spPr>
        <a:xfrm>
          <a:off x="0" y="2782"/>
          <a:ext cx="11214056" cy="887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anose="020B0502020202020204" pitchFamily="34" charset="0"/>
            </a:rPr>
            <a:t>Below are scenarios for which you can customize and extend Oracle Fusion</a:t>
          </a:r>
          <a:endParaRPr lang="en-US" sz="2000" kern="1200" dirty="0">
            <a:latin typeface="Century Gothic" panose="020B0502020202020204" pitchFamily="34" charset="0"/>
          </a:endParaRPr>
        </a:p>
      </dsp:txBody>
      <dsp:txXfrm>
        <a:off x="0" y="2782"/>
        <a:ext cx="11214056" cy="887182"/>
      </dsp:txXfrm>
    </dsp:sp>
    <dsp:sp modelId="{A2C33F7F-4F70-4991-8E93-B99C1A5F89C8}">
      <dsp:nvSpPr>
        <dsp:cNvPr id="0" name=""/>
        <dsp:cNvSpPr/>
      </dsp:nvSpPr>
      <dsp:spPr>
        <a:xfrm>
          <a:off x="0" y="889965"/>
          <a:ext cx="1121405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6F4D46-DB56-40B2-B847-A2C155C22F88}">
      <dsp:nvSpPr>
        <dsp:cNvPr id="0" name=""/>
        <dsp:cNvSpPr/>
      </dsp:nvSpPr>
      <dsp:spPr>
        <a:xfrm>
          <a:off x="0" y="889965"/>
          <a:ext cx="2242811" cy="4272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Century Gothic" panose="020B0502020202020204" pitchFamily="34" charset="0"/>
          </a:endParaRPr>
        </a:p>
      </dsp:txBody>
      <dsp:txXfrm>
        <a:off x="0" y="889965"/>
        <a:ext cx="2242811" cy="4272077"/>
      </dsp:txXfrm>
    </dsp:sp>
    <dsp:sp modelId="{9691CFAE-6C11-4F44-BA02-7F0E7C16B100}">
      <dsp:nvSpPr>
        <dsp:cNvPr id="0" name=""/>
        <dsp:cNvSpPr/>
      </dsp:nvSpPr>
      <dsp:spPr>
        <a:xfrm>
          <a:off x="2411022" y="918803"/>
          <a:ext cx="8803033" cy="576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Century Gothic" panose="020B0502020202020204" pitchFamily="34" charset="0"/>
            </a:rPr>
            <a:t>Page customization</a:t>
          </a:r>
          <a:endParaRPr lang="en-US" sz="2000" kern="1200">
            <a:latin typeface="Century Gothic" panose="020B0502020202020204" pitchFamily="34" charset="0"/>
          </a:endParaRPr>
        </a:p>
      </dsp:txBody>
      <dsp:txXfrm>
        <a:off x="2411022" y="918803"/>
        <a:ext cx="8803033" cy="576772"/>
      </dsp:txXfrm>
    </dsp:sp>
    <dsp:sp modelId="{F577C9E2-F33F-4DB7-948F-523ECFB56358}">
      <dsp:nvSpPr>
        <dsp:cNvPr id="0" name=""/>
        <dsp:cNvSpPr/>
      </dsp:nvSpPr>
      <dsp:spPr>
        <a:xfrm>
          <a:off x="2242811" y="1495576"/>
          <a:ext cx="8971244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41A6937-351D-438F-93EA-7C173983BF9C}">
      <dsp:nvSpPr>
        <dsp:cNvPr id="0" name=""/>
        <dsp:cNvSpPr/>
      </dsp:nvSpPr>
      <dsp:spPr>
        <a:xfrm>
          <a:off x="2411022" y="1524414"/>
          <a:ext cx="8803033" cy="576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anose="020B0502020202020204" pitchFamily="34" charset="0"/>
            </a:rPr>
            <a:t>Branding customization</a:t>
          </a:r>
          <a:endParaRPr lang="en-US" sz="2000" kern="1200" dirty="0">
            <a:latin typeface="Century Gothic" panose="020B0502020202020204" pitchFamily="34" charset="0"/>
          </a:endParaRPr>
        </a:p>
      </dsp:txBody>
      <dsp:txXfrm>
        <a:off x="2411022" y="1524414"/>
        <a:ext cx="8803033" cy="576772"/>
      </dsp:txXfrm>
    </dsp:sp>
    <dsp:sp modelId="{45AC101C-044F-4822-8D95-37E5CAEDAC35}">
      <dsp:nvSpPr>
        <dsp:cNvPr id="0" name=""/>
        <dsp:cNvSpPr/>
      </dsp:nvSpPr>
      <dsp:spPr>
        <a:xfrm>
          <a:off x="2242811" y="2101186"/>
          <a:ext cx="8971244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72EC6EA-1860-40DE-8C7E-BFC1CB72BC92}">
      <dsp:nvSpPr>
        <dsp:cNvPr id="0" name=""/>
        <dsp:cNvSpPr/>
      </dsp:nvSpPr>
      <dsp:spPr>
        <a:xfrm>
          <a:off x="2411022" y="2130025"/>
          <a:ext cx="8803033" cy="576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Century Gothic" panose="020B0502020202020204" pitchFamily="34" charset="0"/>
            </a:rPr>
            <a:t>Object customization</a:t>
          </a:r>
          <a:endParaRPr lang="en-US" sz="2000" kern="1200">
            <a:latin typeface="Century Gothic" panose="020B0502020202020204" pitchFamily="34" charset="0"/>
          </a:endParaRPr>
        </a:p>
      </dsp:txBody>
      <dsp:txXfrm>
        <a:off x="2411022" y="2130025"/>
        <a:ext cx="8803033" cy="576772"/>
      </dsp:txXfrm>
    </dsp:sp>
    <dsp:sp modelId="{AD788498-DFCB-4B6E-9F68-FBAB22DB2FB7}">
      <dsp:nvSpPr>
        <dsp:cNvPr id="0" name=""/>
        <dsp:cNvSpPr/>
      </dsp:nvSpPr>
      <dsp:spPr>
        <a:xfrm>
          <a:off x="2242811" y="2706797"/>
          <a:ext cx="8971244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EE3087E-EF72-447D-82B6-2ACAF5909439}">
      <dsp:nvSpPr>
        <dsp:cNvPr id="0" name=""/>
        <dsp:cNvSpPr/>
      </dsp:nvSpPr>
      <dsp:spPr>
        <a:xfrm>
          <a:off x="2411022" y="2735636"/>
          <a:ext cx="8803033" cy="576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Century Gothic" panose="020B0502020202020204" pitchFamily="34" charset="0"/>
            </a:rPr>
            <a:t>Business process customization</a:t>
          </a:r>
          <a:endParaRPr lang="en-US" sz="2000" kern="1200">
            <a:latin typeface="Century Gothic" panose="020B0502020202020204" pitchFamily="34" charset="0"/>
          </a:endParaRPr>
        </a:p>
      </dsp:txBody>
      <dsp:txXfrm>
        <a:off x="2411022" y="2735636"/>
        <a:ext cx="8803033" cy="576772"/>
      </dsp:txXfrm>
    </dsp:sp>
    <dsp:sp modelId="{8005F5B7-206B-4811-8E56-B26FFEBAC3CF}">
      <dsp:nvSpPr>
        <dsp:cNvPr id="0" name=""/>
        <dsp:cNvSpPr/>
      </dsp:nvSpPr>
      <dsp:spPr>
        <a:xfrm>
          <a:off x="2242811" y="3312408"/>
          <a:ext cx="8971244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FEBCCCD-8CB6-4367-8FD6-F959498601E7}">
      <dsp:nvSpPr>
        <dsp:cNvPr id="0" name=""/>
        <dsp:cNvSpPr/>
      </dsp:nvSpPr>
      <dsp:spPr>
        <a:xfrm>
          <a:off x="2411022" y="3341247"/>
          <a:ext cx="8803033" cy="576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Century Gothic" panose="020B0502020202020204" pitchFamily="34" charset="0"/>
            </a:rPr>
            <a:t>Security customization</a:t>
          </a:r>
          <a:endParaRPr lang="en-US" sz="2000" kern="1200">
            <a:latin typeface="Century Gothic" panose="020B0502020202020204" pitchFamily="34" charset="0"/>
          </a:endParaRPr>
        </a:p>
      </dsp:txBody>
      <dsp:txXfrm>
        <a:off x="2411022" y="3341247"/>
        <a:ext cx="8803033" cy="576772"/>
      </dsp:txXfrm>
    </dsp:sp>
    <dsp:sp modelId="{B9F9BA84-71C3-4766-8D69-DB0A4F926598}">
      <dsp:nvSpPr>
        <dsp:cNvPr id="0" name=""/>
        <dsp:cNvSpPr/>
      </dsp:nvSpPr>
      <dsp:spPr>
        <a:xfrm>
          <a:off x="2242811" y="3918019"/>
          <a:ext cx="8971244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279704A-6382-45BC-9EE3-BB7EEEF7E8AB}">
      <dsp:nvSpPr>
        <dsp:cNvPr id="0" name=""/>
        <dsp:cNvSpPr/>
      </dsp:nvSpPr>
      <dsp:spPr>
        <a:xfrm>
          <a:off x="2411022" y="3946858"/>
          <a:ext cx="8803033" cy="576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Century Gothic" panose="020B0502020202020204" pitchFamily="34" charset="0"/>
            </a:rPr>
            <a:t>Business intelligence customization</a:t>
          </a:r>
          <a:endParaRPr lang="en-US" sz="2000" kern="1200">
            <a:latin typeface="Century Gothic" panose="020B0502020202020204" pitchFamily="34" charset="0"/>
          </a:endParaRPr>
        </a:p>
      </dsp:txBody>
      <dsp:txXfrm>
        <a:off x="2411022" y="3946858"/>
        <a:ext cx="8803033" cy="576772"/>
      </dsp:txXfrm>
    </dsp:sp>
    <dsp:sp modelId="{76B58AA6-41A1-4601-8E15-B4EDFBB25855}">
      <dsp:nvSpPr>
        <dsp:cNvPr id="0" name=""/>
        <dsp:cNvSpPr/>
      </dsp:nvSpPr>
      <dsp:spPr>
        <a:xfrm>
          <a:off x="2242811" y="4523630"/>
          <a:ext cx="8971244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06A0B79-9167-4FB2-BAE9-ADC6348DE754}">
      <dsp:nvSpPr>
        <dsp:cNvPr id="0" name=""/>
        <dsp:cNvSpPr/>
      </dsp:nvSpPr>
      <dsp:spPr>
        <a:xfrm>
          <a:off x="2411022" y="4552468"/>
          <a:ext cx="8803033" cy="576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anose="020B0502020202020204" pitchFamily="34" charset="0"/>
            </a:rPr>
            <a:t>Help customization</a:t>
          </a:r>
          <a:endParaRPr lang="en-US" sz="2000" kern="1200" dirty="0">
            <a:latin typeface="Century Gothic" panose="020B0502020202020204" pitchFamily="34" charset="0"/>
          </a:endParaRPr>
        </a:p>
      </dsp:txBody>
      <dsp:txXfrm>
        <a:off x="2411022" y="4552468"/>
        <a:ext cx="8803033" cy="576772"/>
      </dsp:txXfrm>
    </dsp:sp>
    <dsp:sp modelId="{A6334EFA-5E70-4B8B-9711-12D77C233A6C}">
      <dsp:nvSpPr>
        <dsp:cNvPr id="0" name=""/>
        <dsp:cNvSpPr/>
      </dsp:nvSpPr>
      <dsp:spPr>
        <a:xfrm>
          <a:off x="2242811" y="5129241"/>
          <a:ext cx="8971244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72C5D-2973-46C9-8E86-BD3269086564}">
      <dsp:nvSpPr>
        <dsp:cNvPr id="0" name=""/>
        <dsp:cNvSpPr/>
      </dsp:nvSpPr>
      <dsp:spPr>
        <a:xfrm>
          <a:off x="0" y="484"/>
          <a:ext cx="1016758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9866B-DADC-46B2-8AB7-202651873330}">
      <dsp:nvSpPr>
        <dsp:cNvPr id="0" name=""/>
        <dsp:cNvSpPr/>
      </dsp:nvSpPr>
      <dsp:spPr>
        <a:xfrm>
          <a:off x="0" y="484"/>
          <a:ext cx="10167582" cy="441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Inbound Connect</a:t>
          </a:r>
          <a:endParaRPr lang="en-US" sz="16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0" y="484"/>
        <a:ext cx="10167582" cy="441038"/>
      </dsp:txXfrm>
    </dsp:sp>
    <dsp:sp modelId="{009F7FC2-C3DA-41E6-92CD-390C477903A5}">
      <dsp:nvSpPr>
        <dsp:cNvPr id="0" name=""/>
        <dsp:cNvSpPr/>
      </dsp:nvSpPr>
      <dsp:spPr>
        <a:xfrm>
          <a:off x="0" y="441523"/>
          <a:ext cx="10167582" cy="0"/>
        </a:xfrm>
        <a:prstGeom prst="line">
          <a:avLst/>
        </a:prstGeom>
        <a:solidFill>
          <a:schemeClr val="accent3">
            <a:hueOff val="1406283"/>
            <a:satOff val="-2110"/>
            <a:lumOff val="-343"/>
            <a:alphaOff val="0"/>
          </a:schemeClr>
        </a:solidFill>
        <a:ln w="25400" cap="flat" cmpd="sng" algn="ctr">
          <a:solidFill>
            <a:schemeClr val="accent3">
              <a:hueOff val="1406283"/>
              <a:satOff val="-2110"/>
              <a:lumOff val="-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A87CD-4938-44F0-9160-74E990CA573C}">
      <dsp:nvSpPr>
        <dsp:cNvPr id="0" name=""/>
        <dsp:cNvSpPr/>
      </dsp:nvSpPr>
      <dsp:spPr>
        <a:xfrm>
          <a:off x="0" y="441523"/>
          <a:ext cx="10167582" cy="441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•File Based Data Import</a:t>
          </a:r>
          <a:endParaRPr lang="en-US" sz="16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0" y="441523"/>
        <a:ext cx="10167582" cy="441038"/>
      </dsp:txXfrm>
    </dsp:sp>
    <dsp:sp modelId="{FA325FE7-C405-437B-AF35-B1B741B6F83A}">
      <dsp:nvSpPr>
        <dsp:cNvPr id="0" name=""/>
        <dsp:cNvSpPr/>
      </dsp:nvSpPr>
      <dsp:spPr>
        <a:xfrm>
          <a:off x="0" y="882562"/>
          <a:ext cx="10167582" cy="0"/>
        </a:xfrm>
        <a:prstGeom prst="lin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8EC4F-98F6-40FB-8269-32B991E4451D}">
      <dsp:nvSpPr>
        <dsp:cNvPr id="0" name=""/>
        <dsp:cNvSpPr/>
      </dsp:nvSpPr>
      <dsp:spPr>
        <a:xfrm>
          <a:off x="0" y="882562"/>
          <a:ext cx="10167582" cy="441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•Batched based</a:t>
          </a:r>
          <a:endParaRPr lang="en-US" sz="16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0" y="882562"/>
        <a:ext cx="10167582" cy="441038"/>
      </dsp:txXfrm>
    </dsp:sp>
    <dsp:sp modelId="{C141646D-70AE-441A-8695-E193F6D4183C}">
      <dsp:nvSpPr>
        <dsp:cNvPr id="0" name=""/>
        <dsp:cNvSpPr/>
      </dsp:nvSpPr>
      <dsp:spPr>
        <a:xfrm>
          <a:off x="0" y="1323600"/>
          <a:ext cx="10167582" cy="0"/>
        </a:xfrm>
        <a:prstGeom prst="line">
          <a:avLst/>
        </a:prstGeom>
        <a:solidFill>
          <a:schemeClr val="accent3">
            <a:hueOff val="4218849"/>
            <a:satOff val="-6330"/>
            <a:lumOff val="-1029"/>
            <a:alphaOff val="0"/>
          </a:schemeClr>
        </a:solidFill>
        <a:ln w="25400" cap="flat" cmpd="sng" algn="ctr">
          <a:solidFill>
            <a:schemeClr val="accent3">
              <a:hueOff val="4218849"/>
              <a:satOff val="-6330"/>
              <a:lumOff val="-1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5E0FE-E132-4EFB-90D6-6B92028FD481}">
      <dsp:nvSpPr>
        <dsp:cNvPr id="0" name=""/>
        <dsp:cNvSpPr/>
      </dsp:nvSpPr>
      <dsp:spPr>
        <a:xfrm>
          <a:off x="0" y="1323600"/>
          <a:ext cx="10167582" cy="441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•SOAP/Rest Web services</a:t>
          </a:r>
          <a:endParaRPr lang="en-US" sz="16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0" y="1323600"/>
        <a:ext cx="10167582" cy="441038"/>
      </dsp:txXfrm>
    </dsp:sp>
    <dsp:sp modelId="{76236E2B-044E-41EE-8539-1328E9CE217A}">
      <dsp:nvSpPr>
        <dsp:cNvPr id="0" name=""/>
        <dsp:cNvSpPr/>
      </dsp:nvSpPr>
      <dsp:spPr>
        <a:xfrm>
          <a:off x="0" y="1764639"/>
          <a:ext cx="10167582" cy="0"/>
        </a:xfrm>
        <a:prstGeom prst="lin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B7AD9-36A1-4E67-8DB7-B6BD943E7DDD}">
      <dsp:nvSpPr>
        <dsp:cNvPr id="0" name=""/>
        <dsp:cNvSpPr/>
      </dsp:nvSpPr>
      <dsp:spPr>
        <a:xfrm>
          <a:off x="0" y="1764639"/>
          <a:ext cx="10167582" cy="441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•Real-time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0" y="1764639"/>
        <a:ext cx="10167582" cy="441038"/>
      </dsp:txXfrm>
    </dsp:sp>
    <dsp:sp modelId="{F5DD656C-A996-405B-BC4D-2AF687662CF4}">
      <dsp:nvSpPr>
        <dsp:cNvPr id="0" name=""/>
        <dsp:cNvSpPr/>
      </dsp:nvSpPr>
      <dsp:spPr>
        <a:xfrm>
          <a:off x="0" y="2205678"/>
          <a:ext cx="10167582" cy="0"/>
        </a:xfrm>
        <a:prstGeom prst="line">
          <a:avLst/>
        </a:prstGeom>
        <a:solidFill>
          <a:schemeClr val="accent3">
            <a:hueOff val="7031415"/>
            <a:satOff val="-10550"/>
            <a:lumOff val="-1716"/>
            <a:alphaOff val="0"/>
          </a:schemeClr>
        </a:solidFill>
        <a:ln w="25400" cap="flat" cmpd="sng" algn="ctr">
          <a:solidFill>
            <a:schemeClr val="accent3">
              <a:hueOff val="7031415"/>
              <a:satOff val="-10550"/>
              <a:lumOff val="-1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556BA-2B80-467C-AAAB-C91CC608651B}">
      <dsp:nvSpPr>
        <dsp:cNvPr id="0" name=""/>
        <dsp:cNvSpPr/>
      </dsp:nvSpPr>
      <dsp:spPr>
        <a:xfrm>
          <a:off x="0" y="2205678"/>
          <a:ext cx="10167582" cy="441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Outbound Connect</a:t>
          </a:r>
          <a:endParaRPr lang="en-US" sz="16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0" y="2205678"/>
        <a:ext cx="10167582" cy="441038"/>
      </dsp:txXfrm>
    </dsp:sp>
    <dsp:sp modelId="{9E61B892-6A2B-491E-9B42-295229BD5CE2}">
      <dsp:nvSpPr>
        <dsp:cNvPr id="0" name=""/>
        <dsp:cNvSpPr/>
      </dsp:nvSpPr>
      <dsp:spPr>
        <a:xfrm>
          <a:off x="0" y="2646717"/>
          <a:ext cx="10167582" cy="0"/>
        </a:xfrm>
        <a:prstGeom prst="lin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A0F78-8F4A-4A05-B979-5CFF33EC4E08}">
      <dsp:nvSpPr>
        <dsp:cNvPr id="0" name=""/>
        <dsp:cNvSpPr/>
      </dsp:nvSpPr>
      <dsp:spPr>
        <a:xfrm>
          <a:off x="0" y="2646717"/>
          <a:ext cx="10167582" cy="441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•Events and Notification</a:t>
          </a:r>
          <a:endParaRPr lang="en-US" sz="16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0" y="2646717"/>
        <a:ext cx="10167582" cy="441038"/>
      </dsp:txXfrm>
    </dsp:sp>
    <dsp:sp modelId="{D1B438A3-1877-400B-886F-E403239F2DDF}">
      <dsp:nvSpPr>
        <dsp:cNvPr id="0" name=""/>
        <dsp:cNvSpPr/>
      </dsp:nvSpPr>
      <dsp:spPr>
        <a:xfrm>
          <a:off x="0" y="3087755"/>
          <a:ext cx="10167582" cy="0"/>
        </a:xfrm>
        <a:prstGeom prst="line">
          <a:avLst/>
        </a:prstGeom>
        <a:solidFill>
          <a:schemeClr val="accent3">
            <a:hueOff val="9843981"/>
            <a:satOff val="-14770"/>
            <a:lumOff val="-2402"/>
            <a:alphaOff val="0"/>
          </a:schemeClr>
        </a:solidFill>
        <a:ln w="25400" cap="flat" cmpd="sng" algn="ctr">
          <a:solidFill>
            <a:schemeClr val="accent3">
              <a:hueOff val="9843981"/>
              <a:satOff val="-14770"/>
              <a:lumOff val="-24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B7EC3-CFE0-4CFD-A67C-0D7A1F164841}">
      <dsp:nvSpPr>
        <dsp:cNvPr id="0" name=""/>
        <dsp:cNvSpPr/>
      </dsp:nvSpPr>
      <dsp:spPr>
        <a:xfrm>
          <a:off x="0" y="3087755"/>
          <a:ext cx="10167582" cy="441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•BI Publisher / BICC</a:t>
          </a:r>
          <a:endParaRPr lang="en-US" sz="16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0" y="3087755"/>
        <a:ext cx="10167582" cy="441038"/>
      </dsp:txXfrm>
    </dsp:sp>
    <dsp:sp modelId="{11BC4640-3541-4891-9817-537B60C0C53A}">
      <dsp:nvSpPr>
        <dsp:cNvPr id="0" name=""/>
        <dsp:cNvSpPr/>
      </dsp:nvSpPr>
      <dsp:spPr>
        <a:xfrm>
          <a:off x="0" y="3528794"/>
          <a:ext cx="10167582" cy="0"/>
        </a:xfrm>
        <a:prstGeom prst="lin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D88D8-06D7-4D35-927D-E1EF5E523ED1}">
      <dsp:nvSpPr>
        <dsp:cNvPr id="0" name=""/>
        <dsp:cNvSpPr/>
      </dsp:nvSpPr>
      <dsp:spPr>
        <a:xfrm>
          <a:off x="0" y="3528794"/>
          <a:ext cx="10167582" cy="441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•SaaS extracts</a:t>
          </a:r>
          <a:endParaRPr lang="en-US" sz="16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0" y="3528794"/>
        <a:ext cx="10167582" cy="441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28E6B-7EA2-6244-960C-159F7266F368}" type="datetimeFigureOut">
              <a:rPr lang="en-US" smtClean="0"/>
              <a:t>18-Sep-18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345DB-A25A-B14F-859B-BDC0188E6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43" y="291662"/>
            <a:ext cx="11230468" cy="9636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ABE3-2555-AC48-921D-BBEF8BC4B0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302655" y="1423115"/>
            <a:ext cx="11214056" cy="499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3712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439" y="1036749"/>
            <a:ext cx="11039894" cy="1102963"/>
          </a:xfrm>
        </p:spPr>
        <p:txBody>
          <a:bodyPr/>
          <a:lstStyle>
            <a:lvl1pPr algn="ctr">
              <a:defRPr>
                <a:solidFill>
                  <a:srgbClr val="D112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9439" y="2356834"/>
            <a:ext cx="11039894" cy="12324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3A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This is a subtitle for the presentation that can be extended to three lines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63273" y="3838575"/>
            <a:ext cx="3832225" cy="422874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003A65"/>
                </a:solidFill>
              </a:defRPr>
            </a:lvl1pPr>
          </a:lstStyle>
          <a:p>
            <a:pPr lvl="0"/>
            <a:r>
              <a:rPr lang="en-US" dirty="0"/>
              <a:t>Prepared by: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762553" y="4286420"/>
            <a:ext cx="2633663" cy="133667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091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169931"/>
            <a:ext cx="5601419" cy="25093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the presentation title that can be up to three lines in length</a:t>
            </a:r>
          </a:p>
        </p:txBody>
      </p:sp>
    </p:spTree>
    <p:extLst>
      <p:ext uri="{BB962C8B-B14F-4D97-AF65-F5344CB8AC3E}">
        <p14:creationId xmlns:p14="http://schemas.microsoft.com/office/powerpoint/2010/main" val="129643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021" y="291662"/>
            <a:ext cx="11114689" cy="963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021" y="1516289"/>
            <a:ext cx="11114689" cy="4762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5334" y="6475514"/>
            <a:ext cx="635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6354ABE3-2555-AC48-921D-BBEF8BC4B0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76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003A65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partner.oracle.com/" TargetMode="External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A53982-4F6D-B243-A909-AAFC04408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439" y="1036749"/>
            <a:ext cx="11039894" cy="1706451"/>
          </a:xfrm>
        </p:spPr>
        <p:txBody>
          <a:bodyPr>
            <a:noAutofit/>
          </a:bodyPr>
          <a:lstStyle/>
          <a:p>
            <a:r>
              <a:rPr lang="en-US" sz="3600" b="0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  <a:latin typeface="Century Gothic" panose="020B0502020202020204" pitchFamily="34" charset="0"/>
                <a:ea typeface="+mn-ea"/>
              </a:rPr>
              <a:t>Customization Capabilities of Oracle Fusion Cloud: A Developer Perspective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96887F8-49DF-A349-BE75-AE5807707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851" y="2743200"/>
            <a:ext cx="11039894" cy="737332"/>
          </a:xfrm>
        </p:spPr>
        <p:txBody>
          <a:bodyPr>
            <a:noAutofit/>
          </a:bodyPr>
          <a:lstStyle/>
          <a:p>
            <a:pPr algn="l"/>
            <a:r>
              <a:rPr lang="en-US" sz="1600" dirty="0" smtClean="0">
                <a:solidFill>
                  <a:srgbClr val="636462"/>
                </a:solidFill>
                <a:latin typeface="Century Gothic" panose="020B0502020202020204" pitchFamily="34" charset="0"/>
              </a:rPr>
              <a:t>Overview </a:t>
            </a:r>
            <a:r>
              <a:rPr lang="en-US" sz="1600" dirty="0">
                <a:solidFill>
                  <a:srgbClr val="636462"/>
                </a:solidFill>
                <a:latin typeface="Century Gothic" panose="020B0502020202020204" pitchFamily="34" charset="0"/>
              </a:rPr>
              <a:t>of different customization capabilities available in Oracle Fusion Cloud. This session covers Data &amp; Configuration migration </a:t>
            </a:r>
            <a:r>
              <a:rPr lang="en-US" sz="1600" dirty="0" smtClean="0">
                <a:solidFill>
                  <a:srgbClr val="636462"/>
                </a:solidFill>
                <a:latin typeface="Century Gothic" panose="020B0502020202020204" pitchFamily="34" charset="0"/>
              </a:rPr>
              <a:t>methodologies, Different Customization migration approaches from EBS, </a:t>
            </a:r>
            <a:r>
              <a:rPr lang="en-US" sz="1600" dirty="0">
                <a:solidFill>
                  <a:srgbClr val="636462"/>
                </a:solidFill>
                <a:latin typeface="Century Gothic" panose="020B0502020202020204" pitchFamily="34" charset="0"/>
              </a:rPr>
              <a:t>Reporting features and its capabilities,  SAAS Personalization capabilities and its limitations, </a:t>
            </a:r>
            <a:r>
              <a:rPr lang="en-US" sz="1600" dirty="0" smtClean="0">
                <a:solidFill>
                  <a:srgbClr val="636462"/>
                </a:solidFill>
                <a:latin typeface="Century Gothic" panose="020B0502020202020204" pitchFamily="34" charset="0"/>
              </a:rPr>
              <a:t>Fusion </a:t>
            </a:r>
            <a:r>
              <a:rPr lang="en-US" sz="1600" dirty="0">
                <a:solidFill>
                  <a:srgbClr val="636462"/>
                </a:solidFill>
                <a:latin typeface="Century Gothic" panose="020B0502020202020204" pitchFamily="34" charset="0"/>
              </a:rPr>
              <a:t>Integration &amp; Web services capabilities ,  Overview of Fusion mobile apps.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5451C2-EA05-9242-B936-6F3D50AB66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63273" y="4050012"/>
            <a:ext cx="3832225" cy="422874"/>
          </a:xfrm>
        </p:spPr>
        <p:txBody>
          <a:bodyPr>
            <a:noAutofit/>
          </a:bodyPr>
          <a:lstStyle/>
          <a:p>
            <a:r>
              <a:rPr lang="en-US" sz="2400" b="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VIMAL MANIMOZHI</a:t>
            </a:r>
            <a:endParaRPr lang="en-US" sz="2400" b="0" dirty="0">
              <a:solidFill>
                <a:srgbClr val="C00000"/>
              </a:solidFill>
              <a:effectLst>
                <a:outerShdw blurRad="50800" dist="50800" dir="5400000" algn="ctr" rotWithShape="0">
                  <a:schemeClr val="bg2">
                    <a:lumMod val="75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2456BE2-3D00-1F45-A16C-242F1F00C1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2553" y="4557883"/>
            <a:ext cx="2633663" cy="1336675"/>
          </a:xfrm>
        </p:spPr>
        <p:txBody>
          <a:bodyPr/>
          <a:lstStyle/>
          <a:p>
            <a:r>
              <a:rPr lang="en-US" sz="1600" dirty="0" smtClean="0">
                <a:solidFill>
                  <a:srgbClr val="646662"/>
                </a:solidFill>
                <a:latin typeface="Century Gothic" panose="020B0502020202020204" pitchFamily="34" charset="0"/>
              </a:rPr>
              <a:t>PROJECT </a:t>
            </a:r>
            <a:r>
              <a:rPr lang="en-US" sz="1600" dirty="0">
                <a:solidFill>
                  <a:srgbClr val="646662"/>
                </a:solidFill>
                <a:latin typeface="Century Gothic" panose="020B0502020202020204" pitchFamily="34" charset="0"/>
              </a:rPr>
              <a:t>LEAD</a:t>
            </a:r>
          </a:p>
          <a:p>
            <a:r>
              <a:rPr lang="en-US" sz="1600" dirty="0">
                <a:solidFill>
                  <a:srgbClr val="646662"/>
                </a:solidFill>
                <a:latin typeface="Century Gothic" panose="020B0502020202020204" pitchFamily="34" charset="0"/>
              </a:rPr>
              <a:t>DOYENSYS</a:t>
            </a:r>
          </a:p>
          <a:p>
            <a:r>
              <a:rPr lang="en-US" sz="1600" dirty="0" smtClean="0">
                <a:solidFill>
                  <a:srgbClr val="646662"/>
                </a:solidFill>
                <a:latin typeface="Century Gothic" panose="020B0502020202020204" pitchFamily="34" charset="0"/>
              </a:rPr>
              <a:t>14-SEP-2018</a:t>
            </a:r>
            <a:endParaRPr lang="en-US" sz="1600" dirty="0">
              <a:solidFill>
                <a:srgbClr val="646662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1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Century Gothic" panose="020B0502020202020204" pitchFamily="34" charset="0"/>
              </a:rPr>
              <a:t>Skill Requirement For Fusion </a:t>
            </a:r>
            <a:r>
              <a:rPr lang="en-US" sz="3200" b="0" dirty="0" smtClean="0">
                <a:latin typeface="Century Gothic" panose="020B0502020202020204" pitchFamily="34" charset="0"/>
              </a:rPr>
              <a:t>Consultant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655" y="1255292"/>
            <a:ext cx="11214056" cy="51648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err="1" smtClean="0">
                <a:latin typeface="Century Gothic" panose="020B0502020202020204" pitchFamily="34" charset="0"/>
              </a:rPr>
              <a:t>Inhouse</a:t>
            </a:r>
            <a:r>
              <a:rPr lang="en-US" sz="1800" dirty="0" smtClean="0">
                <a:latin typeface="Century Gothic" panose="020B0502020202020204" pitchFamily="34" charset="0"/>
              </a:rPr>
              <a:t> </a:t>
            </a:r>
            <a:r>
              <a:rPr lang="en-US" sz="1800" dirty="0">
                <a:latin typeface="Century Gothic" panose="020B0502020202020204" pitchFamily="34" charset="0"/>
              </a:rPr>
              <a:t>IT as well as Consulting companies need </a:t>
            </a:r>
            <a:r>
              <a:rPr lang="en-US" sz="1800" dirty="0" smtClean="0">
                <a:latin typeface="Century Gothic" panose="020B0502020202020204" pitchFamily="34" charset="0"/>
              </a:rPr>
              <a:t>below skill to extend</a:t>
            </a:r>
            <a:r>
              <a:rPr lang="en-US" sz="1800" dirty="0">
                <a:latin typeface="Century Gothic" panose="020B0502020202020204" pitchFamily="34" charset="0"/>
              </a:rPr>
              <a:t>, maintain and support </a:t>
            </a:r>
            <a:r>
              <a:rPr lang="en-US" sz="1800" dirty="0" smtClean="0">
                <a:latin typeface="Century Gothic" panose="020B0502020202020204" pitchFamily="34" charset="0"/>
              </a:rPr>
              <a:t>the various </a:t>
            </a:r>
            <a:r>
              <a:rPr lang="en-US" sz="1800" dirty="0">
                <a:latin typeface="Century Gothic" panose="020B0502020202020204" pitchFamily="34" charset="0"/>
              </a:rPr>
              <a:t>components of Oracle Fusion Applications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SQL, PL/SQL, JAVA &amp; java script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XML – Extended Markup Language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CSS – Cascading Style Sheets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XSL – Extensible Style sheet Language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ADF – Application Development Framework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JSF – Java Server Faces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Web </a:t>
            </a:r>
            <a:r>
              <a:rPr lang="en-US" sz="1800" dirty="0" smtClean="0">
                <a:latin typeface="Century Gothic" panose="020B0502020202020204" pitchFamily="34" charset="0"/>
              </a:rPr>
              <a:t>Services, </a:t>
            </a:r>
            <a:r>
              <a:rPr lang="en-US" sz="1800" dirty="0">
                <a:latin typeface="Century Gothic" panose="020B0502020202020204" pitchFamily="34" charset="0"/>
              </a:rPr>
              <a:t>Web </a:t>
            </a:r>
            <a:r>
              <a:rPr lang="en-US" sz="1800" dirty="0" smtClean="0">
                <a:latin typeface="Century Gothic" panose="020B0502020202020204" pitchFamily="34" charset="0"/>
              </a:rPr>
              <a:t>Center</a:t>
            </a:r>
            <a:endParaRPr lang="en-US" sz="1800" dirty="0">
              <a:latin typeface="Century Gothic" panose="020B0502020202020204" pitchFamily="34" charset="0"/>
            </a:endParaRPr>
          </a:p>
          <a:p>
            <a:r>
              <a:rPr lang="en-US" sz="1800" dirty="0">
                <a:latin typeface="Century Gothic" panose="020B0502020202020204" pitchFamily="34" charset="0"/>
              </a:rPr>
              <a:t>BPEL – Business Process Execution Language</a:t>
            </a:r>
          </a:p>
          <a:p>
            <a:r>
              <a:rPr lang="en-US" sz="1800" dirty="0" smtClean="0">
                <a:latin typeface="Century Gothic" panose="020B0502020202020204" pitchFamily="34" charset="0"/>
              </a:rPr>
              <a:t>BI </a:t>
            </a:r>
            <a:r>
              <a:rPr lang="en-US" sz="1800" dirty="0">
                <a:latin typeface="Century Gothic" panose="020B0502020202020204" pitchFamily="34" charset="0"/>
              </a:rPr>
              <a:t>Publisher</a:t>
            </a:r>
          </a:p>
          <a:p>
            <a:r>
              <a:rPr lang="en-US" sz="1800" dirty="0" smtClean="0">
                <a:latin typeface="Century Gothic" panose="020B0502020202020204" pitchFamily="34" charset="0"/>
              </a:rPr>
              <a:t>Hyperion </a:t>
            </a:r>
            <a:r>
              <a:rPr lang="en-US" sz="1800" dirty="0" err="1">
                <a:latin typeface="Century Gothic" panose="020B0502020202020204" pitchFamily="34" charset="0"/>
              </a:rPr>
              <a:t>Essbase</a:t>
            </a:r>
            <a:endParaRPr lang="en-US" sz="1800" dirty="0">
              <a:latin typeface="Century Gothic" panose="020B0502020202020204" pitchFamily="34" charset="0"/>
            </a:endParaRPr>
          </a:p>
          <a:p>
            <a:r>
              <a:rPr lang="en-US" sz="1800" dirty="0">
                <a:latin typeface="Century Gothic" panose="020B0502020202020204" pitchFamily="34" charset="0"/>
              </a:rPr>
              <a:t>WebLogic Server </a:t>
            </a:r>
            <a:r>
              <a:rPr lang="en-US" sz="1800" dirty="0" smtClean="0">
                <a:latin typeface="Century Gothic" panose="020B0502020202020204" pitchFamily="34" charset="0"/>
              </a:rPr>
              <a:t>Administration</a:t>
            </a:r>
            <a:endParaRPr lang="en-US" sz="1800" dirty="0">
              <a:latin typeface="Century Gothic" panose="020B050202020202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5693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57215"/>
            <a:ext cx="8948738" cy="4486274"/>
          </a:xfrm>
        </p:spPr>
        <p:txBody>
          <a:bodyPr>
            <a:noAutofit/>
          </a:bodyPr>
          <a:lstStyle/>
          <a:p>
            <a:r>
              <a:rPr lang="en-US" sz="4000" b="0" dirty="0">
                <a:latin typeface="Century Gothic" panose="020B0502020202020204" pitchFamily="34" charset="0"/>
                <a:sym typeface="Wingdings" panose="05000000000000000000" pitchFamily="2" charset="2"/>
              </a:rPr>
              <a:t>SAAS Personalization </a:t>
            </a:r>
            <a:r>
              <a:rPr lang="en-US" sz="40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capabilities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9914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0" dirty="0">
                <a:latin typeface="Century Gothic" panose="020B0502020202020204" pitchFamily="34" charset="0"/>
              </a:rPr>
              <a:t>Oracle’s Family of Composers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655" y="1255292"/>
            <a:ext cx="11214056" cy="51648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78" y="1735184"/>
            <a:ext cx="8171455" cy="40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7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6243" y="455436"/>
            <a:ext cx="11230468" cy="963630"/>
          </a:xfrm>
        </p:spPr>
        <p:txBody>
          <a:bodyPr>
            <a:normAutofit fontScale="90000"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Oracle’s </a:t>
            </a:r>
            <a:r>
              <a:rPr lang="en-US" sz="3200" b="0" dirty="0">
                <a:latin typeface="Century Gothic" panose="020B0502020202020204" pitchFamily="34" charset="0"/>
              </a:rPr>
              <a:t>Family of Composers</a:t>
            </a:r>
            <a:br>
              <a:rPr lang="en-US" sz="3200" b="0" dirty="0">
                <a:latin typeface="Century Gothic" panose="020B0502020202020204" pitchFamily="34" charset="0"/>
              </a:rPr>
            </a:br>
            <a:endParaRPr lang="en-US" sz="3200" b="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655" y="1255292"/>
            <a:ext cx="11214056" cy="51648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17" y="1559896"/>
            <a:ext cx="9899989" cy="400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5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Personalization </a:t>
            </a:r>
            <a:r>
              <a:rPr lang="en-US" sz="3200" b="0" dirty="0">
                <a:latin typeface="Century Gothic" panose="020B0502020202020204" pitchFamily="34" charset="0"/>
              </a:rPr>
              <a:t>Life Cycle</a:t>
            </a:r>
            <a:br>
              <a:rPr lang="en-US" sz="3200" b="0" dirty="0">
                <a:latin typeface="Century Gothic" panose="020B0502020202020204" pitchFamily="34" charset="0"/>
              </a:rPr>
            </a:br>
            <a:endParaRPr lang="en-US" sz="3200" b="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655" y="1255292"/>
            <a:ext cx="11214056" cy="51648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53" y="1695093"/>
            <a:ext cx="9743293" cy="40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9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Century Gothic" panose="020B0502020202020204" pitchFamily="34" charset="0"/>
              </a:rPr>
              <a:t>Customization Scenarios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262721"/>
              </p:ext>
            </p:extLst>
          </p:nvPr>
        </p:nvGraphicFramePr>
        <p:xfrm>
          <a:off x="302655" y="1255292"/>
          <a:ext cx="11214056" cy="5164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314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Century Gothic" panose="020B0502020202020204" pitchFamily="34" charset="0"/>
              </a:rPr>
              <a:t>C</a:t>
            </a:r>
            <a:r>
              <a:rPr lang="en-US" sz="3200" b="0" dirty="0" smtClean="0">
                <a:latin typeface="Century Gothic" panose="020B0502020202020204" pitchFamily="34" charset="0"/>
              </a:rPr>
              <a:t>ustomization </a:t>
            </a:r>
            <a:r>
              <a:rPr lang="en-US" sz="3200" b="0" dirty="0">
                <a:latin typeface="Century Gothic" panose="020B0502020202020204" pitchFamily="34" charset="0"/>
              </a:rPr>
              <a:t>Scenarios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093" y="1052667"/>
            <a:ext cx="10031104" cy="531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Century Gothic" panose="020B0502020202020204" pitchFamily="34" charset="0"/>
              </a:rPr>
              <a:t>Customization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61" y="1255292"/>
            <a:ext cx="10897248" cy="431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7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57215"/>
            <a:ext cx="8948738" cy="4486274"/>
          </a:xfrm>
        </p:spPr>
        <p:txBody>
          <a:bodyPr>
            <a:noAutofit/>
          </a:bodyPr>
          <a:lstStyle/>
          <a:p>
            <a:r>
              <a:rPr lang="en-US" sz="4000" b="0" dirty="0">
                <a:latin typeface="Century Gothic" panose="020B0502020202020204" pitchFamily="34" charset="0"/>
                <a:sym typeface="Wingdings" panose="05000000000000000000" pitchFamily="2" charset="2"/>
              </a:rPr>
              <a:t>Fusion Integration &amp; Web services capabilities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8503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b="0" dirty="0" smtClean="0">
                <a:latin typeface="Century Gothic" panose="020B0502020202020204" pitchFamily="34" charset="0"/>
              </a:rPr>
              <a:t>Fusion </a:t>
            </a:r>
            <a:r>
              <a:rPr lang="en-US" sz="2900" b="0" dirty="0">
                <a:latin typeface="Century Gothic" panose="020B0502020202020204" pitchFamily="34" charset="0"/>
              </a:rPr>
              <a:t>Cloud –Connectivity Capabilities</a:t>
            </a:r>
            <a:br>
              <a:rPr lang="en-US" sz="2900" b="0" dirty="0">
                <a:latin typeface="Century Gothic" panose="020B0502020202020204" pitchFamily="34" charset="0"/>
              </a:rPr>
            </a:br>
            <a:endParaRPr lang="en-US" sz="2900" b="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655" y="1255292"/>
            <a:ext cx="11214056" cy="51648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59909007"/>
              </p:ext>
            </p:extLst>
          </p:nvPr>
        </p:nvGraphicFramePr>
        <p:xfrm>
          <a:off x="805218" y="1166843"/>
          <a:ext cx="10167582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025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2F8E4A-F166-C94D-93A8-7A70AC64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0" dirty="0">
                <a:latin typeface="Century Gothic" panose="020B0502020202020204" pitchFamily="34" charset="0"/>
              </a:rPr>
              <a:t/>
            </a:r>
            <a:br>
              <a:rPr lang="en-US" sz="3200" b="0" dirty="0">
                <a:latin typeface="Century Gothic" panose="020B0502020202020204" pitchFamily="34" charset="0"/>
              </a:rPr>
            </a:br>
            <a:r>
              <a:rPr lang="en-US" sz="3200" b="0" dirty="0">
                <a:latin typeface="Century Gothic" panose="020B0502020202020204" pitchFamily="34" charset="0"/>
              </a:rPr>
              <a:t>Presenter Information</a:t>
            </a:r>
            <a:br>
              <a:rPr lang="en-US" sz="3200" b="0" dirty="0">
                <a:latin typeface="Century Gothic" panose="020B0502020202020204" pitchFamily="34" charset="0"/>
              </a:rPr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4EE97E-0607-6D45-A551-B2A9173BB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655" y="1255293"/>
            <a:ext cx="6583920" cy="516482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Working as Project Lead with Doyen Systems Pvt. Ltd. India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Oracle </a:t>
            </a:r>
            <a:r>
              <a:rPr lang="en-US" sz="2000" dirty="0">
                <a:latin typeface="Century Gothic" panose="020B0502020202020204" pitchFamily="34" charset="0"/>
              </a:rPr>
              <a:t>Cloud </a:t>
            </a:r>
            <a:r>
              <a:rPr lang="en-US" sz="2000" dirty="0" smtClean="0">
                <a:latin typeface="Century Gothic" panose="020B0502020202020204" pitchFamily="34" charset="0"/>
              </a:rPr>
              <a:t>Certified Specialist with around </a:t>
            </a:r>
            <a:r>
              <a:rPr lang="en-US" sz="2000" dirty="0">
                <a:latin typeface="Century Gothic" panose="020B0502020202020204" pitchFamily="34" charset="0"/>
              </a:rPr>
              <a:t>14 years of experience in Oracle Consulting, Implementation, Upgrade and Product support of various applications releases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Extensively </a:t>
            </a:r>
            <a:r>
              <a:rPr lang="en-US" sz="2000" dirty="0">
                <a:latin typeface="Century Gothic" panose="020B0502020202020204" pitchFamily="34" charset="0"/>
              </a:rPr>
              <a:t>worked in Finance, SCM, HRMS and Custom modules 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Worked </a:t>
            </a:r>
            <a:r>
              <a:rPr lang="en-US" sz="2000" dirty="0">
                <a:latin typeface="Century Gothic" panose="020B0502020202020204" pitchFamily="34" charset="0"/>
              </a:rPr>
              <a:t>on varied projects across the geographical locations and different project challenges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Presented papers in various OAUG events.</a:t>
            </a:r>
          </a:p>
          <a:p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216" y="1423115"/>
            <a:ext cx="2247690" cy="336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4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Options </a:t>
            </a:r>
            <a:r>
              <a:rPr lang="en-US" sz="3200" b="0" dirty="0">
                <a:latin typeface="Century Gothic" panose="020B0502020202020204" pitchFamily="34" charset="0"/>
              </a:rPr>
              <a:t>to Connect ERP/SCM Cloud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655" y="1255292"/>
            <a:ext cx="11214056" cy="51648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91" y="1255292"/>
            <a:ext cx="10424708" cy="467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6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FBDI using OIC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655" y="1255292"/>
            <a:ext cx="11214056" cy="51648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1214437"/>
            <a:ext cx="98774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7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SOAP/REST Web services Using OIC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655" y="1255292"/>
            <a:ext cx="11214056" cy="51648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98" y="1255292"/>
            <a:ext cx="10314102" cy="481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1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Event &amp; Notifications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655" y="1255292"/>
            <a:ext cx="11214056" cy="51648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49" y="1255292"/>
            <a:ext cx="10497686" cy="48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EBS – Fusion Integration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375" y="1508919"/>
            <a:ext cx="96297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3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Century Gothic" panose="020B0502020202020204" pitchFamily="34" charset="0"/>
              </a:rPr>
              <a:t>EBS – Fusion Integration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050" y="1451769"/>
            <a:ext cx="94964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Century Gothic" panose="020B0502020202020204" pitchFamily="34" charset="0"/>
              </a:rPr>
              <a:t>Example Integration Scenario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655" y="1255292"/>
            <a:ext cx="11214056" cy="51648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entury Gothic" panose="020B0502020202020204" pitchFamily="34" charset="0"/>
              </a:rPr>
              <a:t> 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55292"/>
            <a:ext cx="94488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9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57215"/>
            <a:ext cx="8948738" cy="4486274"/>
          </a:xfrm>
        </p:spPr>
        <p:txBody>
          <a:bodyPr>
            <a:noAutofit/>
          </a:bodyPr>
          <a:lstStyle/>
          <a:p>
            <a:r>
              <a:rPr lang="en-US" sz="4000" b="0" dirty="0">
                <a:latin typeface="Century Gothic" panose="020B0502020202020204" pitchFamily="34" charset="0"/>
                <a:sym typeface="Wingdings" panose="05000000000000000000" pitchFamily="2" charset="2"/>
              </a:rPr>
              <a:t>Reporting features and its capabilities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9357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Fusion Reports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655" y="1255292"/>
            <a:ext cx="11214056" cy="5164826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buClr>
                <a:srgbClr val="494429"/>
              </a:buClr>
              <a:buSzPts val="2200"/>
            </a:pPr>
            <a:r>
              <a:rPr lang="en-US" sz="1600" b="1" dirty="0" smtClean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SAAS Extracts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lvl="1">
              <a:lnSpc>
                <a:spcPct val="90000"/>
              </a:lnSpc>
              <a:spcBef>
                <a:spcPts val="420"/>
              </a:spcBef>
              <a:buClr>
                <a:srgbClr val="494429"/>
              </a:buClr>
              <a:buSzPts val="2100"/>
            </a:pPr>
            <a:r>
              <a:rPr lang="en-US" sz="1600" dirty="0" smtClean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SAAS </a:t>
            </a:r>
            <a:r>
              <a:rPr lang="en-US" sz="1600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Extract is a flexible tool for generating data files and reports.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1">
              <a:lnSpc>
                <a:spcPct val="90000"/>
              </a:lnSpc>
              <a:spcBef>
                <a:spcPts val="420"/>
              </a:spcBef>
              <a:buClr>
                <a:srgbClr val="494429"/>
              </a:buClr>
              <a:buSzPts val="2100"/>
            </a:pPr>
            <a:r>
              <a:rPr lang="en-US" sz="1600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Extracts can deliver data in various formats such as PDF, Excel, Word, CSV, HTML, XML etc</a:t>
            </a:r>
            <a:r>
              <a:rPr lang="en-US" sz="1600" dirty="0" smtClean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.</a:t>
            </a:r>
          </a:p>
          <a:p>
            <a:pPr lvl="1">
              <a:lnSpc>
                <a:spcPct val="90000"/>
              </a:lnSpc>
              <a:spcBef>
                <a:spcPts val="420"/>
              </a:spcBef>
              <a:buClr>
                <a:srgbClr val="494429"/>
              </a:buClr>
              <a:buSzPts val="2100"/>
            </a:pP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spcBef>
                <a:spcPts val="440"/>
              </a:spcBef>
              <a:buClr>
                <a:srgbClr val="494429"/>
              </a:buClr>
              <a:buSzPts val="2200"/>
            </a:pPr>
            <a:r>
              <a:rPr lang="en-US" sz="1600" b="1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OTBI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lvl="1">
              <a:lnSpc>
                <a:spcPct val="90000"/>
              </a:lnSpc>
              <a:spcBef>
                <a:spcPts val="420"/>
              </a:spcBef>
              <a:buClr>
                <a:srgbClr val="494429"/>
              </a:buClr>
              <a:buSzPts val="2100"/>
            </a:pPr>
            <a:r>
              <a:rPr lang="en-US" sz="1600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Build rich, visual and interactive reports and publish to multiple users. 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1">
              <a:lnSpc>
                <a:spcPct val="90000"/>
              </a:lnSpc>
              <a:spcBef>
                <a:spcPts val="420"/>
              </a:spcBef>
              <a:buClr>
                <a:srgbClr val="494429"/>
              </a:buClr>
              <a:buSzPts val="2100"/>
            </a:pPr>
            <a:r>
              <a:rPr lang="en-US" sz="1600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Create reports using real time transactional data. 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1">
              <a:lnSpc>
                <a:spcPct val="90000"/>
              </a:lnSpc>
              <a:spcBef>
                <a:spcPts val="420"/>
              </a:spcBef>
              <a:buClr>
                <a:srgbClr val="494429"/>
              </a:buClr>
              <a:buSzPts val="2100"/>
            </a:pPr>
            <a:r>
              <a:rPr lang="en-US" sz="1600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Easy for business users to access, analyze, and use the transactional information. 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1">
              <a:lnSpc>
                <a:spcPct val="90000"/>
              </a:lnSpc>
              <a:spcBef>
                <a:spcPts val="420"/>
              </a:spcBef>
              <a:buClr>
                <a:srgbClr val="494429"/>
              </a:buClr>
              <a:buSzPts val="2100"/>
            </a:pPr>
            <a:r>
              <a:rPr lang="en-US" sz="1600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Perform self- service, ad-hoc analysis. 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1">
              <a:lnSpc>
                <a:spcPct val="90000"/>
              </a:lnSpc>
              <a:spcBef>
                <a:spcPts val="420"/>
              </a:spcBef>
              <a:buClr>
                <a:srgbClr val="494429"/>
              </a:buClr>
              <a:buSzPts val="2100"/>
            </a:pPr>
            <a:r>
              <a:rPr lang="en-US" sz="1600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60+ canned </a:t>
            </a:r>
            <a:r>
              <a:rPr lang="en-US" sz="1600" dirty="0" smtClean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reports</a:t>
            </a:r>
          </a:p>
          <a:p>
            <a:pPr lvl="1">
              <a:lnSpc>
                <a:spcPct val="90000"/>
              </a:lnSpc>
              <a:spcBef>
                <a:spcPts val="420"/>
              </a:spcBef>
              <a:buClr>
                <a:srgbClr val="494429"/>
              </a:buClr>
              <a:buSzPts val="2100"/>
            </a:pPr>
            <a:endParaRPr lang="en-US" sz="1600" dirty="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spcBef>
                <a:spcPts val="440"/>
              </a:spcBef>
              <a:buClr>
                <a:srgbClr val="494429"/>
              </a:buClr>
              <a:buSzPts val="2200"/>
            </a:pPr>
            <a:r>
              <a:rPr lang="en-US" sz="1600" b="1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BI Publisher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lvl="1">
              <a:lnSpc>
                <a:spcPct val="90000"/>
              </a:lnSpc>
              <a:spcBef>
                <a:spcPts val="360"/>
              </a:spcBef>
              <a:buClr>
                <a:srgbClr val="494429"/>
              </a:buClr>
              <a:buSzPts val="1800"/>
            </a:pPr>
            <a:r>
              <a:rPr lang="en-US" sz="1600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Reports can be created using web browser or familiar desktop tools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1">
              <a:lnSpc>
                <a:spcPct val="90000"/>
              </a:lnSpc>
              <a:spcBef>
                <a:spcPts val="360"/>
              </a:spcBef>
              <a:buClr>
                <a:srgbClr val="494429"/>
              </a:buClr>
              <a:buSzPts val="1800"/>
            </a:pPr>
            <a:r>
              <a:rPr lang="en-US" sz="1600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Supports multiple output formats (such as PDF, CSV, XLS)</a:t>
            </a:r>
          </a:p>
          <a:p>
            <a:pPr lvl="1">
              <a:lnSpc>
                <a:spcPct val="90000"/>
              </a:lnSpc>
              <a:spcBef>
                <a:spcPts val="360"/>
              </a:spcBef>
              <a:buClr>
                <a:srgbClr val="494429"/>
              </a:buClr>
              <a:buSzPts val="1800"/>
            </a:pPr>
            <a:r>
              <a:rPr lang="en-US" sz="1600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Pixel perfect reports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2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0" dirty="0" smtClean="0">
                <a:latin typeface="Century Gothic" panose="020B0502020202020204" pitchFamily="34" charset="0"/>
                <a:sym typeface="Garamond"/>
              </a:rPr>
              <a:t>Key Features Of Fusion </a:t>
            </a:r>
            <a:r>
              <a:rPr lang="en-IN" sz="3200" b="0" dirty="0">
                <a:latin typeface="Century Gothic" panose="020B0502020202020204" pitchFamily="34" charset="0"/>
                <a:sym typeface="Garamond"/>
              </a:rPr>
              <a:t>Reports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655" y="1255292"/>
            <a:ext cx="11214056" cy="5164826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endParaRPr lang="en-IN" sz="1800" dirty="0">
              <a:solidFill>
                <a:srgbClr val="E05439"/>
              </a:solidFill>
              <a:latin typeface="Century Gothic" panose="020B0502020202020204" pitchFamily="34" charset="0"/>
              <a:sym typeface="Garamond"/>
            </a:endParaRP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Define the folder the report should </a:t>
            </a:r>
            <a:r>
              <a:rPr lang="en-US" sz="1800" dirty="0" smtClean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reside – </a:t>
            </a:r>
            <a:r>
              <a:rPr lang="en-IN" sz="1800" dirty="0" smtClean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My Folder, </a:t>
            </a:r>
            <a:r>
              <a:rPr lang="en-IN" sz="1800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Shared </a:t>
            </a:r>
            <a:r>
              <a:rPr lang="en-IN" sz="1800" dirty="0" smtClean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folder, </a:t>
            </a:r>
            <a:r>
              <a:rPr lang="en-IN" sz="1800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Custom folder </a:t>
            </a:r>
            <a:endParaRPr lang="en-IN" sz="1800" dirty="0" smtClean="0">
              <a:solidFill>
                <a:srgbClr val="494429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>
              <a:buFont typeface="+mj-lt"/>
              <a:buAutoNum type="arabicPeriod"/>
            </a:pPr>
            <a:endParaRPr lang="en-IN" sz="1800" dirty="0" smtClean="0">
              <a:solidFill>
                <a:srgbClr val="494429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A</a:t>
            </a:r>
            <a:r>
              <a:rPr lang="en-US" sz="1800" dirty="0" smtClean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ll </a:t>
            </a:r>
            <a:r>
              <a:rPr lang="en-US" sz="1800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custom objects in </a:t>
            </a:r>
            <a:r>
              <a:rPr lang="en-US" sz="1800" dirty="0" smtClean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stores custom folders</a:t>
            </a:r>
          </a:p>
          <a:p>
            <a:pPr>
              <a:buFont typeface="+mj-lt"/>
              <a:buAutoNum type="arabicPeriod"/>
            </a:pPr>
            <a:endParaRPr lang="en-US" sz="1800" dirty="0">
              <a:latin typeface="Century Gothic" panose="020B0502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Determine the template to be </a:t>
            </a:r>
            <a:r>
              <a:rPr lang="en-US" sz="1800" dirty="0" smtClean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used – RTF, XPT, </a:t>
            </a:r>
            <a:r>
              <a:rPr lang="en-US" sz="1800" dirty="0" err="1" smtClean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EText</a:t>
            </a:r>
            <a:endParaRPr lang="en-US" sz="1800" dirty="0" smtClean="0">
              <a:solidFill>
                <a:srgbClr val="494429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>
              <a:buFont typeface="+mj-lt"/>
              <a:buAutoNum type="arabicPeriod"/>
            </a:pPr>
            <a:endParaRPr lang="en-US" sz="1800" dirty="0" smtClean="0">
              <a:solidFill>
                <a:srgbClr val="494429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>
              <a:buFont typeface="+mj-lt"/>
              <a:buAutoNum type="arabicPeriod"/>
            </a:pPr>
            <a:r>
              <a:rPr lang="en-IN" sz="1800" dirty="0" smtClean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Different layouts and </a:t>
            </a:r>
            <a:r>
              <a:rPr lang="en-IN" sz="1800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Output </a:t>
            </a:r>
            <a:r>
              <a:rPr lang="en-IN" sz="1800" dirty="0" smtClean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formats available.</a:t>
            </a:r>
          </a:p>
          <a:p>
            <a:pPr>
              <a:buFont typeface="+mj-lt"/>
              <a:buAutoNum type="arabicPeriod"/>
            </a:pPr>
            <a:endParaRPr lang="en-IN" sz="1800" dirty="0" smtClean="0">
              <a:solidFill>
                <a:srgbClr val="494429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>
              <a:buFont typeface="+mj-lt"/>
              <a:buAutoNum type="arabicPeriod"/>
            </a:pPr>
            <a:r>
              <a:rPr lang="en-IN" sz="1800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P</a:t>
            </a:r>
            <a:r>
              <a:rPr lang="en-IN" sz="1800" dirty="0" smtClean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re-built reports can be reused- Variety </a:t>
            </a:r>
            <a:r>
              <a:rPr lang="en-IN" sz="1800" dirty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of pre-built </a:t>
            </a:r>
            <a:r>
              <a:rPr lang="en-IN" sz="1800" dirty="0" smtClean="0">
                <a:solidFill>
                  <a:srgbClr val="494429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reports available. </a:t>
            </a:r>
            <a:endParaRPr lang="en-US" sz="1800" dirty="0">
              <a:solidFill>
                <a:srgbClr val="494429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1298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2F8E4A-F166-C94D-93A8-7A70AC64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4EE97E-0607-6D45-A551-B2A9173BB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655" y="1423115"/>
            <a:ext cx="11341658" cy="4997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7" name="Picture 6" descr="Doyensys Inc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142" y="269836"/>
            <a:ext cx="5917677" cy="98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Rot="1" noChangeArrowheads="1"/>
          </p:cNvSpPr>
          <p:nvPr/>
        </p:nvSpPr>
        <p:spPr bwMode="auto">
          <a:xfrm>
            <a:off x="1660569" y="1427021"/>
            <a:ext cx="3818001" cy="224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4880"/>
              </a:buClr>
              <a:defRPr/>
            </a:pPr>
            <a:r>
              <a:rPr lang="en-US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Our People</a:t>
            </a:r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(Based out of USA &amp; India)</a:t>
            </a:r>
          </a:p>
          <a:p>
            <a:pPr marL="557199" lvl="1" indent="-214308">
              <a:spcBef>
                <a:spcPct val="20000"/>
              </a:spcBef>
              <a:buClr>
                <a:srgbClr val="004880"/>
              </a:buClr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250+ </a:t>
            </a:r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people with expertise in Oracle </a:t>
            </a:r>
            <a:r>
              <a:rPr lang="en-US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Fusion, E-Business </a:t>
            </a:r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Suite and Core Oracle Technology</a:t>
            </a:r>
          </a:p>
          <a:p>
            <a:pPr marL="557199" lvl="1" indent="-214308">
              <a:spcBef>
                <a:spcPct val="20000"/>
              </a:spcBef>
              <a:buClr>
                <a:srgbClr val="004880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Qualifications</a:t>
            </a:r>
          </a:p>
          <a:p>
            <a:pPr marL="900091" lvl="2" indent="-214308">
              <a:spcBef>
                <a:spcPct val="20000"/>
              </a:spcBef>
              <a:buClr>
                <a:srgbClr val="004880"/>
              </a:buClr>
              <a:buFont typeface="Wingdings" pitchFamily="2" charset="2"/>
              <a:buChar char="§"/>
              <a:defRPr/>
            </a:pPr>
            <a:r>
              <a:rPr lang="en-US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91% </a:t>
            </a:r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Certified Professionals</a:t>
            </a:r>
          </a:p>
          <a:p>
            <a:pPr marL="900091" lvl="2" indent="-214308">
              <a:spcBef>
                <a:spcPct val="20000"/>
              </a:spcBef>
              <a:buClr>
                <a:srgbClr val="004880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PMI - PMP</a:t>
            </a:r>
          </a:p>
          <a:p>
            <a:pPr marL="900091" lvl="2" indent="-214308">
              <a:spcBef>
                <a:spcPct val="20000"/>
              </a:spcBef>
              <a:buClr>
                <a:srgbClr val="004880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MBA / Engineers</a:t>
            </a:r>
          </a:p>
          <a:p>
            <a:pPr marL="557199" lvl="1" indent="-214308">
              <a:spcBef>
                <a:spcPct val="20000"/>
              </a:spcBef>
              <a:buClr>
                <a:srgbClr val="004880"/>
              </a:buClr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Serving Customers for last 10+ years </a:t>
            </a:r>
            <a:endParaRPr lang="en-US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57168" indent="-257168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  <a:defRPr/>
            </a:pPr>
            <a:endParaRPr lang="en-US" sz="27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24" descr="Six Sig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9671" y="1584460"/>
            <a:ext cx="1028700" cy="7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2993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46" y="1564807"/>
            <a:ext cx="1019175" cy="36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www.we-inc.com/Oracle_GoldPartner_200X75.png/image_previ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47" y="1954323"/>
            <a:ext cx="1019175" cy="42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Description: Description: cid:image002.jpg@01D00A20.8FFA484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7" y="3349063"/>
            <a:ext cx="228600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9294" y="2475304"/>
            <a:ext cx="1914525" cy="828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6142" y="4100089"/>
            <a:ext cx="6319768" cy="232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0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57215"/>
            <a:ext cx="8948738" cy="4486274"/>
          </a:xfrm>
        </p:spPr>
        <p:txBody>
          <a:bodyPr>
            <a:noAutofit/>
          </a:bodyPr>
          <a:lstStyle/>
          <a:p>
            <a:r>
              <a:rPr lang="en-US" sz="4000" b="0" dirty="0" smtClean="0">
                <a:latin typeface="Century Gothic" panose="020B0502020202020204" pitchFamily="34" charset="0"/>
              </a:rPr>
              <a:t>Fusion </a:t>
            </a:r>
            <a:r>
              <a:rPr lang="en-US" sz="4000" b="0" dirty="0">
                <a:latin typeface="Century Gothic" panose="020B0502020202020204" pitchFamily="34" charset="0"/>
              </a:rPr>
              <a:t>mobile apps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184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Century Gothic" panose="020B0502020202020204" pitchFamily="34" charset="0"/>
              </a:rPr>
              <a:t>Fusion mobile apps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014412"/>
            <a:ext cx="98869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0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Century Gothic" panose="020B0502020202020204" pitchFamily="34" charset="0"/>
              </a:rPr>
              <a:t>Fusion mobile apps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1114425"/>
            <a:ext cx="96869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8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57215"/>
            <a:ext cx="8948738" cy="4486274"/>
          </a:xfrm>
        </p:spPr>
        <p:txBody>
          <a:bodyPr>
            <a:noAutofit/>
          </a:bodyPr>
          <a:lstStyle/>
          <a:p>
            <a:r>
              <a:rPr lang="en-US" sz="4000" b="0" dirty="0" smtClean="0">
                <a:latin typeface="Century Gothic" panose="020B0502020202020204" pitchFamily="34" charset="0"/>
              </a:rPr>
              <a:t>Customization migration from EBS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5028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0" dirty="0" smtClean="0">
                <a:latin typeface="Century Gothic" panose="020B0502020202020204" pitchFamily="34" charset="0"/>
              </a:rPr>
              <a:t>Manual Migration </a:t>
            </a:r>
            <a:r>
              <a:rPr lang="en-US" sz="2800" b="0" dirty="0">
                <a:latin typeface="Century Gothic" panose="020B0502020202020204" pitchFamily="34" charset="0"/>
              </a:rPr>
              <a:t>from EBS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Extract and Cleanse master &amp; transaction Data, Use FBDI Templates for Onetime load 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Download Configurations , Convert to Rapid implementation Templates and Load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Reuse Report queries/templates to Build BI &amp; OTBI reports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Standardize Form and OAF personalization to SAAS model. 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Convert Workflow Rules and Approval groups in Template and load for On time 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Consider PAAS access if custom business flow not adopt with SAAS extension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References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E-Business Suite 12.2.7 Upgrade - A Comprehensive Methodology and Roadmap – OAUG </a:t>
            </a:r>
            <a:r>
              <a:rPr lang="en-US" sz="2000" dirty="0" smtClean="0">
                <a:latin typeface="Century Gothic" panose="020B0502020202020204" pitchFamily="34" charset="0"/>
              </a:rPr>
              <a:t>Collaborate-18</a:t>
            </a:r>
          </a:p>
          <a:p>
            <a:endParaRPr lang="en-US" sz="2000" dirty="0" smtClean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Oracle Fusion Cloud Vs EBS 12.2.7 Upgrade: What suits your business best - </a:t>
            </a:r>
            <a:r>
              <a:rPr lang="en-US" sz="2000" dirty="0" smtClean="0">
                <a:latin typeface="Century Gothic" panose="020B0502020202020204" pitchFamily="34" charset="0"/>
              </a:rPr>
              <a:t>TLOAUG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Functional Advances and Benefits of Fusion Cloud Modules – Quick Reference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Oracle </a:t>
            </a:r>
            <a:r>
              <a:rPr lang="en-US" sz="2000" dirty="0">
                <a:latin typeface="Century Gothic" panose="020B0502020202020204" pitchFamily="34" charset="0"/>
              </a:rPr>
              <a:t>Fusion </a:t>
            </a:r>
            <a:r>
              <a:rPr lang="en-US" sz="2000" dirty="0" smtClean="0">
                <a:latin typeface="Century Gothic" panose="020B0502020202020204" pitchFamily="34" charset="0"/>
              </a:rPr>
              <a:t>Cloud Migration: Quick Technical Reference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9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8" y="2300288"/>
            <a:ext cx="8662988" cy="2607687"/>
          </a:xfrm>
        </p:spPr>
        <p:txBody>
          <a:bodyPr>
            <a:normAutofit fontScale="90000"/>
          </a:bodyPr>
          <a:lstStyle/>
          <a:p>
            <a:r>
              <a:rPr lang="en-US" sz="6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Questions and </a:t>
            </a:r>
            <a:r>
              <a:rPr lang="en-US" sz="6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Answers </a:t>
            </a:r>
            <a: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800" b="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vimal.manimozhi@doyensys.com</a:t>
            </a:r>
            <a:br>
              <a:rPr lang="en-US" sz="2800" b="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800" b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2800" b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800" b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https://www.linkedin.com/in/vimalathithanm</a:t>
            </a:r>
            <a:br>
              <a:rPr lang="en-US" sz="2800" b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en-US" sz="2800" b="0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46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657225"/>
            <a:ext cx="11901488" cy="5388733"/>
          </a:xfrm>
        </p:spPr>
        <p:txBody>
          <a:bodyPr>
            <a:noAutofit/>
          </a:bodyPr>
          <a:lstStyle/>
          <a:p>
            <a:r>
              <a:rPr lang="en-US" sz="4000" b="0" dirty="0" smtClean="0">
                <a:latin typeface="Century Gothic" panose="020B0502020202020204" pitchFamily="34" charset="0"/>
              </a:rPr>
              <a:t>AGENDA</a:t>
            </a:r>
            <a:r>
              <a:rPr lang="en-US" sz="2800" b="0" dirty="0" smtClean="0">
                <a:latin typeface="Century Gothic" panose="020B0502020202020204" pitchFamily="34" charset="0"/>
              </a:rPr>
              <a:t/>
            </a:r>
            <a:br>
              <a:rPr lang="en-US" sz="2800" b="0" dirty="0" smtClean="0">
                <a:latin typeface="Century Gothic" panose="020B0502020202020204" pitchFamily="34" charset="0"/>
              </a:rPr>
            </a:br>
            <a:r>
              <a:rPr lang="en-US" sz="2400" b="0" dirty="0">
                <a:latin typeface="Century Gothic" panose="020B0502020202020204" pitchFamily="34" charset="0"/>
              </a:rPr>
              <a:t/>
            </a:r>
            <a:br>
              <a:rPr lang="en-US" sz="2400" b="0" dirty="0">
                <a:latin typeface="Century Gothic" panose="020B0502020202020204" pitchFamily="34" charset="0"/>
              </a:rPr>
            </a:br>
            <a: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Fusion </a:t>
            </a:r>
            <a:r>
              <a:rPr lang="en-US" sz="2400" b="0" dirty="0">
                <a:latin typeface="Century Gothic" panose="020B0502020202020204" pitchFamily="34" charset="0"/>
                <a:sym typeface="Wingdings" panose="05000000000000000000" pitchFamily="2" charset="2"/>
              </a:rPr>
              <a:t>Technology Advances</a:t>
            </a:r>
            <a: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/>
            </a:r>
            <a:b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/>
            </a:r>
            <a:b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0" dirty="0">
                <a:latin typeface="Century Gothic" panose="020B0502020202020204" pitchFamily="34" charset="0"/>
                <a:sym typeface="Wingdings" panose="05000000000000000000" pitchFamily="2" charset="2"/>
              </a:rPr>
              <a:t>SAAS Personalization </a:t>
            </a:r>
            <a: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capabilities</a:t>
            </a:r>
            <a:b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US" sz="2400" b="0" dirty="0">
                <a:latin typeface="Century Gothic" panose="020B0502020202020204" pitchFamily="34" charset="0"/>
                <a:sym typeface="Wingdings" panose="05000000000000000000" pitchFamily="2" charset="2"/>
              </a:rPr>
              <a:t/>
            </a:r>
            <a:br>
              <a:rPr lang="en-US" sz="2400" b="0" dirty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0" dirty="0">
                <a:latin typeface="Century Gothic" panose="020B0502020202020204" pitchFamily="34" charset="0"/>
                <a:sym typeface="Wingdings" panose="05000000000000000000" pitchFamily="2" charset="2"/>
              </a:rPr>
              <a:t>Fusion Integration &amp; Web services capabilities</a:t>
            </a:r>
            <a: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/>
            </a:r>
            <a:b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US" sz="2400" b="0" dirty="0">
                <a:latin typeface="Century Gothic" panose="020B0502020202020204" pitchFamily="34" charset="0"/>
                <a:sym typeface="Wingdings" panose="05000000000000000000" pitchFamily="2" charset="2"/>
              </a:rPr>
              <a:t/>
            </a:r>
            <a:br>
              <a:rPr lang="en-US" sz="2400" b="0" dirty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0" dirty="0" smtClean="0">
                <a:latin typeface="Century Gothic" panose="020B0502020202020204" pitchFamily="34" charset="0"/>
              </a:rPr>
              <a:t>Overview </a:t>
            </a:r>
            <a:r>
              <a:rPr lang="en-US" sz="2400" b="0" dirty="0">
                <a:latin typeface="Century Gothic" panose="020B0502020202020204" pitchFamily="34" charset="0"/>
              </a:rPr>
              <a:t>of Fusion mobile </a:t>
            </a:r>
            <a:r>
              <a:rPr lang="en-US" sz="2400" b="0" dirty="0" smtClean="0">
                <a:latin typeface="Century Gothic" panose="020B0502020202020204" pitchFamily="34" charset="0"/>
              </a:rPr>
              <a:t>apps</a:t>
            </a:r>
            <a:br>
              <a:rPr lang="en-US" sz="2400" b="0" dirty="0" smtClean="0">
                <a:latin typeface="Century Gothic" panose="020B0502020202020204" pitchFamily="34" charset="0"/>
              </a:rPr>
            </a:br>
            <a:r>
              <a:rPr lang="en-US" sz="2400" b="0" dirty="0">
                <a:latin typeface="Century Gothic" panose="020B0502020202020204" pitchFamily="34" charset="0"/>
              </a:rPr>
              <a:t/>
            </a:r>
            <a:br>
              <a:rPr lang="en-US" sz="2400" b="0" dirty="0">
                <a:latin typeface="Century Gothic" panose="020B0502020202020204" pitchFamily="34" charset="0"/>
              </a:rPr>
            </a:br>
            <a: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0" dirty="0" smtClean="0">
                <a:latin typeface="Century Gothic" panose="020B0502020202020204" pitchFamily="34" charset="0"/>
              </a:rPr>
              <a:t>Customization </a:t>
            </a:r>
            <a:r>
              <a:rPr lang="en-US" sz="2400" b="0" dirty="0">
                <a:latin typeface="Century Gothic" panose="020B0502020202020204" pitchFamily="34" charset="0"/>
              </a:rPr>
              <a:t>migration from EBS</a:t>
            </a:r>
            <a: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/>
            </a:r>
            <a:b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598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57215"/>
            <a:ext cx="8948738" cy="4486274"/>
          </a:xfrm>
        </p:spPr>
        <p:txBody>
          <a:bodyPr>
            <a:noAutofit/>
          </a:bodyPr>
          <a:lstStyle/>
          <a:p>
            <a:r>
              <a:rPr lang="en-US" sz="40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Fusion Technology Advances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3549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6243" y="291662"/>
            <a:ext cx="11230468" cy="551301"/>
          </a:xfrm>
        </p:spPr>
        <p:txBody>
          <a:bodyPr>
            <a:normAutofit fontScale="90000"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What's There in Fusion Cloud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2655" y="842963"/>
            <a:ext cx="11214056" cy="5577155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New UI - Infolets / Dashboard							</a:t>
            </a: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New Reporting Tools </a:t>
            </a:r>
            <a:r>
              <a:rPr lang="en-U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						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					</a:t>
            </a: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sz="1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New </a:t>
            </a:r>
            <a:r>
              <a:rPr lang="en-U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Integrations									New Configuration Tool</a:t>
            </a: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55" y="1169567"/>
            <a:ext cx="4855133" cy="2516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175" y="1169567"/>
            <a:ext cx="5323488" cy="2373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13" y="4023487"/>
            <a:ext cx="5109176" cy="2477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176" y="4024845"/>
            <a:ext cx="5824536" cy="225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7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6243" y="291662"/>
            <a:ext cx="11230468" cy="551301"/>
          </a:xfrm>
        </p:spPr>
        <p:txBody>
          <a:bodyPr>
            <a:normAutofit fontScale="90000"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What's There in Fusion Cloud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2655" y="842963"/>
            <a:ext cx="11214056" cy="5577155"/>
          </a:xfrm>
        </p:spPr>
        <p:txBody>
          <a:bodyPr/>
          <a:lstStyle/>
          <a:p>
            <a:pPr marL="0" indent="0">
              <a:buNone/>
            </a:pPr>
            <a:endParaRPr lang="en-US" sz="16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New Integrations										 Configurable Workflow				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					</a:t>
            </a: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sz="1400" b="1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43" y="2042899"/>
            <a:ext cx="5365840" cy="2842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495" y="2042899"/>
            <a:ext cx="5728160" cy="305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Technology &amp; Changes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29611" y="1292518"/>
          <a:ext cx="11087103" cy="522152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70827"/>
                <a:gridCol w="2486027"/>
                <a:gridCol w="5530249"/>
              </a:tblGrid>
              <a:tr h="346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smtClean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Technology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EBS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Fusion Cloud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53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Servers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Oracle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Apps Server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Oracle </a:t>
                      </a:r>
                      <a:r>
                        <a:rPr lang="en-US" sz="1800" u="none" strike="noStrike" dirty="0" err="1">
                          <a:effectLst/>
                          <a:latin typeface="Century Gothic" panose="020B0502020202020204" pitchFamily="34" charset="0"/>
                        </a:rPr>
                        <a:t>Weblogic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</a:tr>
              <a:tr h="331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GUI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Forms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, JSP, OAF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Oracle </a:t>
                      </a:r>
                      <a:r>
                        <a:rPr lang="fr-FR" sz="1800" u="none" strike="noStrike" dirty="0">
                          <a:effectLst/>
                          <a:latin typeface="Century Gothic" panose="020B0502020202020204" pitchFamily="34" charset="0"/>
                        </a:rPr>
                        <a:t>ADF, ADF Java Server Faces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</a:tr>
              <a:tr h="553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Workflow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PL/SQL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BPEL(Business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Process Execution Language)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</a:tr>
              <a:tr h="553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Reports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RDF/XML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Publisher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BI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Publisher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</a:tr>
              <a:tr h="553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Analysis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Discoverer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OTBI(Oracle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Transactional Business Intelligence)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</a:tr>
              <a:tr h="331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Access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Responsibilities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Roles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</a:tr>
              <a:tr h="553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Approvals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AME/Workflow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BPEL/BPM(Business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Process Management)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</a:tr>
              <a:tr h="331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Data </a:t>
                      </a:r>
                      <a:r>
                        <a:rPr lang="en-US" sz="18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Migration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Conversion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FBDI(File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Based Data Import</a:t>
                      </a:r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), </a:t>
                      </a:r>
                      <a:r>
                        <a:rPr lang="en-US" sz="1800" u="none" strike="noStrike" dirty="0" err="1" smtClean="0">
                          <a:effectLst/>
                          <a:latin typeface="Century Gothic" panose="020B0502020202020204" pitchFamily="34" charset="0"/>
                        </a:rPr>
                        <a:t>WebServices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</a:tr>
              <a:tr h="553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Setup/Configuration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Application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FSM(Functional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Setup Manager)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</a:tr>
              <a:tr h="553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Application Development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Visual Builder-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To Build Integrations, Extensions, Reports. Support Mobile &amp; Voice UI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2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6243" y="291662"/>
            <a:ext cx="11230468" cy="694172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Century Gothic" panose="020B0502020202020204" pitchFamily="34" charset="0"/>
              </a:rPr>
              <a:t>Fusion </a:t>
            </a:r>
            <a:r>
              <a:rPr lang="en-US" sz="3200" b="0" dirty="0" smtClean="0">
                <a:latin typeface="Century Gothic" panose="020B0502020202020204" pitchFamily="34" charset="0"/>
              </a:rPr>
              <a:t>Application – Technology </a:t>
            </a:r>
            <a:r>
              <a:rPr lang="en-US" sz="3200" b="0" dirty="0">
                <a:latin typeface="Century Gothic" panose="020B0502020202020204" pitchFamily="34" charset="0"/>
              </a:rPr>
              <a:t>Advances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86243" y="842960"/>
          <a:ext cx="11586673" cy="5535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85745"/>
                <a:gridCol w="7400928"/>
              </a:tblGrid>
              <a:tr h="286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What’s New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Benefits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Web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based intuitive </a:t>
                      </a:r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screen design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Reduce training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efforts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Task driven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workbench and </a:t>
                      </a:r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Infolets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Improve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productivity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Personalization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capability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Improve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agility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163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Mobile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Apps for Transaction and Partners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Improve employee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mobility and productivity/ Digitally connected to external parties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Transactional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BI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Ad-hoc reports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capability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Financial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Report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Selectable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point of views with drill-down capability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Excel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Smart View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Slice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and dice data for business analytics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Formatted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Report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Formatted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report with graphical presentation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Transactional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dashboard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Provide key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metrics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0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Accessible by managers &amp;department users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Encourage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direct accountability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0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Comprehensive FBDI templates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Improve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and automate data entry tasks, reduce IT built costs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New Data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APIs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Enable real-time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data integration especially for client apps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New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SOAP web services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Enable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system integration with external applications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Configuration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templates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Timesaver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configuration tools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8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Comprehensive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documentation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A centralized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documentation repository improves accessibility to essential documents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Downloadable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templates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Instant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download for templates from web site or within applications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3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BPM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Workflow (AMX)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Re-configurable</a:t>
                      </a:r>
                      <a:r>
                        <a:rPr lang="en-US" sz="15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Seeded workflow,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Flexible rules to allow business simplification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9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hcmmConferenc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L2016" id="{9506F7B4-0EAE-7844-A434-588E9A39E8C6}" vid="{7483A78F-33D3-3841-87F8-1388C4E50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628A99ED521045B2C47BC6B87FDE61" ma:contentTypeVersion="8" ma:contentTypeDescription="Create a new document." ma:contentTypeScope="" ma:versionID="8bd8374300f741b8e89b3d1ca3df2f6e">
  <xsd:schema xmlns:xsd="http://www.w3.org/2001/XMLSchema" xmlns:xs="http://www.w3.org/2001/XMLSchema" xmlns:p="http://schemas.microsoft.com/office/2006/metadata/properties" xmlns:ns2="fde3ddba-829c-4936-b4c2-0ed2c51da83c" xmlns:ns3="03a1bba1-dc91-4d62-b036-6df3f41bc8a6" targetNamespace="http://schemas.microsoft.com/office/2006/metadata/properties" ma:root="true" ma:fieldsID="1237ac0fa68eb4c8cc743013ef9b2c3c" ns2:_="" ns3:_="">
    <xsd:import namespace="fde3ddba-829c-4936-b4c2-0ed2c51da83c"/>
    <xsd:import namespace="03a1bba1-dc91-4d62-b036-6df3f41bc8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3ddba-829c-4936-b4c2-0ed2c51da8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a1bba1-dc91-4d62-b036-6df3f41bc8a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246B88-2A13-470D-8597-0EC31699968A}"/>
</file>

<file path=customXml/itemProps2.xml><?xml version="1.0" encoding="utf-8"?>
<ds:datastoreItem xmlns:ds="http://schemas.openxmlformats.org/officeDocument/2006/customXml" ds:itemID="{230B56C7-DD2F-4728-9401-871C57BCF352}"/>
</file>

<file path=customXml/itemProps3.xml><?xml version="1.0" encoding="utf-8"?>
<ds:datastoreItem xmlns:ds="http://schemas.openxmlformats.org/officeDocument/2006/customXml" ds:itemID="{252E9910-86AD-429D-B97A-AA11FA6039D4}"/>
</file>

<file path=docProps/app.xml><?xml version="1.0" encoding="utf-8"?>
<Properties xmlns="http://schemas.openxmlformats.org/officeDocument/2006/extended-properties" xmlns:vt="http://schemas.openxmlformats.org/officeDocument/2006/docPropsVTypes">
  <Template>COL2016</Template>
  <TotalTime>73161</TotalTime>
  <Words>1045</Words>
  <Application>Microsoft Office PowerPoint</Application>
  <PresentationFormat>Widescreen</PresentationFormat>
  <Paragraphs>225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Century Gothic</vt:lpstr>
      <vt:lpstr>Garamond</vt:lpstr>
      <vt:lpstr>Segoe UI</vt:lpstr>
      <vt:lpstr>Wingdings</vt:lpstr>
      <vt:lpstr>nchcmmConference</vt:lpstr>
      <vt:lpstr>Customization Capabilities of Oracle Fusion Cloud: A Developer Perspective</vt:lpstr>
      <vt:lpstr> Presenter Information </vt:lpstr>
      <vt:lpstr> </vt:lpstr>
      <vt:lpstr>AGENDA   Fusion Technology Advances   SAAS Personalization capabilities   Fusion Integration &amp; Web services capabilities   Overview of Fusion mobile apps   Customization migration from EBS </vt:lpstr>
      <vt:lpstr>Fusion Technology Advances</vt:lpstr>
      <vt:lpstr>What's There in Fusion Cloud</vt:lpstr>
      <vt:lpstr>What's There in Fusion Cloud</vt:lpstr>
      <vt:lpstr>Technology &amp; Changes</vt:lpstr>
      <vt:lpstr>Fusion Application – Technology Advances</vt:lpstr>
      <vt:lpstr>Skill Requirement For Fusion Consultant</vt:lpstr>
      <vt:lpstr>SAAS Personalization capabilities</vt:lpstr>
      <vt:lpstr>Oracle’s Family of Composers</vt:lpstr>
      <vt:lpstr>Oracle’s Family of Composers </vt:lpstr>
      <vt:lpstr>Personalization Life Cycle </vt:lpstr>
      <vt:lpstr>Customization Scenarios</vt:lpstr>
      <vt:lpstr>Customization Scenarios</vt:lpstr>
      <vt:lpstr>Customization Scenarios</vt:lpstr>
      <vt:lpstr>Fusion Integration &amp; Web services capabilities</vt:lpstr>
      <vt:lpstr>Fusion Cloud –Connectivity Capabilities </vt:lpstr>
      <vt:lpstr>Options to Connect ERP/SCM Cloud </vt:lpstr>
      <vt:lpstr>FBDI using OIC</vt:lpstr>
      <vt:lpstr>SOAP/REST Web services Using OIC</vt:lpstr>
      <vt:lpstr>Event &amp; Notifications</vt:lpstr>
      <vt:lpstr>EBS – Fusion Integration</vt:lpstr>
      <vt:lpstr>EBS – Fusion Integration</vt:lpstr>
      <vt:lpstr>Example Integration Scenario</vt:lpstr>
      <vt:lpstr>Reporting features and its capabilities</vt:lpstr>
      <vt:lpstr>Fusion Reports</vt:lpstr>
      <vt:lpstr>Key Features Of Fusion Reports</vt:lpstr>
      <vt:lpstr>Fusion mobile apps</vt:lpstr>
      <vt:lpstr>Fusion mobile apps</vt:lpstr>
      <vt:lpstr>Fusion mobile apps</vt:lpstr>
      <vt:lpstr>Customization migration from EBS</vt:lpstr>
      <vt:lpstr>Manual Migration from EBS</vt:lpstr>
      <vt:lpstr>References</vt:lpstr>
      <vt:lpstr>Questions and Answers    vimal.manimozhi@doyensys.com  https://www.linkedin.com/in/vimalathithanm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 Papadimitriou</dc:creator>
  <cp:lastModifiedBy>DOYENLTP0262</cp:lastModifiedBy>
  <cp:revision>205</cp:revision>
  <dcterms:created xsi:type="dcterms:W3CDTF">2016-02-16T15:21:13Z</dcterms:created>
  <dcterms:modified xsi:type="dcterms:W3CDTF">2018-09-20T11:22:52Z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0x010100B8628A99ED521045B2C47BC6B87FDE61</vt:lpwstr>
  </property>
</Properties>
</file>