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diagrams/data1.xml" ContentType="application/vnd.openxmlformats-officedocument.drawingml.diagramData+xml"/>
  <Override PartName="/ppt/diagrams/data14.xml" ContentType="application/vnd.openxmlformats-officedocument.drawingml.diagramData+xml"/>
  <Override PartName="/ppt/diagrams/data13.xml" ContentType="application/vnd.openxmlformats-officedocument.drawingml.diagramData+xml"/>
  <Override PartName="/ppt/diagrams/data11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diagrams/data8.xml" ContentType="application/vnd.openxmlformats-officedocument.drawingml.diagramData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data12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2.xml" ContentType="application/vnd.openxmlformats-officedocument.presentationml.slide+xml"/>
  <Override PartName="/ppt/slides/slide1.xml" ContentType="application/vnd.openxmlformats-officedocument.presentationml.slide+xml"/>
  <Override PartName="/ppt/slides/slide25.xml" ContentType="application/vnd.openxmlformats-officedocument.presentationml.slide+xml"/>
  <Override PartName="/ppt/slides/slide21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15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7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6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17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Slides/notesSlide10.xml" ContentType="application/vnd.openxmlformats-officedocument.presentationml.notesSlide+xml"/>
  <Override PartName="/ppt/notesSlides/notesSlide1.xml" ContentType="application/vnd.openxmlformats-officedocument.presentationml.notesSlide+xml"/>
  <Override PartName="/ppt/diagrams/colors3.xml" ContentType="application/vnd.openxmlformats-officedocument.drawingml.diagramColors+xml"/>
  <Override PartName="/ppt/diagrams/colors7.xml" ContentType="application/vnd.openxmlformats-officedocument.drawingml.diagramColors+xml"/>
  <Override PartName="/ppt/diagrams/colors4.xml" ContentType="application/vnd.openxmlformats-officedocument.drawingml.diagramColors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drawing3.xml" ContentType="application/vnd.ms-office.drawingml.diagramDrawing+xml"/>
  <Override PartName="/ppt/diagrams/drawing5.xml" ContentType="application/vnd.ms-office.drawingml.diagramDrawing+xml"/>
  <Override PartName="/ppt/diagrams/layout5.xml" ContentType="application/vnd.openxmlformats-officedocument.drawingml.diagramLayout+xml"/>
  <Override PartName="/ppt/notesMasters/notesMaster1.xml" ContentType="application/vnd.openxmlformats-officedocument.presentationml.notesMaster+xml"/>
  <Override PartName="/ppt/diagrams/quickStyle3.xml" ContentType="application/vnd.openxmlformats-officedocument.drawingml.diagramStyle+xml"/>
  <Override PartName="/ppt/diagrams/colors5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4.xml" ContentType="application/vnd.ms-office.drawingml.diagramDrawing+xml"/>
  <Override PartName="/ppt/diagrams/layout2.xml" ContentType="application/vnd.openxmlformats-officedocument.drawingml.diagramLayout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3.xml" ContentType="application/vnd.openxmlformats-officedocument.drawingml.diagramLayout+xml"/>
  <Override PartName="/ppt/diagrams/drawing7.xml" ContentType="application/vnd.ms-office.drawingml.diagramDrawing+xml"/>
  <Override PartName="/ppt/diagrams/layout7.xml" ContentType="application/vnd.openxmlformats-officedocument.drawingml.diagramLayout+xml"/>
  <Override PartName="/ppt/diagrams/drawing10.xml" ContentType="application/vnd.ms-office.drawingml.diagramDrawing+xml"/>
  <Override PartName="/ppt/diagrams/colors10.xml" ContentType="application/vnd.openxmlformats-officedocument.drawingml.diagramColors+xml"/>
  <Override PartName="/ppt/diagrams/quickStyle10.xml" ContentType="application/vnd.openxmlformats-officedocument.drawingml.diagramStyle+xml"/>
  <Override PartName="/ppt/diagrams/drawing6.xml" ContentType="application/vnd.ms-office.drawingml.diagramDrawing+xml"/>
  <Override PartName="/ppt/diagrams/drawing11.xml" ContentType="application/vnd.ms-office.drawingml.diagramDrawing+xml"/>
  <Override PartName="/ppt/diagrams/colors11.xml" ContentType="application/vnd.openxmlformats-officedocument.drawingml.diagramColors+xml"/>
  <Override PartName="/ppt/diagrams/quickStyle11.xml" ContentType="application/vnd.openxmlformats-officedocument.drawingml.diagramStyle+xml"/>
  <Override PartName="/ppt/diagrams/layout11.xml" ContentType="application/vnd.openxmlformats-officedocument.drawingml.diagramLayout+xml"/>
  <Override PartName="/ppt/diagrams/colors6.xml" ContentType="application/vnd.openxmlformats-officedocument.drawingml.diagramColors+xml"/>
  <Override PartName="/ppt/diagrams/layout10.xml" ContentType="application/vnd.openxmlformats-officedocument.drawingml.diagramLayout+xml"/>
  <Override PartName="/ppt/diagrams/drawing8.xml" ContentType="application/vnd.ms-office.drawingml.diagramDrawing+xml"/>
  <Override PartName="/ppt/diagrams/colors8.xml" ContentType="application/vnd.openxmlformats-officedocument.drawingml.diagramColors+xml"/>
  <Override PartName="/ppt/diagrams/quickStyle8.xml" ContentType="application/vnd.openxmlformats-officedocument.drawingml.diagramStyle+xml"/>
  <Override PartName="/ppt/diagrams/layout8.xml" ContentType="application/vnd.openxmlformats-officedocument.drawingml.diagramLayout+xml"/>
  <Override PartName="/ppt/diagrams/layout9.xml" ContentType="application/vnd.openxmlformats-officedocument.drawingml.diagramLayout+xml"/>
  <Override PartName="/ppt/diagrams/drawing9.xml" ContentType="application/vnd.ms-office.drawingml.diagramDrawing+xml"/>
  <Override PartName="/ppt/diagrams/colors9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6.xml" ContentType="application/vnd.openxmlformats-officedocument.drawingml.diagramStyle+xml"/>
  <Override PartName="/ppt/theme/theme1.xml" ContentType="application/vnd.openxmlformats-officedocument.theme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4.xml" ContentType="application/vnd.ms-office.drawingml.diagramDrawing+xml"/>
  <Override PartName="/ppt/diagrams/colors13.xml" ContentType="application/vnd.openxmlformats-officedocument.drawingml.diagramColors+xml"/>
  <Override PartName="/ppt/diagrams/drawing12.xml" ContentType="application/vnd.ms-office.drawingml.diagramDrawing+xml"/>
  <Override PartName="/ppt/diagrams/colors12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2.xml" ContentType="application/vnd.openxmlformats-officedocument.drawingml.diagramLayout+xml"/>
  <Override PartName="/ppt/diagrams/drawing13.xml" ContentType="application/vnd.ms-office.drawingml.diagramDrawing+xml"/>
  <Override PartName="/ppt/diagrams/quickStyle13.xml" ContentType="application/vnd.openxmlformats-officedocument.drawingml.diagramStyle+xml"/>
  <Override PartName="/ppt/diagrams/layout13.xml" ContentType="application/vnd.openxmlformats-officedocument.drawingml.diagramLayout+xml"/>
  <Override PartName="/ppt/diagrams/layout6.xml" ContentType="application/vnd.openxmlformats-officedocument.drawingml.diagramLayou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303" r:id="rId5"/>
    <p:sldId id="259" r:id="rId6"/>
    <p:sldId id="260" r:id="rId7"/>
    <p:sldId id="261" r:id="rId8"/>
    <p:sldId id="262" r:id="rId9"/>
    <p:sldId id="298" r:id="rId10"/>
    <p:sldId id="305" r:id="rId11"/>
    <p:sldId id="266" r:id="rId12"/>
    <p:sldId id="268" r:id="rId13"/>
    <p:sldId id="299" r:id="rId14"/>
    <p:sldId id="296" r:id="rId15"/>
    <p:sldId id="300" r:id="rId16"/>
    <p:sldId id="269" r:id="rId17"/>
    <p:sldId id="301" r:id="rId18"/>
    <p:sldId id="279" r:id="rId19"/>
    <p:sldId id="271" r:id="rId20"/>
    <p:sldId id="281" r:id="rId21"/>
    <p:sldId id="304" r:id="rId22"/>
    <p:sldId id="302" r:id="rId23"/>
    <p:sldId id="291" r:id="rId24"/>
    <p:sldId id="292" r:id="rId25"/>
    <p:sldId id="293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BBBF"/>
    <a:srgbClr val="087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38" y="48"/>
      </p:cViewPr>
      <p:guideLst/>
    </p:cSldViewPr>
  </p:slideViewPr>
  <p:outlineViewPr>
    <p:cViewPr>
      <p:scale>
        <a:sx n="33" d="100"/>
        <a:sy n="33" d="100"/>
      </p:scale>
      <p:origin x="0" y="-145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7" d="100"/>
        <a:sy n="97" d="100"/>
      </p:scale>
      <p:origin x="0" y="-2796"/>
    </p:cViewPr>
  </p:sorterViewPr>
  <p:notesViewPr>
    <p:cSldViewPr snapToGrid="0">
      <p:cViewPr varScale="1">
        <p:scale>
          <a:sx n="57" d="100"/>
          <a:sy n="57" d="100"/>
        </p:scale>
        <p:origin x="2808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#4">
  <dgm:title val=""/>
  <dgm:desc val=""/>
  <dgm:catLst>
    <dgm:cat type="mainScheme" pri="10300"/>
  </dgm:catLst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#4">
  <dgm:title val=""/>
  <dgm:desc val=""/>
  <dgm:catLst>
    <dgm:cat type="mainScheme" pri="10300"/>
  </dgm:catLst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3825F6-F87B-4A46-B856-AD8A09D4FC3F}" type="doc">
      <dgm:prSet loTypeId="urn:microsoft.com/office/officeart/2005/8/layout/vList3" loCatId="list" qsTypeId="urn:microsoft.com/office/officeart/2005/8/quickstyle/3d5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3B860034-8D80-486E-8999-C3628B93C73C}">
      <dgm:prSet/>
      <dgm:spPr/>
      <dgm:t>
        <a:bodyPr/>
        <a:lstStyle/>
        <a:p>
          <a:pPr rtl="0"/>
          <a:r>
            <a:rPr lang="en-US" smtClean="0"/>
            <a:t>Introduction to Mobile App</a:t>
          </a:r>
          <a:endParaRPr lang="en-US"/>
        </a:p>
      </dgm:t>
    </dgm:pt>
    <dgm:pt modelId="{33C46D86-5D8E-489C-8D69-94F14B3BB63B}" type="parTrans" cxnId="{AFB119D8-0910-4C76-B6BE-B8018B931185}">
      <dgm:prSet/>
      <dgm:spPr/>
      <dgm:t>
        <a:bodyPr/>
        <a:lstStyle/>
        <a:p>
          <a:endParaRPr lang="en-US"/>
        </a:p>
      </dgm:t>
    </dgm:pt>
    <dgm:pt modelId="{DE548B10-7D6D-4AA0-B41B-1C37BAE9CDF2}" type="sibTrans" cxnId="{AFB119D8-0910-4C76-B6BE-B8018B931185}">
      <dgm:prSet/>
      <dgm:spPr/>
      <dgm:t>
        <a:bodyPr/>
        <a:lstStyle/>
        <a:p>
          <a:endParaRPr lang="en-US"/>
        </a:p>
      </dgm:t>
    </dgm:pt>
    <dgm:pt modelId="{B4400E15-A1BC-427B-98C6-5C7DAB97E964}">
      <dgm:prSet/>
      <dgm:spPr/>
      <dgm:t>
        <a:bodyPr/>
        <a:lstStyle/>
        <a:p>
          <a:pPr rtl="0"/>
          <a:r>
            <a:rPr lang="en-US" smtClean="0"/>
            <a:t>Why Custom Mobile App?</a:t>
          </a:r>
          <a:endParaRPr lang="en-US"/>
        </a:p>
      </dgm:t>
    </dgm:pt>
    <dgm:pt modelId="{D02ADC5C-333A-4C54-A0BB-422CB0CF0DD3}" type="parTrans" cxnId="{84AAEA30-D910-489D-BBCF-A6228BC5E128}">
      <dgm:prSet/>
      <dgm:spPr/>
      <dgm:t>
        <a:bodyPr/>
        <a:lstStyle/>
        <a:p>
          <a:endParaRPr lang="en-US"/>
        </a:p>
      </dgm:t>
    </dgm:pt>
    <dgm:pt modelId="{BBCD01E3-9F31-477A-8D74-7B5F9BC8A126}" type="sibTrans" cxnId="{84AAEA30-D910-489D-BBCF-A6228BC5E128}">
      <dgm:prSet/>
      <dgm:spPr/>
      <dgm:t>
        <a:bodyPr/>
        <a:lstStyle/>
        <a:p>
          <a:endParaRPr lang="en-US"/>
        </a:p>
      </dgm:t>
    </dgm:pt>
    <dgm:pt modelId="{0083AA52-2EF0-4C86-9230-D6E7B2FF5206}">
      <dgm:prSet/>
      <dgm:spPr>
        <a:effectLst>
          <a:glow rad="139700">
            <a:schemeClr val="accent5">
              <a:satMod val="175000"/>
              <a:alpha val="40000"/>
            </a:schemeClr>
          </a:glow>
          <a:reflection blurRad="6350" stA="50000" endA="300" endPos="55500" dist="50800" dir="5400000" sy="-100000" algn="bl" rotWithShape="0"/>
        </a:effectLst>
      </dgm:spPr>
      <dgm:t>
        <a:bodyPr/>
        <a:lstStyle/>
        <a:p>
          <a:pPr rtl="0"/>
          <a:r>
            <a:rPr lang="en-US" smtClean="0"/>
            <a:t>Why Apex?</a:t>
          </a:r>
          <a:endParaRPr lang="en-US"/>
        </a:p>
      </dgm:t>
    </dgm:pt>
    <dgm:pt modelId="{AF4DE8A4-0F75-459C-B4A5-BC9653E96EA7}" type="parTrans" cxnId="{6F9943FA-485F-433C-A0F6-FCAB5A29CC94}">
      <dgm:prSet/>
      <dgm:spPr/>
      <dgm:t>
        <a:bodyPr/>
        <a:lstStyle/>
        <a:p>
          <a:endParaRPr lang="en-US"/>
        </a:p>
      </dgm:t>
    </dgm:pt>
    <dgm:pt modelId="{8C68D792-E529-48BD-9F99-FE53D5480C17}" type="sibTrans" cxnId="{6F9943FA-485F-433C-A0F6-FCAB5A29CC94}">
      <dgm:prSet/>
      <dgm:spPr/>
      <dgm:t>
        <a:bodyPr/>
        <a:lstStyle/>
        <a:p>
          <a:endParaRPr lang="en-US"/>
        </a:p>
      </dgm:t>
    </dgm:pt>
    <dgm:pt modelId="{24CA4025-119F-484F-B55D-FED469D590AB}">
      <dgm:prSet/>
      <dgm:spPr/>
      <dgm:t>
        <a:bodyPr/>
        <a:lstStyle/>
        <a:p>
          <a:pPr rtl="0"/>
          <a:r>
            <a:rPr lang="en-US" smtClean="0"/>
            <a:t>Framework for Workflow</a:t>
          </a:r>
          <a:endParaRPr lang="en-US"/>
        </a:p>
      </dgm:t>
    </dgm:pt>
    <dgm:pt modelId="{E8952E05-096B-4673-AB6C-96D14B425C5D}" type="parTrans" cxnId="{8FB674B1-9DF7-46F6-910D-DFAE10103881}">
      <dgm:prSet/>
      <dgm:spPr/>
      <dgm:t>
        <a:bodyPr/>
        <a:lstStyle/>
        <a:p>
          <a:endParaRPr lang="en-US"/>
        </a:p>
      </dgm:t>
    </dgm:pt>
    <dgm:pt modelId="{44684AD2-CF3E-446A-9225-82170CA413B1}" type="sibTrans" cxnId="{8FB674B1-9DF7-46F6-910D-DFAE10103881}">
      <dgm:prSet/>
      <dgm:spPr/>
      <dgm:t>
        <a:bodyPr/>
        <a:lstStyle/>
        <a:p>
          <a:endParaRPr lang="en-US"/>
        </a:p>
      </dgm:t>
    </dgm:pt>
    <dgm:pt modelId="{D50216F8-30CC-4B02-A71B-E6C90C35E3D6}">
      <dgm:prSet/>
      <dgm:spPr/>
      <dgm:t>
        <a:bodyPr/>
        <a:lstStyle/>
        <a:p>
          <a:pPr rtl="0"/>
          <a:r>
            <a:rPr lang="en-US" smtClean="0"/>
            <a:t>Interesting Features of App</a:t>
          </a:r>
          <a:endParaRPr lang="en-US"/>
        </a:p>
      </dgm:t>
    </dgm:pt>
    <dgm:pt modelId="{30A43E3A-2385-416D-99D5-10EC7FD6736D}" type="parTrans" cxnId="{EABC91ED-4B02-40A2-9FBC-E162DDC7AD15}">
      <dgm:prSet/>
      <dgm:spPr/>
      <dgm:t>
        <a:bodyPr/>
        <a:lstStyle/>
        <a:p>
          <a:endParaRPr lang="en-US"/>
        </a:p>
      </dgm:t>
    </dgm:pt>
    <dgm:pt modelId="{412E259E-84B6-4300-BE16-311C092E3CD5}" type="sibTrans" cxnId="{EABC91ED-4B02-40A2-9FBC-E162DDC7AD15}">
      <dgm:prSet/>
      <dgm:spPr/>
      <dgm:t>
        <a:bodyPr/>
        <a:lstStyle/>
        <a:p>
          <a:endParaRPr lang="en-US"/>
        </a:p>
      </dgm:t>
    </dgm:pt>
    <dgm:pt modelId="{F7F7A7EE-E3C0-4322-9511-50575D65ADAA}">
      <dgm:prSet/>
      <dgm:spPr/>
      <dgm:t>
        <a:bodyPr/>
        <a:lstStyle/>
        <a:p>
          <a:pPr rtl="0"/>
          <a:r>
            <a:rPr lang="en-US" smtClean="0"/>
            <a:t>Conclusion</a:t>
          </a:r>
          <a:endParaRPr lang="en-US"/>
        </a:p>
      </dgm:t>
    </dgm:pt>
    <dgm:pt modelId="{DFB098ED-490A-474B-B726-FC12614700E7}" type="parTrans" cxnId="{375BDAEA-8B3D-47FB-BAAC-9F74A867DF6F}">
      <dgm:prSet/>
      <dgm:spPr/>
      <dgm:t>
        <a:bodyPr/>
        <a:lstStyle/>
        <a:p>
          <a:endParaRPr lang="en-US"/>
        </a:p>
      </dgm:t>
    </dgm:pt>
    <dgm:pt modelId="{D6BE1AD8-10CE-495F-8B8C-9926D86916A2}" type="sibTrans" cxnId="{375BDAEA-8B3D-47FB-BAAC-9F74A867DF6F}">
      <dgm:prSet/>
      <dgm:spPr/>
      <dgm:t>
        <a:bodyPr/>
        <a:lstStyle/>
        <a:p>
          <a:endParaRPr lang="en-US"/>
        </a:p>
      </dgm:t>
    </dgm:pt>
    <dgm:pt modelId="{226FFDC9-4B89-4DCC-ADE0-E47D61F465A5}" type="pres">
      <dgm:prSet presAssocID="{843825F6-F87B-4A46-B856-AD8A09D4FC3F}" presName="linearFlow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509287B-CDB2-45D5-9F8D-2DA6BBA099B2}" type="pres">
      <dgm:prSet presAssocID="{3B860034-8D80-486E-8999-C3628B93C73C}" presName="composite" presStyleCnt="0"/>
      <dgm:spPr/>
    </dgm:pt>
    <dgm:pt modelId="{3D177A1D-E7E3-413E-80B1-1D1B3FA3DCD7}" type="pres">
      <dgm:prSet presAssocID="{3B860034-8D80-486E-8999-C3628B93C73C}" presName="imgShp" presStyleLbl="fgImgPlace1" presStyleIdx="0" presStyleCnt="6"/>
      <dgm:spPr/>
    </dgm:pt>
    <dgm:pt modelId="{FD675EDC-FC82-4F70-91B7-7626417706CF}" type="pres">
      <dgm:prSet presAssocID="{3B860034-8D80-486E-8999-C3628B93C73C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DD68EE-C9A0-4563-8F10-E9F5CE28844F}" type="pres">
      <dgm:prSet presAssocID="{DE548B10-7D6D-4AA0-B41B-1C37BAE9CDF2}" presName="spacing" presStyleCnt="0"/>
      <dgm:spPr/>
    </dgm:pt>
    <dgm:pt modelId="{21ADE7BC-B429-4EFB-B870-F6EDBBFD68E1}" type="pres">
      <dgm:prSet presAssocID="{B4400E15-A1BC-427B-98C6-5C7DAB97E964}" presName="composite" presStyleCnt="0"/>
      <dgm:spPr/>
    </dgm:pt>
    <dgm:pt modelId="{63DB6DF3-436E-4EF0-97E4-6666128B35F0}" type="pres">
      <dgm:prSet presAssocID="{B4400E15-A1BC-427B-98C6-5C7DAB97E964}" presName="imgShp" presStyleLbl="fgImgPlace1" presStyleIdx="1" presStyleCnt="6"/>
      <dgm:spPr/>
    </dgm:pt>
    <dgm:pt modelId="{EDB72CEE-9F0E-4B51-92B7-9A5A42D6BDDE}" type="pres">
      <dgm:prSet presAssocID="{B4400E15-A1BC-427B-98C6-5C7DAB97E964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638CA8-D3A4-4318-A7F6-519C662641BC}" type="pres">
      <dgm:prSet presAssocID="{BBCD01E3-9F31-477A-8D74-7B5F9BC8A126}" presName="spacing" presStyleCnt="0"/>
      <dgm:spPr/>
    </dgm:pt>
    <dgm:pt modelId="{2EA5E179-172E-4786-B0BA-3B7D700FF9D9}" type="pres">
      <dgm:prSet presAssocID="{0083AA52-2EF0-4C86-9230-D6E7B2FF5206}" presName="composite" presStyleCnt="0"/>
      <dgm:spPr/>
    </dgm:pt>
    <dgm:pt modelId="{29BADFC4-945D-42EC-9B92-29B31D871127}" type="pres">
      <dgm:prSet presAssocID="{0083AA52-2EF0-4C86-9230-D6E7B2FF5206}" presName="imgShp" presStyleLbl="fgImgPlace1" presStyleIdx="2" presStyleCnt="6"/>
      <dgm:spPr/>
    </dgm:pt>
    <dgm:pt modelId="{A25ABEB3-1138-46A6-8CFF-BAD76AA2630A}" type="pres">
      <dgm:prSet presAssocID="{0083AA52-2EF0-4C86-9230-D6E7B2FF5206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8DBCD2-D2A6-4828-B44D-B461401A83C9}" type="pres">
      <dgm:prSet presAssocID="{8C68D792-E529-48BD-9F99-FE53D5480C17}" presName="spacing" presStyleCnt="0"/>
      <dgm:spPr/>
    </dgm:pt>
    <dgm:pt modelId="{166188F7-8015-4668-B17E-B8F9344E0B57}" type="pres">
      <dgm:prSet presAssocID="{24CA4025-119F-484F-B55D-FED469D590AB}" presName="composite" presStyleCnt="0"/>
      <dgm:spPr/>
    </dgm:pt>
    <dgm:pt modelId="{CCBA560D-7D57-4784-8CB1-BC9822B1FD8B}" type="pres">
      <dgm:prSet presAssocID="{24CA4025-119F-484F-B55D-FED469D590AB}" presName="imgShp" presStyleLbl="fgImgPlace1" presStyleIdx="3" presStyleCnt="6"/>
      <dgm:spPr/>
    </dgm:pt>
    <dgm:pt modelId="{268CE4B9-C91E-4CC8-8234-BFC7495204D9}" type="pres">
      <dgm:prSet presAssocID="{24CA4025-119F-484F-B55D-FED469D590AB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F08A2F-1FA5-4F47-A5F2-2CBA0B8AD434}" type="pres">
      <dgm:prSet presAssocID="{44684AD2-CF3E-446A-9225-82170CA413B1}" presName="spacing" presStyleCnt="0"/>
      <dgm:spPr/>
    </dgm:pt>
    <dgm:pt modelId="{39D1B7B0-10C0-4C30-8DE3-9BB420FE4E98}" type="pres">
      <dgm:prSet presAssocID="{D50216F8-30CC-4B02-A71B-E6C90C35E3D6}" presName="composite" presStyleCnt="0"/>
      <dgm:spPr/>
    </dgm:pt>
    <dgm:pt modelId="{6DC7AC41-518C-4C3F-A44F-098BEEC00854}" type="pres">
      <dgm:prSet presAssocID="{D50216F8-30CC-4B02-A71B-E6C90C35E3D6}" presName="imgShp" presStyleLbl="fgImgPlace1" presStyleIdx="4" presStyleCnt="6"/>
      <dgm:spPr/>
    </dgm:pt>
    <dgm:pt modelId="{610ADD61-D65F-4BAF-86D5-0629F30F8906}" type="pres">
      <dgm:prSet presAssocID="{D50216F8-30CC-4B02-A71B-E6C90C35E3D6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F62088-967C-4A54-A95D-34148DD20B5B}" type="pres">
      <dgm:prSet presAssocID="{412E259E-84B6-4300-BE16-311C092E3CD5}" presName="spacing" presStyleCnt="0"/>
      <dgm:spPr/>
    </dgm:pt>
    <dgm:pt modelId="{9C980CFF-642F-482E-B166-CD3BDE8C5CBA}" type="pres">
      <dgm:prSet presAssocID="{F7F7A7EE-E3C0-4322-9511-50575D65ADAA}" presName="composite" presStyleCnt="0"/>
      <dgm:spPr/>
    </dgm:pt>
    <dgm:pt modelId="{C5F1CF98-C850-4787-AD8E-0B22C739B038}" type="pres">
      <dgm:prSet presAssocID="{F7F7A7EE-E3C0-4322-9511-50575D65ADAA}" presName="imgShp" presStyleLbl="fgImgPlace1" presStyleIdx="5" presStyleCnt="6"/>
      <dgm:spPr/>
    </dgm:pt>
    <dgm:pt modelId="{2EA07D1B-E4A8-4AF9-A159-68285EF3BBEF}" type="pres">
      <dgm:prSet presAssocID="{F7F7A7EE-E3C0-4322-9511-50575D65ADAA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FB674B1-9DF7-46F6-910D-DFAE10103881}" srcId="{843825F6-F87B-4A46-B856-AD8A09D4FC3F}" destId="{24CA4025-119F-484F-B55D-FED469D590AB}" srcOrd="3" destOrd="0" parTransId="{E8952E05-096B-4673-AB6C-96D14B425C5D}" sibTransId="{44684AD2-CF3E-446A-9225-82170CA413B1}"/>
    <dgm:cxn modelId="{91114AA9-882F-4CDE-8F2B-40CBB550F18C}" type="presOf" srcId="{3B860034-8D80-486E-8999-C3628B93C73C}" destId="{FD675EDC-FC82-4F70-91B7-7626417706CF}" srcOrd="0" destOrd="0" presId="urn:microsoft.com/office/officeart/2005/8/layout/vList3"/>
    <dgm:cxn modelId="{2BB0E4EA-CDCF-4C96-9B74-C5F07CA67E74}" type="presOf" srcId="{24CA4025-119F-484F-B55D-FED469D590AB}" destId="{268CE4B9-C91E-4CC8-8234-BFC7495204D9}" srcOrd="0" destOrd="0" presId="urn:microsoft.com/office/officeart/2005/8/layout/vList3"/>
    <dgm:cxn modelId="{6F9943FA-485F-433C-A0F6-FCAB5A29CC94}" srcId="{843825F6-F87B-4A46-B856-AD8A09D4FC3F}" destId="{0083AA52-2EF0-4C86-9230-D6E7B2FF5206}" srcOrd="2" destOrd="0" parTransId="{AF4DE8A4-0F75-459C-B4A5-BC9653E96EA7}" sibTransId="{8C68D792-E529-48BD-9F99-FE53D5480C17}"/>
    <dgm:cxn modelId="{84AAEA30-D910-489D-BBCF-A6228BC5E128}" srcId="{843825F6-F87B-4A46-B856-AD8A09D4FC3F}" destId="{B4400E15-A1BC-427B-98C6-5C7DAB97E964}" srcOrd="1" destOrd="0" parTransId="{D02ADC5C-333A-4C54-A0BB-422CB0CF0DD3}" sibTransId="{BBCD01E3-9F31-477A-8D74-7B5F9BC8A126}"/>
    <dgm:cxn modelId="{5FAC5BBE-9A34-4D20-8AF4-19A40CBB0636}" type="presOf" srcId="{D50216F8-30CC-4B02-A71B-E6C90C35E3D6}" destId="{610ADD61-D65F-4BAF-86D5-0629F30F8906}" srcOrd="0" destOrd="0" presId="urn:microsoft.com/office/officeart/2005/8/layout/vList3"/>
    <dgm:cxn modelId="{375BDAEA-8B3D-47FB-BAAC-9F74A867DF6F}" srcId="{843825F6-F87B-4A46-B856-AD8A09D4FC3F}" destId="{F7F7A7EE-E3C0-4322-9511-50575D65ADAA}" srcOrd="5" destOrd="0" parTransId="{DFB098ED-490A-474B-B726-FC12614700E7}" sibTransId="{D6BE1AD8-10CE-495F-8B8C-9926D86916A2}"/>
    <dgm:cxn modelId="{416F7AB2-5276-4343-9D41-FB69559C2BEC}" type="presOf" srcId="{B4400E15-A1BC-427B-98C6-5C7DAB97E964}" destId="{EDB72CEE-9F0E-4B51-92B7-9A5A42D6BDDE}" srcOrd="0" destOrd="0" presId="urn:microsoft.com/office/officeart/2005/8/layout/vList3"/>
    <dgm:cxn modelId="{DFA1A82D-AFBA-4003-9240-889775DA9521}" type="presOf" srcId="{843825F6-F87B-4A46-B856-AD8A09D4FC3F}" destId="{226FFDC9-4B89-4DCC-ADE0-E47D61F465A5}" srcOrd="0" destOrd="0" presId="urn:microsoft.com/office/officeart/2005/8/layout/vList3"/>
    <dgm:cxn modelId="{EABC91ED-4B02-40A2-9FBC-E162DDC7AD15}" srcId="{843825F6-F87B-4A46-B856-AD8A09D4FC3F}" destId="{D50216F8-30CC-4B02-A71B-E6C90C35E3D6}" srcOrd="4" destOrd="0" parTransId="{30A43E3A-2385-416D-99D5-10EC7FD6736D}" sibTransId="{412E259E-84B6-4300-BE16-311C092E3CD5}"/>
    <dgm:cxn modelId="{7181C3A6-5629-4620-9BB9-8C1DF271C78C}" type="presOf" srcId="{0083AA52-2EF0-4C86-9230-D6E7B2FF5206}" destId="{A25ABEB3-1138-46A6-8CFF-BAD76AA2630A}" srcOrd="0" destOrd="0" presId="urn:microsoft.com/office/officeart/2005/8/layout/vList3"/>
    <dgm:cxn modelId="{AFB119D8-0910-4C76-B6BE-B8018B931185}" srcId="{843825F6-F87B-4A46-B856-AD8A09D4FC3F}" destId="{3B860034-8D80-486E-8999-C3628B93C73C}" srcOrd="0" destOrd="0" parTransId="{33C46D86-5D8E-489C-8D69-94F14B3BB63B}" sibTransId="{DE548B10-7D6D-4AA0-B41B-1C37BAE9CDF2}"/>
    <dgm:cxn modelId="{31C14BC2-7E2D-437F-A20D-4FB7822B7459}" type="presOf" srcId="{F7F7A7EE-E3C0-4322-9511-50575D65ADAA}" destId="{2EA07D1B-E4A8-4AF9-A159-68285EF3BBEF}" srcOrd="0" destOrd="0" presId="urn:microsoft.com/office/officeart/2005/8/layout/vList3"/>
    <dgm:cxn modelId="{E15B8F63-50D0-4DF2-AA89-B556FDB54A59}" type="presParOf" srcId="{226FFDC9-4B89-4DCC-ADE0-E47D61F465A5}" destId="{D509287B-CDB2-45D5-9F8D-2DA6BBA099B2}" srcOrd="0" destOrd="0" presId="urn:microsoft.com/office/officeart/2005/8/layout/vList3"/>
    <dgm:cxn modelId="{9BDFE6D1-1B26-433A-A868-82183F971E0F}" type="presParOf" srcId="{D509287B-CDB2-45D5-9F8D-2DA6BBA099B2}" destId="{3D177A1D-E7E3-413E-80B1-1D1B3FA3DCD7}" srcOrd="0" destOrd="0" presId="urn:microsoft.com/office/officeart/2005/8/layout/vList3"/>
    <dgm:cxn modelId="{8E3E2CA6-EE85-427B-8A95-DC9CE0AAD21B}" type="presParOf" srcId="{D509287B-CDB2-45D5-9F8D-2DA6BBA099B2}" destId="{FD675EDC-FC82-4F70-91B7-7626417706CF}" srcOrd="1" destOrd="0" presId="urn:microsoft.com/office/officeart/2005/8/layout/vList3"/>
    <dgm:cxn modelId="{28890D2C-129E-4C22-BE33-BDE9F28DADE6}" type="presParOf" srcId="{226FFDC9-4B89-4DCC-ADE0-E47D61F465A5}" destId="{E1DD68EE-C9A0-4563-8F10-E9F5CE28844F}" srcOrd="1" destOrd="0" presId="urn:microsoft.com/office/officeart/2005/8/layout/vList3"/>
    <dgm:cxn modelId="{69C01EC8-C198-4D9B-BAAD-891E4F6F9635}" type="presParOf" srcId="{226FFDC9-4B89-4DCC-ADE0-E47D61F465A5}" destId="{21ADE7BC-B429-4EFB-B870-F6EDBBFD68E1}" srcOrd="2" destOrd="0" presId="urn:microsoft.com/office/officeart/2005/8/layout/vList3"/>
    <dgm:cxn modelId="{91010666-490F-4046-8ADE-9A53A563F384}" type="presParOf" srcId="{21ADE7BC-B429-4EFB-B870-F6EDBBFD68E1}" destId="{63DB6DF3-436E-4EF0-97E4-6666128B35F0}" srcOrd="0" destOrd="0" presId="urn:microsoft.com/office/officeart/2005/8/layout/vList3"/>
    <dgm:cxn modelId="{1CB0713A-35C0-40C9-BE97-6D54F10CAF5C}" type="presParOf" srcId="{21ADE7BC-B429-4EFB-B870-F6EDBBFD68E1}" destId="{EDB72CEE-9F0E-4B51-92B7-9A5A42D6BDDE}" srcOrd="1" destOrd="0" presId="urn:microsoft.com/office/officeart/2005/8/layout/vList3"/>
    <dgm:cxn modelId="{E9961024-0765-435D-8AFF-F1362B579107}" type="presParOf" srcId="{226FFDC9-4B89-4DCC-ADE0-E47D61F465A5}" destId="{BD638CA8-D3A4-4318-A7F6-519C662641BC}" srcOrd="3" destOrd="0" presId="urn:microsoft.com/office/officeart/2005/8/layout/vList3"/>
    <dgm:cxn modelId="{67D52194-4826-49E0-9F5E-57499AF3B865}" type="presParOf" srcId="{226FFDC9-4B89-4DCC-ADE0-E47D61F465A5}" destId="{2EA5E179-172E-4786-B0BA-3B7D700FF9D9}" srcOrd="4" destOrd="0" presId="urn:microsoft.com/office/officeart/2005/8/layout/vList3"/>
    <dgm:cxn modelId="{5E520C1A-EBE5-46AA-9981-967DA15F08C4}" type="presParOf" srcId="{2EA5E179-172E-4786-B0BA-3B7D700FF9D9}" destId="{29BADFC4-945D-42EC-9B92-29B31D871127}" srcOrd="0" destOrd="0" presId="urn:microsoft.com/office/officeart/2005/8/layout/vList3"/>
    <dgm:cxn modelId="{0926915D-14B0-491A-833A-5223AD50E815}" type="presParOf" srcId="{2EA5E179-172E-4786-B0BA-3B7D700FF9D9}" destId="{A25ABEB3-1138-46A6-8CFF-BAD76AA2630A}" srcOrd="1" destOrd="0" presId="urn:microsoft.com/office/officeart/2005/8/layout/vList3"/>
    <dgm:cxn modelId="{64D4C0F6-0940-4F53-B84A-57FDCFD2E2A8}" type="presParOf" srcId="{226FFDC9-4B89-4DCC-ADE0-E47D61F465A5}" destId="{D98DBCD2-D2A6-4828-B44D-B461401A83C9}" srcOrd="5" destOrd="0" presId="urn:microsoft.com/office/officeart/2005/8/layout/vList3"/>
    <dgm:cxn modelId="{E44AA64F-81A0-4349-83E9-5C21193DCE25}" type="presParOf" srcId="{226FFDC9-4B89-4DCC-ADE0-E47D61F465A5}" destId="{166188F7-8015-4668-B17E-B8F9344E0B57}" srcOrd="6" destOrd="0" presId="urn:microsoft.com/office/officeart/2005/8/layout/vList3"/>
    <dgm:cxn modelId="{7089D063-B6A0-4BEB-B4D4-B6AEBDDBD32C}" type="presParOf" srcId="{166188F7-8015-4668-B17E-B8F9344E0B57}" destId="{CCBA560D-7D57-4784-8CB1-BC9822B1FD8B}" srcOrd="0" destOrd="0" presId="urn:microsoft.com/office/officeart/2005/8/layout/vList3"/>
    <dgm:cxn modelId="{979E1C96-16CA-4F36-9520-FCFD3BADD75C}" type="presParOf" srcId="{166188F7-8015-4668-B17E-B8F9344E0B57}" destId="{268CE4B9-C91E-4CC8-8234-BFC7495204D9}" srcOrd="1" destOrd="0" presId="urn:microsoft.com/office/officeart/2005/8/layout/vList3"/>
    <dgm:cxn modelId="{B2C9F12C-6C14-4D79-AA6F-4CF7BCE6203C}" type="presParOf" srcId="{226FFDC9-4B89-4DCC-ADE0-E47D61F465A5}" destId="{16F08A2F-1FA5-4F47-A5F2-2CBA0B8AD434}" srcOrd="7" destOrd="0" presId="urn:microsoft.com/office/officeart/2005/8/layout/vList3"/>
    <dgm:cxn modelId="{AFD9D8F7-297A-4391-917D-E1A710070B4F}" type="presParOf" srcId="{226FFDC9-4B89-4DCC-ADE0-E47D61F465A5}" destId="{39D1B7B0-10C0-4C30-8DE3-9BB420FE4E98}" srcOrd="8" destOrd="0" presId="urn:microsoft.com/office/officeart/2005/8/layout/vList3"/>
    <dgm:cxn modelId="{619D68BE-5FEF-4FC1-9A40-E9C769E109C4}" type="presParOf" srcId="{39D1B7B0-10C0-4C30-8DE3-9BB420FE4E98}" destId="{6DC7AC41-518C-4C3F-A44F-098BEEC00854}" srcOrd="0" destOrd="0" presId="urn:microsoft.com/office/officeart/2005/8/layout/vList3"/>
    <dgm:cxn modelId="{2CBBB772-9F2C-4F23-8957-8DE49E717AD9}" type="presParOf" srcId="{39D1B7B0-10C0-4C30-8DE3-9BB420FE4E98}" destId="{610ADD61-D65F-4BAF-86D5-0629F30F8906}" srcOrd="1" destOrd="0" presId="urn:microsoft.com/office/officeart/2005/8/layout/vList3"/>
    <dgm:cxn modelId="{EACB773D-8954-46F6-BD2B-756915650090}" type="presParOf" srcId="{226FFDC9-4B89-4DCC-ADE0-E47D61F465A5}" destId="{65F62088-967C-4A54-A95D-34148DD20B5B}" srcOrd="9" destOrd="0" presId="urn:microsoft.com/office/officeart/2005/8/layout/vList3"/>
    <dgm:cxn modelId="{E21EA557-9FB0-46DC-BEFE-60C16266EDAB}" type="presParOf" srcId="{226FFDC9-4B89-4DCC-ADE0-E47D61F465A5}" destId="{9C980CFF-642F-482E-B166-CD3BDE8C5CBA}" srcOrd="10" destOrd="0" presId="urn:microsoft.com/office/officeart/2005/8/layout/vList3"/>
    <dgm:cxn modelId="{AEB59CD6-3371-4F61-B679-C0D8583F2F35}" type="presParOf" srcId="{9C980CFF-642F-482E-B166-CD3BDE8C5CBA}" destId="{C5F1CF98-C850-4787-AD8E-0B22C739B038}" srcOrd="0" destOrd="0" presId="urn:microsoft.com/office/officeart/2005/8/layout/vList3"/>
    <dgm:cxn modelId="{8E7C3B36-52A0-443B-B5D4-AF7DCCB16F2A}" type="presParOf" srcId="{9C980CFF-642F-482E-B166-CD3BDE8C5CBA}" destId="{2EA07D1B-E4A8-4AF9-A159-68285EF3BBE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7606E84-8786-42C6-A7DE-0DF897FE0B4C}" type="doc">
      <dgm:prSet loTypeId="urn:microsoft.com/office/officeart/2005/8/layout/lProcess3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DDF91CB-2BA5-4475-9B46-25C068E02BD1}">
      <dgm:prSet/>
      <dgm:spPr/>
      <dgm:t>
        <a:bodyPr/>
        <a:lstStyle/>
        <a:p>
          <a:pPr rtl="0"/>
          <a:r>
            <a:rPr lang="en-US" dirty="0" smtClean="0"/>
            <a:t>Social authentication – Google, FB, Twitter</a:t>
          </a:r>
          <a:endParaRPr lang="en-US" dirty="0"/>
        </a:p>
      </dgm:t>
    </dgm:pt>
    <dgm:pt modelId="{F569B1AD-F781-4F10-9CB4-3587413021D4}" type="parTrans" cxnId="{8F40266B-3F85-4C0E-A5E8-3496367FCA67}">
      <dgm:prSet/>
      <dgm:spPr/>
      <dgm:t>
        <a:bodyPr/>
        <a:lstStyle/>
        <a:p>
          <a:endParaRPr lang="en-US"/>
        </a:p>
      </dgm:t>
    </dgm:pt>
    <dgm:pt modelId="{84D614C1-8720-4099-81D1-AD1A7EBEE90B}" type="sibTrans" cxnId="{8F40266B-3F85-4C0E-A5E8-3496367FCA67}">
      <dgm:prSet/>
      <dgm:spPr/>
      <dgm:t>
        <a:bodyPr/>
        <a:lstStyle/>
        <a:p>
          <a:endParaRPr lang="en-US"/>
        </a:p>
      </dgm:t>
    </dgm:pt>
    <dgm:pt modelId="{7EF8CA80-A8D6-46FF-8C7D-9B4495CF0126}">
      <dgm:prSet/>
      <dgm:spPr/>
      <dgm:t>
        <a:bodyPr/>
        <a:lstStyle/>
        <a:p>
          <a:pPr rtl="0"/>
          <a:r>
            <a:rPr lang="en-US" dirty="0" smtClean="0"/>
            <a:t>JET Charts for Dashboards</a:t>
          </a:r>
          <a:endParaRPr lang="en-US" dirty="0"/>
        </a:p>
      </dgm:t>
    </dgm:pt>
    <dgm:pt modelId="{785D216D-C687-40FC-9252-7FCA36985552}" type="parTrans" cxnId="{B8117623-E9B2-4ABA-AD65-F7212BD69A76}">
      <dgm:prSet/>
      <dgm:spPr/>
      <dgm:t>
        <a:bodyPr/>
        <a:lstStyle/>
        <a:p>
          <a:endParaRPr lang="en-US"/>
        </a:p>
      </dgm:t>
    </dgm:pt>
    <dgm:pt modelId="{02747B1A-ECB5-4CAC-8104-F978169CC340}" type="sibTrans" cxnId="{B8117623-E9B2-4ABA-AD65-F7212BD69A76}">
      <dgm:prSet/>
      <dgm:spPr/>
      <dgm:t>
        <a:bodyPr/>
        <a:lstStyle/>
        <a:p>
          <a:endParaRPr lang="en-US"/>
        </a:p>
      </dgm:t>
    </dgm:pt>
    <dgm:pt modelId="{7B7944C5-5D45-4030-9331-6F0CA551EE9A}">
      <dgm:prSet/>
      <dgm:spPr/>
      <dgm:t>
        <a:bodyPr/>
        <a:lstStyle/>
        <a:p>
          <a:pPr rtl="0"/>
          <a:r>
            <a:rPr lang="en-US" dirty="0" smtClean="0"/>
            <a:t>One app for all devices – desktop, tablets, mobiles</a:t>
          </a:r>
          <a:endParaRPr lang="en-US" dirty="0"/>
        </a:p>
      </dgm:t>
    </dgm:pt>
    <dgm:pt modelId="{5023ED07-95FC-4B97-A76F-2AD8E2812C10}" type="parTrans" cxnId="{A378A9C6-E6DB-4AC3-9D76-EA6FAB3015DF}">
      <dgm:prSet/>
      <dgm:spPr/>
      <dgm:t>
        <a:bodyPr/>
        <a:lstStyle/>
        <a:p>
          <a:endParaRPr lang="en-US"/>
        </a:p>
      </dgm:t>
    </dgm:pt>
    <dgm:pt modelId="{3BF4D290-19E0-49A7-A99A-E498F32FBC79}" type="sibTrans" cxnId="{A378A9C6-E6DB-4AC3-9D76-EA6FAB3015DF}">
      <dgm:prSet/>
      <dgm:spPr/>
      <dgm:t>
        <a:bodyPr/>
        <a:lstStyle/>
        <a:p>
          <a:endParaRPr lang="en-US"/>
        </a:p>
      </dgm:t>
    </dgm:pt>
    <dgm:pt modelId="{EBEC17BC-E3B1-4C8F-B199-C7A90D6858A7}">
      <dgm:prSet/>
      <dgm:spPr/>
      <dgm:t>
        <a:bodyPr/>
        <a:lstStyle/>
        <a:p>
          <a:pPr rtl="0"/>
          <a:r>
            <a:rPr lang="en-US" smtClean="0"/>
            <a:t>Support for Multiple Authentication Schemes</a:t>
          </a:r>
          <a:endParaRPr lang="en-US"/>
        </a:p>
      </dgm:t>
    </dgm:pt>
    <dgm:pt modelId="{7385347F-C51B-4808-B867-D5BFD1E2B562}" type="parTrans" cxnId="{CD95C541-EE02-48AE-9941-CD3F2B4B1BCD}">
      <dgm:prSet/>
      <dgm:spPr/>
      <dgm:t>
        <a:bodyPr/>
        <a:lstStyle/>
        <a:p>
          <a:endParaRPr lang="en-US"/>
        </a:p>
      </dgm:t>
    </dgm:pt>
    <dgm:pt modelId="{C0045BB4-6AF3-4A41-8839-E31DE95F7B0D}" type="sibTrans" cxnId="{CD95C541-EE02-48AE-9941-CD3F2B4B1BCD}">
      <dgm:prSet/>
      <dgm:spPr/>
      <dgm:t>
        <a:bodyPr/>
        <a:lstStyle/>
        <a:p>
          <a:endParaRPr lang="en-US"/>
        </a:p>
      </dgm:t>
    </dgm:pt>
    <dgm:pt modelId="{87EC040F-5123-417E-AC34-0A8337371BB6}">
      <dgm:prSet/>
      <dgm:spPr/>
      <dgm:t>
        <a:bodyPr/>
        <a:lstStyle/>
        <a:p>
          <a:pPr rtl="0"/>
          <a:r>
            <a:rPr lang="en-US" smtClean="0"/>
            <a:t>Responsive Design for Optimal Viewing </a:t>
          </a:r>
          <a:endParaRPr lang="en-US"/>
        </a:p>
      </dgm:t>
    </dgm:pt>
    <dgm:pt modelId="{1E2B1765-DFC7-42CC-BF15-21FE13ECDA73}" type="parTrans" cxnId="{AA82CCC6-F91E-4DF5-B397-BCF78EBB40D0}">
      <dgm:prSet/>
      <dgm:spPr/>
      <dgm:t>
        <a:bodyPr/>
        <a:lstStyle/>
        <a:p>
          <a:endParaRPr lang="en-US"/>
        </a:p>
      </dgm:t>
    </dgm:pt>
    <dgm:pt modelId="{0BDA7BBC-8613-4723-A725-91FE43B554C7}" type="sibTrans" cxnId="{AA82CCC6-F91E-4DF5-B397-BCF78EBB40D0}">
      <dgm:prSet/>
      <dgm:spPr/>
      <dgm:t>
        <a:bodyPr/>
        <a:lstStyle/>
        <a:p>
          <a:endParaRPr lang="en-US"/>
        </a:p>
      </dgm:t>
    </dgm:pt>
    <dgm:pt modelId="{9C3DB634-13AE-47C9-A311-7DA8E4965AA4}" type="pres">
      <dgm:prSet presAssocID="{17606E84-8786-42C6-A7DE-0DF897FE0B4C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AB54AC2-7B66-46D7-9608-CD7E84F1AC4E}" type="pres">
      <dgm:prSet presAssocID="{EDDF91CB-2BA5-4475-9B46-25C068E02BD1}" presName="horFlow" presStyleCnt="0"/>
      <dgm:spPr/>
    </dgm:pt>
    <dgm:pt modelId="{0C53F502-3DE1-4215-BAEB-E0183C7D01A1}" type="pres">
      <dgm:prSet presAssocID="{EDDF91CB-2BA5-4475-9B46-25C068E02BD1}" presName="bigChev" presStyleLbl="node1" presStyleIdx="0" presStyleCnt="5" custScaleX="285044"/>
      <dgm:spPr/>
      <dgm:t>
        <a:bodyPr/>
        <a:lstStyle/>
        <a:p>
          <a:endParaRPr lang="en-US"/>
        </a:p>
      </dgm:t>
    </dgm:pt>
    <dgm:pt modelId="{AAED8725-9F8A-4059-8A54-BD5CE15A81BE}" type="pres">
      <dgm:prSet presAssocID="{EDDF91CB-2BA5-4475-9B46-25C068E02BD1}" presName="vSp" presStyleCnt="0"/>
      <dgm:spPr/>
    </dgm:pt>
    <dgm:pt modelId="{184E8090-7E86-44EE-AF64-A1763E8F129B}" type="pres">
      <dgm:prSet presAssocID="{7EF8CA80-A8D6-46FF-8C7D-9B4495CF0126}" presName="horFlow" presStyleCnt="0"/>
      <dgm:spPr/>
    </dgm:pt>
    <dgm:pt modelId="{EF06B1E4-1365-43EC-A41D-B7AC1D1D22E0}" type="pres">
      <dgm:prSet presAssocID="{7EF8CA80-A8D6-46FF-8C7D-9B4495CF0126}" presName="bigChev" presStyleLbl="node1" presStyleIdx="1" presStyleCnt="5" custScaleX="285044"/>
      <dgm:spPr/>
      <dgm:t>
        <a:bodyPr/>
        <a:lstStyle/>
        <a:p>
          <a:endParaRPr lang="en-US"/>
        </a:p>
      </dgm:t>
    </dgm:pt>
    <dgm:pt modelId="{5B04452D-C151-4B5E-AF5B-E92B44324F8D}" type="pres">
      <dgm:prSet presAssocID="{7EF8CA80-A8D6-46FF-8C7D-9B4495CF0126}" presName="vSp" presStyleCnt="0"/>
      <dgm:spPr/>
    </dgm:pt>
    <dgm:pt modelId="{10DA5C27-0E3C-4AB7-B82A-005BF63E4518}" type="pres">
      <dgm:prSet presAssocID="{7B7944C5-5D45-4030-9331-6F0CA551EE9A}" presName="horFlow" presStyleCnt="0"/>
      <dgm:spPr/>
    </dgm:pt>
    <dgm:pt modelId="{A4001D13-005F-4417-9F29-FD4361774524}" type="pres">
      <dgm:prSet presAssocID="{7B7944C5-5D45-4030-9331-6F0CA551EE9A}" presName="bigChev" presStyleLbl="node1" presStyleIdx="2" presStyleCnt="5" custScaleX="285044"/>
      <dgm:spPr/>
      <dgm:t>
        <a:bodyPr/>
        <a:lstStyle/>
        <a:p>
          <a:endParaRPr lang="en-US"/>
        </a:p>
      </dgm:t>
    </dgm:pt>
    <dgm:pt modelId="{91010A26-FA30-47F0-B2A1-82B72F37B496}" type="pres">
      <dgm:prSet presAssocID="{7B7944C5-5D45-4030-9331-6F0CA551EE9A}" presName="vSp" presStyleCnt="0"/>
      <dgm:spPr/>
    </dgm:pt>
    <dgm:pt modelId="{0BCA73B1-B96A-457D-9E99-50B9FDF607BA}" type="pres">
      <dgm:prSet presAssocID="{EBEC17BC-E3B1-4C8F-B199-C7A90D6858A7}" presName="horFlow" presStyleCnt="0"/>
      <dgm:spPr/>
    </dgm:pt>
    <dgm:pt modelId="{5AB40E19-3F21-4BE3-82DB-2806B8A93532}" type="pres">
      <dgm:prSet presAssocID="{EBEC17BC-E3B1-4C8F-B199-C7A90D6858A7}" presName="bigChev" presStyleLbl="node1" presStyleIdx="3" presStyleCnt="5" custScaleX="285044"/>
      <dgm:spPr/>
      <dgm:t>
        <a:bodyPr/>
        <a:lstStyle/>
        <a:p>
          <a:endParaRPr lang="en-US"/>
        </a:p>
      </dgm:t>
    </dgm:pt>
    <dgm:pt modelId="{9CC69CB1-01DC-4B09-82B8-1688AC8FCEE2}" type="pres">
      <dgm:prSet presAssocID="{EBEC17BC-E3B1-4C8F-B199-C7A90D6858A7}" presName="vSp" presStyleCnt="0"/>
      <dgm:spPr/>
    </dgm:pt>
    <dgm:pt modelId="{ABF40C86-3948-4735-A1D9-7D2C86E0ED48}" type="pres">
      <dgm:prSet presAssocID="{87EC040F-5123-417E-AC34-0A8337371BB6}" presName="horFlow" presStyleCnt="0"/>
      <dgm:spPr/>
    </dgm:pt>
    <dgm:pt modelId="{EF2BF5E6-27BE-4339-B813-274C43AF5CFC}" type="pres">
      <dgm:prSet presAssocID="{87EC040F-5123-417E-AC34-0A8337371BB6}" presName="bigChev" presStyleLbl="node1" presStyleIdx="4" presStyleCnt="5" custScaleX="285044"/>
      <dgm:spPr/>
      <dgm:t>
        <a:bodyPr/>
        <a:lstStyle/>
        <a:p>
          <a:endParaRPr lang="en-US"/>
        </a:p>
      </dgm:t>
    </dgm:pt>
  </dgm:ptLst>
  <dgm:cxnLst>
    <dgm:cxn modelId="{CD95C541-EE02-48AE-9941-CD3F2B4B1BCD}" srcId="{17606E84-8786-42C6-A7DE-0DF897FE0B4C}" destId="{EBEC17BC-E3B1-4C8F-B199-C7A90D6858A7}" srcOrd="3" destOrd="0" parTransId="{7385347F-C51B-4808-B867-D5BFD1E2B562}" sibTransId="{C0045BB4-6AF3-4A41-8839-E31DE95F7B0D}"/>
    <dgm:cxn modelId="{8F40266B-3F85-4C0E-A5E8-3496367FCA67}" srcId="{17606E84-8786-42C6-A7DE-0DF897FE0B4C}" destId="{EDDF91CB-2BA5-4475-9B46-25C068E02BD1}" srcOrd="0" destOrd="0" parTransId="{F569B1AD-F781-4F10-9CB4-3587413021D4}" sibTransId="{84D614C1-8720-4099-81D1-AD1A7EBEE90B}"/>
    <dgm:cxn modelId="{B07046AA-F393-425F-98C5-DF7605108262}" type="presOf" srcId="{EDDF91CB-2BA5-4475-9B46-25C068E02BD1}" destId="{0C53F502-3DE1-4215-BAEB-E0183C7D01A1}" srcOrd="0" destOrd="0" presId="urn:microsoft.com/office/officeart/2005/8/layout/lProcess3"/>
    <dgm:cxn modelId="{953A4458-F2AF-4A38-A987-7B59D599346B}" type="presOf" srcId="{7EF8CA80-A8D6-46FF-8C7D-9B4495CF0126}" destId="{EF06B1E4-1365-43EC-A41D-B7AC1D1D22E0}" srcOrd="0" destOrd="0" presId="urn:microsoft.com/office/officeart/2005/8/layout/lProcess3"/>
    <dgm:cxn modelId="{A378A9C6-E6DB-4AC3-9D76-EA6FAB3015DF}" srcId="{17606E84-8786-42C6-A7DE-0DF897FE0B4C}" destId="{7B7944C5-5D45-4030-9331-6F0CA551EE9A}" srcOrd="2" destOrd="0" parTransId="{5023ED07-95FC-4B97-A76F-2AD8E2812C10}" sibTransId="{3BF4D290-19E0-49A7-A99A-E498F32FBC79}"/>
    <dgm:cxn modelId="{AA82CCC6-F91E-4DF5-B397-BCF78EBB40D0}" srcId="{17606E84-8786-42C6-A7DE-0DF897FE0B4C}" destId="{87EC040F-5123-417E-AC34-0A8337371BB6}" srcOrd="4" destOrd="0" parTransId="{1E2B1765-DFC7-42CC-BF15-21FE13ECDA73}" sibTransId="{0BDA7BBC-8613-4723-A725-91FE43B554C7}"/>
    <dgm:cxn modelId="{94A87021-9FE3-4CF4-A47C-903C57EBD7DB}" type="presOf" srcId="{87EC040F-5123-417E-AC34-0A8337371BB6}" destId="{EF2BF5E6-27BE-4339-B813-274C43AF5CFC}" srcOrd="0" destOrd="0" presId="urn:microsoft.com/office/officeart/2005/8/layout/lProcess3"/>
    <dgm:cxn modelId="{B8117623-E9B2-4ABA-AD65-F7212BD69A76}" srcId="{17606E84-8786-42C6-A7DE-0DF897FE0B4C}" destId="{7EF8CA80-A8D6-46FF-8C7D-9B4495CF0126}" srcOrd="1" destOrd="0" parTransId="{785D216D-C687-40FC-9252-7FCA36985552}" sibTransId="{02747B1A-ECB5-4CAC-8104-F978169CC340}"/>
    <dgm:cxn modelId="{7DD01192-0319-4C9A-B269-489EBF566E12}" type="presOf" srcId="{17606E84-8786-42C6-A7DE-0DF897FE0B4C}" destId="{9C3DB634-13AE-47C9-A311-7DA8E4965AA4}" srcOrd="0" destOrd="0" presId="urn:microsoft.com/office/officeart/2005/8/layout/lProcess3"/>
    <dgm:cxn modelId="{15EC9444-B9BC-4616-AB06-7E63681D7624}" type="presOf" srcId="{EBEC17BC-E3B1-4C8F-B199-C7A90D6858A7}" destId="{5AB40E19-3F21-4BE3-82DB-2806B8A93532}" srcOrd="0" destOrd="0" presId="urn:microsoft.com/office/officeart/2005/8/layout/lProcess3"/>
    <dgm:cxn modelId="{629F43E7-BE18-4B9F-A641-80194970B1C3}" type="presOf" srcId="{7B7944C5-5D45-4030-9331-6F0CA551EE9A}" destId="{A4001D13-005F-4417-9F29-FD4361774524}" srcOrd="0" destOrd="0" presId="urn:microsoft.com/office/officeart/2005/8/layout/lProcess3"/>
    <dgm:cxn modelId="{36E02C93-1ECA-42A8-A8D2-88A8E7445BC1}" type="presParOf" srcId="{9C3DB634-13AE-47C9-A311-7DA8E4965AA4}" destId="{5AB54AC2-7B66-46D7-9608-CD7E84F1AC4E}" srcOrd="0" destOrd="0" presId="urn:microsoft.com/office/officeart/2005/8/layout/lProcess3"/>
    <dgm:cxn modelId="{8E53C763-9CCA-4D5F-BAE4-D3E030D22154}" type="presParOf" srcId="{5AB54AC2-7B66-46D7-9608-CD7E84F1AC4E}" destId="{0C53F502-3DE1-4215-BAEB-E0183C7D01A1}" srcOrd="0" destOrd="0" presId="urn:microsoft.com/office/officeart/2005/8/layout/lProcess3"/>
    <dgm:cxn modelId="{EB94CE84-CC98-4A65-8BED-2094D53E7286}" type="presParOf" srcId="{9C3DB634-13AE-47C9-A311-7DA8E4965AA4}" destId="{AAED8725-9F8A-4059-8A54-BD5CE15A81BE}" srcOrd="1" destOrd="0" presId="urn:microsoft.com/office/officeart/2005/8/layout/lProcess3"/>
    <dgm:cxn modelId="{A4933B99-CA28-4FAD-8008-E6AE5A8B0CAE}" type="presParOf" srcId="{9C3DB634-13AE-47C9-A311-7DA8E4965AA4}" destId="{184E8090-7E86-44EE-AF64-A1763E8F129B}" srcOrd="2" destOrd="0" presId="urn:microsoft.com/office/officeart/2005/8/layout/lProcess3"/>
    <dgm:cxn modelId="{34072211-CAAD-472F-98DA-12033A4C3955}" type="presParOf" srcId="{184E8090-7E86-44EE-AF64-A1763E8F129B}" destId="{EF06B1E4-1365-43EC-A41D-B7AC1D1D22E0}" srcOrd="0" destOrd="0" presId="urn:microsoft.com/office/officeart/2005/8/layout/lProcess3"/>
    <dgm:cxn modelId="{D6A5E7E7-430E-4739-AC41-BDC97D6C20CF}" type="presParOf" srcId="{9C3DB634-13AE-47C9-A311-7DA8E4965AA4}" destId="{5B04452D-C151-4B5E-AF5B-E92B44324F8D}" srcOrd="3" destOrd="0" presId="urn:microsoft.com/office/officeart/2005/8/layout/lProcess3"/>
    <dgm:cxn modelId="{DA6017E1-3C29-45EA-A223-E67362A3CA88}" type="presParOf" srcId="{9C3DB634-13AE-47C9-A311-7DA8E4965AA4}" destId="{10DA5C27-0E3C-4AB7-B82A-005BF63E4518}" srcOrd="4" destOrd="0" presId="urn:microsoft.com/office/officeart/2005/8/layout/lProcess3"/>
    <dgm:cxn modelId="{7FA477D6-E400-438E-B37B-D702441C41D0}" type="presParOf" srcId="{10DA5C27-0E3C-4AB7-B82A-005BF63E4518}" destId="{A4001D13-005F-4417-9F29-FD4361774524}" srcOrd="0" destOrd="0" presId="urn:microsoft.com/office/officeart/2005/8/layout/lProcess3"/>
    <dgm:cxn modelId="{93B7D201-ACEC-4687-A87E-578BB1FE21BA}" type="presParOf" srcId="{9C3DB634-13AE-47C9-A311-7DA8E4965AA4}" destId="{91010A26-FA30-47F0-B2A1-82B72F37B496}" srcOrd="5" destOrd="0" presId="urn:microsoft.com/office/officeart/2005/8/layout/lProcess3"/>
    <dgm:cxn modelId="{0D310839-F03C-49FD-8E37-25DEFF6A2D50}" type="presParOf" srcId="{9C3DB634-13AE-47C9-A311-7DA8E4965AA4}" destId="{0BCA73B1-B96A-457D-9E99-50B9FDF607BA}" srcOrd="6" destOrd="0" presId="urn:microsoft.com/office/officeart/2005/8/layout/lProcess3"/>
    <dgm:cxn modelId="{42793B95-4699-409F-AF49-6668318D8A9A}" type="presParOf" srcId="{0BCA73B1-B96A-457D-9E99-50B9FDF607BA}" destId="{5AB40E19-3F21-4BE3-82DB-2806B8A93532}" srcOrd="0" destOrd="0" presId="urn:microsoft.com/office/officeart/2005/8/layout/lProcess3"/>
    <dgm:cxn modelId="{63EC2F34-4B70-4DDB-8F78-AE50AFF54D7D}" type="presParOf" srcId="{9C3DB634-13AE-47C9-A311-7DA8E4965AA4}" destId="{9CC69CB1-01DC-4B09-82B8-1688AC8FCEE2}" srcOrd="7" destOrd="0" presId="urn:microsoft.com/office/officeart/2005/8/layout/lProcess3"/>
    <dgm:cxn modelId="{6DAFBE12-91C3-4C73-97B8-BC079CA62CD0}" type="presParOf" srcId="{9C3DB634-13AE-47C9-A311-7DA8E4965AA4}" destId="{ABF40C86-3948-4735-A1D9-7D2C86E0ED48}" srcOrd="8" destOrd="0" presId="urn:microsoft.com/office/officeart/2005/8/layout/lProcess3"/>
    <dgm:cxn modelId="{8B588FC5-A2CC-46C7-BB2F-A4391AB61A81}" type="presParOf" srcId="{ABF40C86-3948-4735-A1D9-7D2C86E0ED48}" destId="{EF2BF5E6-27BE-4339-B813-274C43AF5CFC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4BA991A-576E-481D-A0E4-F1C440F22353}" type="doc">
      <dgm:prSet loTypeId="urn:microsoft.com/office/officeart/2005/8/layout/hList7" loCatId="list" qsTypeId="urn:microsoft.com/office/officeart/2005/8/quickstyle/3d6" qsCatId="3D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0DCBBE80-5684-400D-977B-0A0619F4DCAA}">
      <dgm:prSet/>
      <dgm:spPr/>
      <dgm:t>
        <a:bodyPr/>
        <a:lstStyle/>
        <a:p>
          <a:pPr rtl="0"/>
          <a:r>
            <a:rPr lang="en-US" smtClean="0"/>
            <a:t>Timely approval of key processes – impact business operations</a:t>
          </a:r>
          <a:endParaRPr lang="en-US"/>
        </a:p>
      </dgm:t>
    </dgm:pt>
    <dgm:pt modelId="{2C706F24-1924-4BE7-BF02-D459E1BAAEB0}" type="parTrans" cxnId="{B1767436-5400-4247-AD33-05E6A148B62B}">
      <dgm:prSet/>
      <dgm:spPr/>
      <dgm:t>
        <a:bodyPr/>
        <a:lstStyle/>
        <a:p>
          <a:endParaRPr lang="en-US"/>
        </a:p>
      </dgm:t>
    </dgm:pt>
    <dgm:pt modelId="{460EB54F-AD69-489E-A967-25B75908390E}" type="sibTrans" cxnId="{B1767436-5400-4247-AD33-05E6A148B62B}">
      <dgm:prSet/>
      <dgm:spPr/>
      <dgm:t>
        <a:bodyPr/>
        <a:lstStyle/>
        <a:p>
          <a:endParaRPr lang="en-US"/>
        </a:p>
      </dgm:t>
    </dgm:pt>
    <dgm:pt modelId="{0A43C546-E172-4FF0-AA7C-5FCAD402F52D}">
      <dgm:prSet/>
      <dgm:spPr/>
      <dgm:t>
        <a:bodyPr/>
        <a:lstStyle/>
        <a:p>
          <a:pPr rtl="0"/>
          <a:r>
            <a:rPr lang="en-US" smtClean="0"/>
            <a:t>Not being connected to the system – cause delays</a:t>
          </a:r>
          <a:endParaRPr lang="en-US"/>
        </a:p>
      </dgm:t>
    </dgm:pt>
    <dgm:pt modelId="{978033B7-9FCE-48AB-9561-477EC2AE8CF2}" type="parTrans" cxnId="{F8AF429F-33DA-4527-810B-DA506AB02F0F}">
      <dgm:prSet/>
      <dgm:spPr/>
      <dgm:t>
        <a:bodyPr/>
        <a:lstStyle/>
        <a:p>
          <a:endParaRPr lang="en-US"/>
        </a:p>
      </dgm:t>
    </dgm:pt>
    <dgm:pt modelId="{584E307D-8E11-4A41-B5D0-9686D3D1095B}" type="sibTrans" cxnId="{F8AF429F-33DA-4527-810B-DA506AB02F0F}">
      <dgm:prSet/>
      <dgm:spPr/>
      <dgm:t>
        <a:bodyPr/>
        <a:lstStyle/>
        <a:p>
          <a:endParaRPr lang="en-US"/>
        </a:p>
      </dgm:t>
    </dgm:pt>
    <dgm:pt modelId="{27F78497-D5C1-4FB0-862E-B7A007E7026A}">
      <dgm:prSet/>
      <dgm:spPr/>
      <dgm:t>
        <a:bodyPr/>
        <a:lstStyle/>
        <a:p>
          <a:pPr rtl="0"/>
          <a:r>
            <a:rPr lang="en-US" smtClean="0"/>
            <a:t>Missing early payment discounts</a:t>
          </a:r>
          <a:endParaRPr lang="en-US"/>
        </a:p>
      </dgm:t>
    </dgm:pt>
    <dgm:pt modelId="{40BD4E27-2C55-403E-862A-666D634DF17D}" type="parTrans" cxnId="{68731F1C-483F-4A10-8844-8B820D5CA877}">
      <dgm:prSet/>
      <dgm:spPr/>
      <dgm:t>
        <a:bodyPr/>
        <a:lstStyle/>
        <a:p>
          <a:endParaRPr lang="en-US"/>
        </a:p>
      </dgm:t>
    </dgm:pt>
    <dgm:pt modelId="{84B54782-3D5E-4882-8174-84579C70809A}" type="sibTrans" cxnId="{68731F1C-483F-4A10-8844-8B820D5CA877}">
      <dgm:prSet/>
      <dgm:spPr/>
      <dgm:t>
        <a:bodyPr/>
        <a:lstStyle/>
        <a:p>
          <a:endParaRPr lang="en-US"/>
        </a:p>
      </dgm:t>
    </dgm:pt>
    <dgm:pt modelId="{DC400E8F-A423-4280-A29B-D780344F9213}">
      <dgm:prSet/>
      <dgm:spPr/>
      <dgm:t>
        <a:bodyPr/>
        <a:lstStyle/>
        <a:p>
          <a:pPr rtl="0"/>
          <a:r>
            <a:rPr lang="en-US" smtClean="0"/>
            <a:t>Missing compliance requirements or non-compliances </a:t>
          </a:r>
          <a:endParaRPr lang="en-US"/>
        </a:p>
      </dgm:t>
    </dgm:pt>
    <dgm:pt modelId="{36DE0939-83CA-4E0B-AFB8-143171C27D9B}" type="parTrans" cxnId="{E596ED60-A298-45C4-88FB-81BCAD23D244}">
      <dgm:prSet/>
      <dgm:spPr/>
      <dgm:t>
        <a:bodyPr/>
        <a:lstStyle/>
        <a:p>
          <a:endParaRPr lang="en-US"/>
        </a:p>
      </dgm:t>
    </dgm:pt>
    <dgm:pt modelId="{9883F205-FA21-4212-BE6F-8A77070863BB}" type="sibTrans" cxnId="{E596ED60-A298-45C4-88FB-81BCAD23D244}">
      <dgm:prSet/>
      <dgm:spPr/>
      <dgm:t>
        <a:bodyPr/>
        <a:lstStyle/>
        <a:p>
          <a:endParaRPr lang="en-US"/>
        </a:p>
      </dgm:t>
    </dgm:pt>
    <dgm:pt modelId="{5ECE53F1-A3C5-480D-9F33-28DE12521EEE}" type="pres">
      <dgm:prSet presAssocID="{14BA991A-576E-481D-A0E4-F1C440F2235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3385C3-4648-43B7-BB8E-4F6D50938A54}" type="pres">
      <dgm:prSet presAssocID="{14BA991A-576E-481D-A0E4-F1C440F22353}" presName="fgShape" presStyleLbl="fgShp" presStyleIdx="0" presStyleCnt="1"/>
      <dgm:spPr/>
    </dgm:pt>
    <dgm:pt modelId="{952BB263-071A-4C6E-B3A7-039A529D4EE5}" type="pres">
      <dgm:prSet presAssocID="{14BA991A-576E-481D-A0E4-F1C440F22353}" presName="linComp" presStyleCnt="0"/>
      <dgm:spPr/>
    </dgm:pt>
    <dgm:pt modelId="{92AFE4C5-F8AA-4B70-BAF6-878A534F4575}" type="pres">
      <dgm:prSet presAssocID="{0DCBBE80-5684-400D-977B-0A0619F4DCAA}" presName="compNode" presStyleCnt="0"/>
      <dgm:spPr/>
    </dgm:pt>
    <dgm:pt modelId="{31D31A9D-F264-4606-BBCD-8CCFEE337FC0}" type="pres">
      <dgm:prSet presAssocID="{0DCBBE80-5684-400D-977B-0A0619F4DCAA}" presName="bkgdShape" presStyleLbl="node1" presStyleIdx="0" presStyleCnt="4"/>
      <dgm:spPr/>
      <dgm:t>
        <a:bodyPr/>
        <a:lstStyle/>
        <a:p>
          <a:endParaRPr lang="en-US"/>
        </a:p>
      </dgm:t>
    </dgm:pt>
    <dgm:pt modelId="{946D00A0-9C91-46B5-B330-60706DE308A9}" type="pres">
      <dgm:prSet presAssocID="{0DCBBE80-5684-400D-977B-0A0619F4DCAA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8FB3DE-8700-49EF-ADAD-C1FAD01C646A}" type="pres">
      <dgm:prSet presAssocID="{0DCBBE80-5684-400D-977B-0A0619F4DCAA}" presName="invisiNode" presStyleLbl="node1" presStyleIdx="0" presStyleCnt="4"/>
      <dgm:spPr/>
    </dgm:pt>
    <dgm:pt modelId="{B2B4DDDD-3574-4619-A046-D17E6E9AF273}" type="pres">
      <dgm:prSet presAssocID="{0DCBBE80-5684-400D-977B-0A0619F4DCAA}" presName="imagNode" presStyleLbl="fgImgPlace1" presStyleIdx="0" presStyleCnt="4"/>
      <dgm:spPr/>
    </dgm:pt>
    <dgm:pt modelId="{60350652-8F92-4900-9216-A21D5B928908}" type="pres">
      <dgm:prSet presAssocID="{460EB54F-AD69-489E-A967-25B75908390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E8CC952-6B28-4C03-84DC-2965B783028F}" type="pres">
      <dgm:prSet presAssocID="{0A43C546-E172-4FF0-AA7C-5FCAD402F52D}" presName="compNode" presStyleCnt="0"/>
      <dgm:spPr/>
    </dgm:pt>
    <dgm:pt modelId="{75268401-C6C2-4419-8950-AEB0F28CED8D}" type="pres">
      <dgm:prSet presAssocID="{0A43C546-E172-4FF0-AA7C-5FCAD402F52D}" presName="bkgdShape" presStyleLbl="node1" presStyleIdx="1" presStyleCnt="4"/>
      <dgm:spPr/>
      <dgm:t>
        <a:bodyPr/>
        <a:lstStyle/>
        <a:p>
          <a:endParaRPr lang="en-US"/>
        </a:p>
      </dgm:t>
    </dgm:pt>
    <dgm:pt modelId="{F8ADC9FA-7589-4F95-ADEC-54511E34255D}" type="pres">
      <dgm:prSet presAssocID="{0A43C546-E172-4FF0-AA7C-5FCAD402F52D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C2CEC0-F902-438D-88B2-E87C7D06E454}" type="pres">
      <dgm:prSet presAssocID="{0A43C546-E172-4FF0-AA7C-5FCAD402F52D}" presName="invisiNode" presStyleLbl="node1" presStyleIdx="1" presStyleCnt="4"/>
      <dgm:spPr/>
    </dgm:pt>
    <dgm:pt modelId="{A61CBE32-CDE5-476A-999E-65DA27009C45}" type="pres">
      <dgm:prSet presAssocID="{0A43C546-E172-4FF0-AA7C-5FCAD402F52D}" presName="imagNode" presStyleLbl="fgImgPlace1" presStyleIdx="1" presStyleCnt="4"/>
      <dgm:spPr/>
    </dgm:pt>
    <dgm:pt modelId="{5C636A11-2DA8-447A-8A89-57A187C58C6F}" type="pres">
      <dgm:prSet presAssocID="{584E307D-8E11-4A41-B5D0-9686D3D1095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B272BE5-6DD6-4FAC-A477-A82C00F55D52}" type="pres">
      <dgm:prSet presAssocID="{27F78497-D5C1-4FB0-862E-B7A007E7026A}" presName="compNode" presStyleCnt="0"/>
      <dgm:spPr/>
    </dgm:pt>
    <dgm:pt modelId="{CB3541DF-2D16-4EDC-B634-911360E50720}" type="pres">
      <dgm:prSet presAssocID="{27F78497-D5C1-4FB0-862E-B7A007E7026A}" presName="bkgdShape" presStyleLbl="node1" presStyleIdx="2" presStyleCnt="4"/>
      <dgm:spPr/>
      <dgm:t>
        <a:bodyPr/>
        <a:lstStyle/>
        <a:p>
          <a:endParaRPr lang="en-US"/>
        </a:p>
      </dgm:t>
    </dgm:pt>
    <dgm:pt modelId="{407B205B-762D-41DA-8562-AF53039B2859}" type="pres">
      <dgm:prSet presAssocID="{27F78497-D5C1-4FB0-862E-B7A007E7026A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994663-3C0F-41EC-9FBC-5AC112885D5C}" type="pres">
      <dgm:prSet presAssocID="{27F78497-D5C1-4FB0-862E-B7A007E7026A}" presName="invisiNode" presStyleLbl="node1" presStyleIdx="2" presStyleCnt="4"/>
      <dgm:spPr/>
    </dgm:pt>
    <dgm:pt modelId="{47F1AAB4-97A7-443D-A3FF-426CE1F2502D}" type="pres">
      <dgm:prSet presAssocID="{27F78497-D5C1-4FB0-862E-B7A007E7026A}" presName="imagNode" presStyleLbl="fgImgPlace1" presStyleIdx="2" presStyleCnt="4"/>
      <dgm:spPr/>
    </dgm:pt>
    <dgm:pt modelId="{68676978-C690-4E58-8FFE-850ACBE5C78B}" type="pres">
      <dgm:prSet presAssocID="{84B54782-3D5E-4882-8174-84579C70809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1705027-48EF-452A-B3F2-0C3121CEAF03}" type="pres">
      <dgm:prSet presAssocID="{DC400E8F-A423-4280-A29B-D780344F9213}" presName="compNode" presStyleCnt="0"/>
      <dgm:spPr/>
    </dgm:pt>
    <dgm:pt modelId="{55F73289-F3F7-449C-ADA2-3292AC6C7D20}" type="pres">
      <dgm:prSet presAssocID="{DC400E8F-A423-4280-A29B-D780344F9213}" presName="bkgdShape" presStyleLbl="node1" presStyleIdx="3" presStyleCnt="4"/>
      <dgm:spPr/>
      <dgm:t>
        <a:bodyPr/>
        <a:lstStyle/>
        <a:p>
          <a:endParaRPr lang="en-US"/>
        </a:p>
      </dgm:t>
    </dgm:pt>
    <dgm:pt modelId="{CA35C013-83B4-44AA-AA2F-B37F5508E6CC}" type="pres">
      <dgm:prSet presAssocID="{DC400E8F-A423-4280-A29B-D780344F9213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78534E-7548-4F01-9BB0-18C424C8A642}" type="pres">
      <dgm:prSet presAssocID="{DC400E8F-A423-4280-A29B-D780344F9213}" presName="invisiNode" presStyleLbl="node1" presStyleIdx="3" presStyleCnt="4"/>
      <dgm:spPr/>
    </dgm:pt>
    <dgm:pt modelId="{C098F151-43F9-448B-A035-B18609103948}" type="pres">
      <dgm:prSet presAssocID="{DC400E8F-A423-4280-A29B-D780344F9213}" presName="imagNode" presStyleLbl="fgImgPlace1" presStyleIdx="3" presStyleCnt="4"/>
      <dgm:spPr/>
    </dgm:pt>
  </dgm:ptLst>
  <dgm:cxnLst>
    <dgm:cxn modelId="{3EB30DD2-C21B-4175-B4D6-F7DFAE994E78}" type="presOf" srcId="{460EB54F-AD69-489E-A967-25B75908390E}" destId="{60350652-8F92-4900-9216-A21D5B928908}" srcOrd="0" destOrd="0" presId="urn:microsoft.com/office/officeart/2005/8/layout/hList7"/>
    <dgm:cxn modelId="{BE452E50-4CEC-46DB-8E32-CE5ABBA16690}" type="presOf" srcId="{14BA991A-576E-481D-A0E4-F1C440F22353}" destId="{5ECE53F1-A3C5-480D-9F33-28DE12521EEE}" srcOrd="0" destOrd="0" presId="urn:microsoft.com/office/officeart/2005/8/layout/hList7"/>
    <dgm:cxn modelId="{F8AF429F-33DA-4527-810B-DA506AB02F0F}" srcId="{14BA991A-576E-481D-A0E4-F1C440F22353}" destId="{0A43C546-E172-4FF0-AA7C-5FCAD402F52D}" srcOrd="1" destOrd="0" parTransId="{978033B7-9FCE-48AB-9561-477EC2AE8CF2}" sibTransId="{584E307D-8E11-4A41-B5D0-9686D3D1095B}"/>
    <dgm:cxn modelId="{6A637B8B-CE34-4907-9DED-E6D95EE3A370}" type="presOf" srcId="{0DCBBE80-5684-400D-977B-0A0619F4DCAA}" destId="{31D31A9D-F264-4606-BBCD-8CCFEE337FC0}" srcOrd="0" destOrd="0" presId="urn:microsoft.com/office/officeart/2005/8/layout/hList7"/>
    <dgm:cxn modelId="{7FB5FC57-C8BA-4AEE-B8C1-F112FF4EBCEB}" type="presOf" srcId="{DC400E8F-A423-4280-A29B-D780344F9213}" destId="{55F73289-F3F7-449C-ADA2-3292AC6C7D20}" srcOrd="0" destOrd="0" presId="urn:microsoft.com/office/officeart/2005/8/layout/hList7"/>
    <dgm:cxn modelId="{E596ED60-A298-45C4-88FB-81BCAD23D244}" srcId="{14BA991A-576E-481D-A0E4-F1C440F22353}" destId="{DC400E8F-A423-4280-A29B-D780344F9213}" srcOrd="3" destOrd="0" parTransId="{36DE0939-83CA-4E0B-AFB8-143171C27D9B}" sibTransId="{9883F205-FA21-4212-BE6F-8A77070863BB}"/>
    <dgm:cxn modelId="{17265569-49C5-4851-8634-FDC12232270F}" type="presOf" srcId="{27F78497-D5C1-4FB0-862E-B7A007E7026A}" destId="{407B205B-762D-41DA-8562-AF53039B2859}" srcOrd="1" destOrd="0" presId="urn:microsoft.com/office/officeart/2005/8/layout/hList7"/>
    <dgm:cxn modelId="{B4B12B83-9178-4EAF-AFF4-A426A07F3453}" type="presOf" srcId="{84B54782-3D5E-4882-8174-84579C70809A}" destId="{68676978-C690-4E58-8FFE-850ACBE5C78B}" srcOrd="0" destOrd="0" presId="urn:microsoft.com/office/officeart/2005/8/layout/hList7"/>
    <dgm:cxn modelId="{B1767436-5400-4247-AD33-05E6A148B62B}" srcId="{14BA991A-576E-481D-A0E4-F1C440F22353}" destId="{0DCBBE80-5684-400D-977B-0A0619F4DCAA}" srcOrd="0" destOrd="0" parTransId="{2C706F24-1924-4BE7-BF02-D459E1BAAEB0}" sibTransId="{460EB54F-AD69-489E-A967-25B75908390E}"/>
    <dgm:cxn modelId="{E066343D-EF94-498A-A458-8C02D6FC9033}" type="presOf" srcId="{0A43C546-E172-4FF0-AA7C-5FCAD402F52D}" destId="{75268401-C6C2-4419-8950-AEB0F28CED8D}" srcOrd="0" destOrd="0" presId="urn:microsoft.com/office/officeart/2005/8/layout/hList7"/>
    <dgm:cxn modelId="{A0FE94BA-0E65-4249-B82E-FDB31C0845B5}" type="presOf" srcId="{27F78497-D5C1-4FB0-862E-B7A007E7026A}" destId="{CB3541DF-2D16-4EDC-B634-911360E50720}" srcOrd="0" destOrd="0" presId="urn:microsoft.com/office/officeart/2005/8/layout/hList7"/>
    <dgm:cxn modelId="{796E60E1-1E08-4484-A3AD-BE01DFEA520E}" type="presOf" srcId="{DC400E8F-A423-4280-A29B-D780344F9213}" destId="{CA35C013-83B4-44AA-AA2F-B37F5508E6CC}" srcOrd="1" destOrd="0" presId="urn:microsoft.com/office/officeart/2005/8/layout/hList7"/>
    <dgm:cxn modelId="{C97E9784-3671-4BFA-A075-9DB6F753BA6F}" type="presOf" srcId="{0DCBBE80-5684-400D-977B-0A0619F4DCAA}" destId="{946D00A0-9C91-46B5-B330-60706DE308A9}" srcOrd="1" destOrd="0" presId="urn:microsoft.com/office/officeart/2005/8/layout/hList7"/>
    <dgm:cxn modelId="{5A7EEF12-4E07-40BC-AD5B-6895B1111570}" type="presOf" srcId="{0A43C546-E172-4FF0-AA7C-5FCAD402F52D}" destId="{F8ADC9FA-7589-4F95-ADEC-54511E34255D}" srcOrd="1" destOrd="0" presId="urn:microsoft.com/office/officeart/2005/8/layout/hList7"/>
    <dgm:cxn modelId="{4DE585CB-983F-430E-AAA9-5B469124C488}" type="presOf" srcId="{584E307D-8E11-4A41-B5D0-9686D3D1095B}" destId="{5C636A11-2DA8-447A-8A89-57A187C58C6F}" srcOrd="0" destOrd="0" presId="urn:microsoft.com/office/officeart/2005/8/layout/hList7"/>
    <dgm:cxn modelId="{68731F1C-483F-4A10-8844-8B820D5CA877}" srcId="{14BA991A-576E-481D-A0E4-F1C440F22353}" destId="{27F78497-D5C1-4FB0-862E-B7A007E7026A}" srcOrd="2" destOrd="0" parTransId="{40BD4E27-2C55-403E-862A-666D634DF17D}" sibTransId="{84B54782-3D5E-4882-8174-84579C70809A}"/>
    <dgm:cxn modelId="{AB9639B5-BF97-4B65-B32A-1CA02D4BD7E9}" type="presParOf" srcId="{5ECE53F1-A3C5-480D-9F33-28DE12521EEE}" destId="{A23385C3-4648-43B7-BB8E-4F6D50938A54}" srcOrd="0" destOrd="0" presId="urn:microsoft.com/office/officeart/2005/8/layout/hList7"/>
    <dgm:cxn modelId="{B3400E77-0A12-485C-AF30-56B9E455BADE}" type="presParOf" srcId="{5ECE53F1-A3C5-480D-9F33-28DE12521EEE}" destId="{952BB263-071A-4C6E-B3A7-039A529D4EE5}" srcOrd="1" destOrd="0" presId="urn:microsoft.com/office/officeart/2005/8/layout/hList7"/>
    <dgm:cxn modelId="{D8896FEA-FBD1-4AB1-A0DB-C28E3FF88086}" type="presParOf" srcId="{952BB263-071A-4C6E-B3A7-039A529D4EE5}" destId="{92AFE4C5-F8AA-4B70-BAF6-878A534F4575}" srcOrd="0" destOrd="0" presId="urn:microsoft.com/office/officeart/2005/8/layout/hList7"/>
    <dgm:cxn modelId="{1E578446-8358-4E27-AE24-9F7ED4EA0E44}" type="presParOf" srcId="{92AFE4C5-F8AA-4B70-BAF6-878A534F4575}" destId="{31D31A9D-F264-4606-BBCD-8CCFEE337FC0}" srcOrd="0" destOrd="0" presId="urn:microsoft.com/office/officeart/2005/8/layout/hList7"/>
    <dgm:cxn modelId="{3CE4E7DB-DD68-4432-8274-3098F2AC8B9B}" type="presParOf" srcId="{92AFE4C5-F8AA-4B70-BAF6-878A534F4575}" destId="{946D00A0-9C91-46B5-B330-60706DE308A9}" srcOrd="1" destOrd="0" presId="urn:microsoft.com/office/officeart/2005/8/layout/hList7"/>
    <dgm:cxn modelId="{14F27BBA-A9B7-42AC-B610-EE6260923E11}" type="presParOf" srcId="{92AFE4C5-F8AA-4B70-BAF6-878A534F4575}" destId="{9B8FB3DE-8700-49EF-ADAD-C1FAD01C646A}" srcOrd="2" destOrd="0" presId="urn:microsoft.com/office/officeart/2005/8/layout/hList7"/>
    <dgm:cxn modelId="{E48DAC70-71F5-4601-93C9-E5434073B00C}" type="presParOf" srcId="{92AFE4C5-F8AA-4B70-BAF6-878A534F4575}" destId="{B2B4DDDD-3574-4619-A046-D17E6E9AF273}" srcOrd="3" destOrd="0" presId="urn:microsoft.com/office/officeart/2005/8/layout/hList7"/>
    <dgm:cxn modelId="{CD14A757-50DE-4873-935F-6B515671F65B}" type="presParOf" srcId="{952BB263-071A-4C6E-B3A7-039A529D4EE5}" destId="{60350652-8F92-4900-9216-A21D5B928908}" srcOrd="1" destOrd="0" presId="urn:microsoft.com/office/officeart/2005/8/layout/hList7"/>
    <dgm:cxn modelId="{246C7242-30EE-4F79-97CC-520FBABD7E7F}" type="presParOf" srcId="{952BB263-071A-4C6E-B3A7-039A529D4EE5}" destId="{2E8CC952-6B28-4C03-84DC-2965B783028F}" srcOrd="2" destOrd="0" presId="urn:microsoft.com/office/officeart/2005/8/layout/hList7"/>
    <dgm:cxn modelId="{CDF1D2C1-DB50-4773-82A2-A7D77C64624A}" type="presParOf" srcId="{2E8CC952-6B28-4C03-84DC-2965B783028F}" destId="{75268401-C6C2-4419-8950-AEB0F28CED8D}" srcOrd="0" destOrd="0" presId="urn:microsoft.com/office/officeart/2005/8/layout/hList7"/>
    <dgm:cxn modelId="{F434987E-D3A0-42E1-9360-D2801E4694B1}" type="presParOf" srcId="{2E8CC952-6B28-4C03-84DC-2965B783028F}" destId="{F8ADC9FA-7589-4F95-ADEC-54511E34255D}" srcOrd="1" destOrd="0" presId="urn:microsoft.com/office/officeart/2005/8/layout/hList7"/>
    <dgm:cxn modelId="{B60FB568-D1BF-40C8-82EC-91CD955CA303}" type="presParOf" srcId="{2E8CC952-6B28-4C03-84DC-2965B783028F}" destId="{E7C2CEC0-F902-438D-88B2-E87C7D06E454}" srcOrd="2" destOrd="0" presId="urn:microsoft.com/office/officeart/2005/8/layout/hList7"/>
    <dgm:cxn modelId="{534D2CCA-58FF-4555-AFB4-DC845476F394}" type="presParOf" srcId="{2E8CC952-6B28-4C03-84DC-2965B783028F}" destId="{A61CBE32-CDE5-476A-999E-65DA27009C45}" srcOrd="3" destOrd="0" presId="urn:microsoft.com/office/officeart/2005/8/layout/hList7"/>
    <dgm:cxn modelId="{B8631F20-7691-4E4D-983B-F9881CD64091}" type="presParOf" srcId="{952BB263-071A-4C6E-B3A7-039A529D4EE5}" destId="{5C636A11-2DA8-447A-8A89-57A187C58C6F}" srcOrd="3" destOrd="0" presId="urn:microsoft.com/office/officeart/2005/8/layout/hList7"/>
    <dgm:cxn modelId="{1F85BC5A-07E1-446D-B284-9A4820948B9B}" type="presParOf" srcId="{952BB263-071A-4C6E-B3A7-039A529D4EE5}" destId="{0B272BE5-6DD6-4FAC-A477-A82C00F55D52}" srcOrd="4" destOrd="0" presId="urn:microsoft.com/office/officeart/2005/8/layout/hList7"/>
    <dgm:cxn modelId="{EA09512F-F279-44F6-879B-E61EE234E024}" type="presParOf" srcId="{0B272BE5-6DD6-4FAC-A477-A82C00F55D52}" destId="{CB3541DF-2D16-4EDC-B634-911360E50720}" srcOrd="0" destOrd="0" presId="urn:microsoft.com/office/officeart/2005/8/layout/hList7"/>
    <dgm:cxn modelId="{0C63529F-4F5E-4E9E-A073-F7D7413F5472}" type="presParOf" srcId="{0B272BE5-6DD6-4FAC-A477-A82C00F55D52}" destId="{407B205B-762D-41DA-8562-AF53039B2859}" srcOrd="1" destOrd="0" presId="urn:microsoft.com/office/officeart/2005/8/layout/hList7"/>
    <dgm:cxn modelId="{BD0D225D-B5A2-41D2-A368-F223A442FE5A}" type="presParOf" srcId="{0B272BE5-6DD6-4FAC-A477-A82C00F55D52}" destId="{1E994663-3C0F-41EC-9FBC-5AC112885D5C}" srcOrd="2" destOrd="0" presId="urn:microsoft.com/office/officeart/2005/8/layout/hList7"/>
    <dgm:cxn modelId="{D47DDA6C-65EB-466A-ABF7-C6C9772BB3F7}" type="presParOf" srcId="{0B272BE5-6DD6-4FAC-A477-A82C00F55D52}" destId="{47F1AAB4-97A7-443D-A3FF-426CE1F2502D}" srcOrd="3" destOrd="0" presId="urn:microsoft.com/office/officeart/2005/8/layout/hList7"/>
    <dgm:cxn modelId="{CE2F1612-0482-4DBB-B6C5-6D9C9EBD0433}" type="presParOf" srcId="{952BB263-071A-4C6E-B3A7-039A529D4EE5}" destId="{68676978-C690-4E58-8FFE-850ACBE5C78B}" srcOrd="5" destOrd="0" presId="urn:microsoft.com/office/officeart/2005/8/layout/hList7"/>
    <dgm:cxn modelId="{CC1143BB-4E89-4EB0-A67D-CDFFF8E6C6C9}" type="presParOf" srcId="{952BB263-071A-4C6E-B3A7-039A529D4EE5}" destId="{81705027-48EF-452A-B3F2-0C3121CEAF03}" srcOrd="6" destOrd="0" presId="urn:microsoft.com/office/officeart/2005/8/layout/hList7"/>
    <dgm:cxn modelId="{5F7E29EC-4D1D-449D-8A97-C51A846B3A5E}" type="presParOf" srcId="{81705027-48EF-452A-B3F2-0C3121CEAF03}" destId="{55F73289-F3F7-449C-ADA2-3292AC6C7D20}" srcOrd="0" destOrd="0" presId="urn:microsoft.com/office/officeart/2005/8/layout/hList7"/>
    <dgm:cxn modelId="{0F5D8CE5-490D-45A6-8F68-21157F2FCE86}" type="presParOf" srcId="{81705027-48EF-452A-B3F2-0C3121CEAF03}" destId="{CA35C013-83B4-44AA-AA2F-B37F5508E6CC}" srcOrd="1" destOrd="0" presId="urn:microsoft.com/office/officeart/2005/8/layout/hList7"/>
    <dgm:cxn modelId="{45F35191-87DC-4140-9DFA-E234C05535F6}" type="presParOf" srcId="{81705027-48EF-452A-B3F2-0C3121CEAF03}" destId="{7678534E-7548-4F01-9BB0-18C424C8A642}" srcOrd="2" destOrd="0" presId="urn:microsoft.com/office/officeart/2005/8/layout/hList7"/>
    <dgm:cxn modelId="{57E46B88-7F13-45A9-99B9-85902BFA2EB6}" type="presParOf" srcId="{81705027-48EF-452A-B3F2-0C3121CEAF03}" destId="{C098F151-43F9-448B-A035-B18609103948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5806AAD-DEC7-4B97-A629-D61F5B0ECC2F}" type="doc">
      <dgm:prSet loTypeId="urn:microsoft.com/office/officeart/2005/8/layout/pyramid2" loCatId="pyramid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0162B272-62FA-405A-A0E6-192A69ED06D5}">
      <dgm:prSet/>
      <dgm:spPr/>
      <dgm:t>
        <a:bodyPr/>
        <a:lstStyle/>
        <a:p>
          <a:pPr rtl="0"/>
          <a:r>
            <a:rPr lang="en-US" dirty="0" smtClean="0"/>
            <a:t>Combined Reporting and workflow features</a:t>
          </a:r>
          <a:endParaRPr lang="en-US" dirty="0"/>
        </a:p>
      </dgm:t>
    </dgm:pt>
    <dgm:pt modelId="{70FCF5F1-DE7A-402D-9B65-08D049E71B22}" type="parTrans" cxnId="{A1EBB11C-1EC0-4284-9E75-4BE1B877CCAC}">
      <dgm:prSet/>
      <dgm:spPr/>
      <dgm:t>
        <a:bodyPr/>
        <a:lstStyle/>
        <a:p>
          <a:endParaRPr lang="en-US"/>
        </a:p>
      </dgm:t>
    </dgm:pt>
    <dgm:pt modelId="{850BACD6-4161-4B71-944E-69FB74C29ECF}" type="sibTrans" cxnId="{A1EBB11C-1EC0-4284-9E75-4BE1B877CCAC}">
      <dgm:prSet/>
      <dgm:spPr/>
      <dgm:t>
        <a:bodyPr/>
        <a:lstStyle/>
        <a:p>
          <a:endParaRPr lang="en-US"/>
        </a:p>
      </dgm:t>
    </dgm:pt>
    <dgm:pt modelId="{A9177D98-2DF3-4746-8716-0AD35C9B7DB9}">
      <dgm:prSet/>
      <dgm:spPr/>
      <dgm:t>
        <a:bodyPr/>
        <a:lstStyle/>
        <a:p>
          <a:pPr rtl="0"/>
          <a:r>
            <a:rPr lang="en-US" smtClean="0"/>
            <a:t>Approvals for all workflows – standard and custom</a:t>
          </a:r>
          <a:endParaRPr lang="en-US"/>
        </a:p>
      </dgm:t>
    </dgm:pt>
    <dgm:pt modelId="{BB823C1B-6297-47A3-8A07-E1930046A1C1}" type="parTrans" cxnId="{83F438FE-2AF7-4BA7-AC4E-8AC84C32A091}">
      <dgm:prSet/>
      <dgm:spPr/>
      <dgm:t>
        <a:bodyPr/>
        <a:lstStyle/>
        <a:p>
          <a:endParaRPr lang="en-US"/>
        </a:p>
      </dgm:t>
    </dgm:pt>
    <dgm:pt modelId="{2871D7CE-1877-4735-8698-3F27CBD6EF2D}" type="sibTrans" cxnId="{83F438FE-2AF7-4BA7-AC4E-8AC84C32A091}">
      <dgm:prSet/>
      <dgm:spPr/>
      <dgm:t>
        <a:bodyPr/>
        <a:lstStyle/>
        <a:p>
          <a:endParaRPr lang="en-US"/>
        </a:p>
      </dgm:t>
    </dgm:pt>
    <dgm:pt modelId="{C8F47FE1-C849-4C37-99E3-71A8B9C70C46}">
      <dgm:prSet/>
      <dgm:spPr/>
      <dgm:t>
        <a:bodyPr/>
        <a:lstStyle/>
        <a:p>
          <a:pPr rtl="0"/>
          <a:r>
            <a:rPr lang="en-US" smtClean="0"/>
            <a:t>Can be used by all users for approvals</a:t>
          </a:r>
          <a:endParaRPr lang="en-US"/>
        </a:p>
      </dgm:t>
    </dgm:pt>
    <dgm:pt modelId="{79C0C4D0-48D1-43A5-A976-8AEF1C2F4592}" type="parTrans" cxnId="{9FBD8027-10CD-435C-AB98-25DD9C04C745}">
      <dgm:prSet/>
      <dgm:spPr/>
      <dgm:t>
        <a:bodyPr/>
        <a:lstStyle/>
        <a:p>
          <a:endParaRPr lang="en-US"/>
        </a:p>
      </dgm:t>
    </dgm:pt>
    <dgm:pt modelId="{47C391D8-0DFB-46E8-9C10-8DE473FF428F}" type="sibTrans" cxnId="{9FBD8027-10CD-435C-AB98-25DD9C04C745}">
      <dgm:prSet/>
      <dgm:spPr/>
      <dgm:t>
        <a:bodyPr/>
        <a:lstStyle/>
        <a:p>
          <a:endParaRPr lang="en-US"/>
        </a:p>
      </dgm:t>
    </dgm:pt>
    <dgm:pt modelId="{D67F7D12-FAC8-4105-8625-33A35440767C}">
      <dgm:prSet/>
      <dgm:spPr/>
      <dgm:t>
        <a:bodyPr/>
        <a:lstStyle/>
        <a:p>
          <a:pPr rtl="0"/>
          <a:r>
            <a:rPr lang="en-US" smtClean="0"/>
            <a:t>Functionality to handle all future workflow implementations</a:t>
          </a:r>
          <a:endParaRPr lang="en-US"/>
        </a:p>
      </dgm:t>
    </dgm:pt>
    <dgm:pt modelId="{28F82357-2ECB-45C6-972D-370FE3CD23EC}" type="parTrans" cxnId="{0B792885-C141-4193-AF37-740F9B0D5B93}">
      <dgm:prSet/>
      <dgm:spPr/>
      <dgm:t>
        <a:bodyPr/>
        <a:lstStyle/>
        <a:p>
          <a:endParaRPr lang="en-US"/>
        </a:p>
      </dgm:t>
    </dgm:pt>
    <dgm:pt modelId="{02170011-0FD5-4445-A645-76A0EBD48067}" type="sibTrans" cxnId="{0B792885-C141-4193-AF37-740F9B0D5B93}">
      <dgm:prSet/>
      <dgm:spPr/>
      <dgm:t>
        <a:bodyPr/>
        <a:lstStyle/>
        <a:p>
          <a:endParaRPr lang="en-US"/>
        </a:p>
      </dgm:t>
    </dgm:pt>
    <dgm:pt modelId="{09E8F2C0-5259-4E18-992F-21B969193CCD}">
      <dgm:prSet/>
      <dgm:spPr/>
      <dgm:t>
        <a:bodyPr/>
        <a:lstStyle/>
        <a:p>
          <a:pPr rtl="0"/>
          <a:r>
            <a:rPr lang="en-US" smtClean="0"/>
            <a:t>No effort required on the mobile app for any changes/updates</a:t>
          </a:r>
          <a:endParaRPr lang="en-US"/>
        </a:p>
      </dgm:t>
    </dgm:pt>
    <dgm:pt modelId="{1DEE8222-9926-43A1-BEB2-DA7B3DC20648}" type="parTrans" cxnId="{CCB94F6C-A2AC-462E-9DB9-18374F079BF9}">
      <dgm:prSet/>
      <dgm:spPr/>
      <dgm:t>
        <a:bodyPr/>
        <a:lstStyle/>
        <a:p>
          <a:endParaRPr lang="en-US"/>
        </a:p>
      </dgm:t>
    </dgm:pt>
    <dgm:pt modelId="{804CD762-8AE8-44D6-B6F9-3C5D17291E9C}" type="sibTrans" cxnId="{CCB94F6C-A2AC-462E-9DB9-18374F079BF9}">
      <dgm:prSet/>
      <dgm:spPr/>
      <dgm:t>
        <a:bodyPr/>
        <a:lstStyle/>
        <a:p>
          <a:endParaRPr lang="en-US"/>
        </a:p>
      </dgm:t>
    </dgm:pt>
    <dgm:pt modelId="{9BEB4E6C-B022-486B-A02B-B39BBA0503F8}" type="pres">
      <dgm:prSet presAssocID="{C5806AAD-DEC7-4B97-A629-D61F5B0ECC2F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6D5DA541-ADDF-447D-8A5A-D4F01EE3CC47}" type="pres">
      <dgm:prSet presAssocID="{C5806AAD-DEC7-4B97-A629-D61F5B0ECC2F}" presName="pyramid" presStyleLbl="node1" presStyleIdx="0" presStyleCnt="1"/>
      <dgm:spPr/>
    </dgm:pt>
    <dgm:pt modelId="{C159FD49-28B4-43B3-8AC9-FCC930BB314A}" type="pres">
      <dgm:prSet presAssocID="{C5806AAD-DEC7-4B97-A629-D61F5B0ECC2F}" presName="theList" presStyleCnt="0"/>
      <dgm:spPr/>
    </dgm:pt>
    <dgm:pt modelId="{2D6A2DE2-9F10-4E89-9377-ECFC02C2785F}" type="pres">
      <dgm:prSet presAssocID="{0162B272-62FA-405A-A0E6-192A69ED06D5}" presName="aNode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0BB862-A0C4-46CB-9A6E-F159A1F7CB8B}" type="pres">
      <dgm:prSet presAssocID="{0162B272-62FA-405A-A0E6-192A69ED06D5}" presName="aSpace" presStyleCnt="0"/>
      <dgm:spPr/>
    </dgm:pt>
    <dgm:pt modelId="{5A6EC510-6786-4224-B93F-7C22C56CACC3}" type="pres">
      <dgm:prSet presAssocID="{A9177D98-2DF3-4746-8716-0AD35C9B7DB9}" presName="aNode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07DFEA-8BEB-4E76-A02E-2D6E41F5D489}" type="pres">
      <dgm:prSet presAssocID="{A9177D98-2DF3-4746-8716-0AD35C9B7DB9}" presName="aSpace" presStyleCnt="0"/>
      <dgm:spPr/>
    </dgm:pt>
    <dgm:pt modelId="{0802079B-1513-4809-A705-17459DAD1C75}" type="pres">
      <dgm:prSet presAssocID="{C8F47FE1-C849-4C37-99E3-71A8B9C70C46}" presName="aNode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85B267-A6E0-4CF0-99E0-EE2E625F6199}" type="pres">
      <dgm:prSet presAssocID="{C8F47FE1-C849-4C37-99E3-71A8B9C70C46}" presName="aSpace" presStyleCnt="0"/>
      <dgm:spPr/>
    </dgm:pt>
    <dgm:pt modelId="{46882940-4AF4-4F15-93C9-8D43B654BC31}" type="pres">
      <dgm:prSet presAssocID="{D67F7D12-FAC8-4105-8625-33A35440767C}" presName="aNode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69D8EF-C934-454D-8986-40FF82091EA1}" type="pres">
      <dgm:prSet presAssocID="{D67F7D12-FAC8-4105-8625-33A35440767C}" presName="aSpace" presStyleCnt="0"/>
      <dgm:spPr/>
    </dgm:pt>
    <dgm:pt modelId="{33113EA9-51D0-4DCD-B050-8F65D1F2E52D}" type="pres">
      <dgm:prSet presAssocID="{09E8F2C0-5259-4E18-992F-21B969193CCD}" presName="aNode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A47EEC-6D25-4EB5-913D-0A59940C2E4A}" type="pres">
      <dgm:prSet presAssocID="{09E8F2C0-5259-4E18-992F-21B969193CCD}" presName="aSpace" presStyleCnt="0"/>
      <dgm:spPr/>
    </dgm:pt>
  </dgm:ptLst>
  <dgm:cxnLst>
    <dgm:cxn modelId="{CCB94F6C-A2AC-462E-9DB9-18374F079BF9}" srcId="{C5806AAD-DEC7-4B97-A629-D61F5B0ECC2F}" destId="{09E8F2C0-5259-4E18-992F-21B969193CCD}" srcOrd="4" destOrd="0" parTransId="{1DEE8222-9926-43A1-BEB2-DA7B3DC20648}" sibTransId="{804CD762-8AE8-44D6-B6F9-3C5D17291E9C}"/>
    <dgm:cxn modelId="{A1EBB11C-1EC0-4284-9E75-4BE1B877CCAC}" srcId="{C5806AAD-DEC7-4B97-A629-D61F5B0ECC2F}" destId="{0162B272-62FA-405A-A0E6-192A69ED06D5}" srcOrd="0" destOrd="0" parTransId="{70FCF5F1-DE7A-402D-9B65-08D049E71B22}" sibTransId="{850BACD6-4161-4B71-944E-69FB74C29ECF}"/>
    <dgm:cxn modelId="{D9BEC9E8-B2D5-4DC0-BD59-9742268A655A}" type="presOf" srcId="{C8F47FE1-C849-4C37-99E3-71A8B9C70C46}" destId="{0802079B-1513-4809-A705-17459DAD1C75}" srcOrd="0" destOrd="0" presId="urn:microsoft.com/office/officeart/2005/8/layout/pyramid2"/>
    <dgm:cxn modelId="{0B792885-C141-4193-AF37-740F9B0D5B93}" srcId="{C5806AAD-DEC7-4B97-A629-D61F5B0ECC2F}" destId="{D67F7D12-FAC8-4105-8625-33A35440767C}" srcOrd="3" destOrd="0" parTransId="{28F82357-2ECB-45C6-972D-370FE3CD23EC}" sibTransId="{02170011-0FD5-4445-A645-76A0EBD48067}"/>
    <dgm:cxn modelId="{923F7336-7D6C-4ED0-96A5-C62AFE61CD5D}" type="presOf" srcId="{C5806AAD-DEC7-4B97-A629-D61F5B0ECC2F}" destId="{9BEB4E6C-B022-486B-A02B-B39BBA0503F8}" srcOrd="0" destOrd="0" presId="urn:microsoft.com/office/officeart/2005/8/layout/pyramid2"/>
    <dgm:cxn modelId="{5B07C90A-6576-4A50-8819-9BEE8EF8F05A}" type="presOf" srcId="{D67F7D12-FAC8-4105-8625-33A35440767C}" destId="{46882940-4AF4-4F15-93C9-8D43B654BC31}" srcOrd="0" destOrd="0" presId="urn:microsoft.com/office/officeart/2005/8/layout/pyramid2"/>
    <dgm:cxn modelId="{83F438FE-2AF7-4BA7-AC4E-8AC84C32A091}" srcId="{C5806AAD-DEC7-4B97-A629-D61F5B0ECC2F}" destId="{A9177D98-2DF3-4746-8716-0AD35C9B7DB9}" srcOrd="1" destOrd="0" parTransId="{BB823C1B-6297-47A3-8A07-E1930046A1C1}" sibTransId="{2871D7CE-1877-4735-8698-3F27CBD6EF2D}"/>
    <dgm:cxn modelId="{39069B7E-2478-43B1-AA83-6CAC52B23619}" type="presOf" srcId="{A9177D98-2DF3-4746-8716-0AD35C9B7DB9}" destId="{5A6EC510-6786-4224-B93F-7C22C56CACC3}" srcOrd="0" destOrd="0" presId="urn:microsoft.com/office/officeart/2005/8/layout/pyramid2"/>
    <dgm:cxn modelId="{6F00FB2D-EE41-4138-98E2-70147A8E5BA2}" type="presOf" srcId="{0162B272-62FA-405A-A0E6-192A69ED06D5}" destId="{2D6A2DE2-9F10-4E89-9377-ECFC02C2785F}" srcOrd="0" destOrd="0" presId="urn:microsoft.com/office/officeart/2005/8/layout/pyramid2"/>
    <dgm:cxn modelId="{877043C9-6ADD-4CE0-8F60-69511996F6C6}" type="presOf" srcId="{09E8F2C0-5259-4E18-992F-21B969193CCD}" destId="{33113EA9-51D0-4DCD-B050-8F65D1F2E52D}" srcOrd="0" destOrd="0" presId="urn:microsoft.com/office/officeart/2005/8/layout/pyramid2"/>
    <dgm:cxn modelId="{9FBD8027-10CD-435C-AB98-25DD9C04C745}" srcId="{C5806AAD-DEC7-4B97-A629-D61F5B0ECC2F}" destId="{C8F47FE1-C849-4C37-99E3-71A8B9C70C46}" srcOrd="2" destOrd="0" parTransId="{79C0C4D0-48D1-43A5-A976-8AEF1C2F4592}" sibTransId="{47C391D8-0DFB-46E8-9C10-8DE473FF428F}"/>
    <dgm:cxn modelId="{1243B68A-0045-48A2-985D-CD53A9BE86B0}" type="presParOf" srcId="{9BEB4E6C-B022-486B-A02B-B39BBA0503F8}" destId="{6D5DA541-ADDF-447D-8A5A-D4F01EE3CC47}" srcOrd="0" destOrd="0" presId="urn:microsoft.com/office/officeart/2005/8/layout/pyramid2"/>
    <dgm:cxn modelId="{89585B57-6636-47CE-A519-E9FF502F9713}" type="presParOf" srcId="{9BEB4E6C-B022-486B-A02B-B39BBA0503F8}" destId="{C159FD49-28B4-43B3-8AC9-FCC930BB314A}" srcOrd="1" destOrd="0" presId="urn:microsoft.com/office/officeart/2005/8/layout/pyramid2"/>
    <dgm:cxn modelId="{7C038351-485C-4599-AFA0-1BC0100C388D}" type="presParOf" srcId="{C159FD49-28B4-43B3-8AC9-FCC930BB314A}" destId="{2D6A2DE2-9F10-4E89-9377-ECFC02C2785F}" srcOrd="0" destOrd="0" presId="urn:microsoft.com/office/officeart/2005/8/layout/pyramid2"/>
    <dgm:cxn modelId="{99C0204C-23C1-40CA-B592-ED2DE0852C18}" type="presParOf" srcId="{C159FD49-28B4-43B3-8AC9-FCC930BB314A}" destId="{ED0BB862-A0C4-46CB-9A6E-F159A1F7CB8B}" srcOrd="1" destOrd="0" presId="urn:microsoft.com/office/officeart/2005/8/layout/pyramid2"/>
    <dgm:cxn modelId="{36F0C269-393F-403E-8285-10F4D344AB77}" type="presParOf" srcId="{C159FD49-28B4-43B3-8AC9-FCC930BB314A}" destId="{5A6EC510-6786-4224-B93F-7C22C56CACC3}" srcOrd="2" destOrd="0" presId="urn:microsoft.com/office/officeart/2005/8/layout/pyramid2"/>
    <dgm:cxn modelId="{D7975C70-CD74-40FE-BFC3-A705BB2DA8AB}" type="presParOf" srcId="{C159FD49-28B4-43B3-8AC9-FCC930BB314A}" destId="{9107DFEA-8BEB-4E76-A02E-2D6E41F5D489}" srcOrd="3" destOrd="0" presId="urn:microsoft.com/office/officeart/2005/8/layout/pyramid2"/>
    <dgm:cxn modelId="{427B4A11-9533-456E-9B2A-993FE8CCEAE0}" type="presParOf" srcId="{C159FD49-28B4-43B3-8AC9-FCC930BB314A}" destId="{0802079B-1513-4809-A705-17459DAD1C75}" srcOrd="4" destOrd="0" presId="urn:microsoft.com/office/officeart/2005/8/layout/pyramid2"/>
    <dgm:cxn modelId="{9F7F8CD3-5E8F-42D1-B748-C0A0C2C6C0E5}" type="presParOf" srcId="{C159FD49-28B4-43B3-8AC9-FCC930BB314A}" destId="{9185B267-A6E0-4CF0-99E0-EE2E625F6199}" srcOrd="5" destOrd="0" presId="urn:microsoft.com/office/officeart/2005/8/layout/pyramid2"/>
    <dgm:cxn modelId="{060E5431-0F84-4EE2-8793-BE39B9301CAB}" type="presParOf" srcId="{C159FD49-28B4-43B3-8AC9-FCC930BB314A}" destId="{46882940-4AF4-4F15-93C9-8D43B654BC31}" srcOrd="6" destOrd="0" presId="urn:microsoft.com/office/officeart/2005/8/layout/pyramid2"/>
    <dgm:cxn modelId="{20F27926-DFC2-4378-8CE7-3297192741FF}" type="presParOf" srcId="{C159FD49-28B4-43B3-8AC9-FCC930BB314A}" destId="{9369D8EF-C934-454D-8986-40FF82091EA1}" srcOrd="7" destOrd="0" presId="urn:microsoft.com/office/officeart/2005/8/layout/pyramid2"/>
    <dgm:cxn modelId="{E5D230F2-46F3-4963-83D4-9CD9B36565D8}" type="presParOf" srcId="{C159FD49-28B4-43B3-8AC9-FCC930BB314A}" destId="{33113EA9-51D0-4DCD-B050-8F65D1F2E52D}" srcOrd="8" destOrd="0" presId="urn:microsoft.com/office/officeart/2005/8/layout/pyramid2"/>
    <dgm:cxn modelId="{D9BF9AA3-1911-466B-9B0A-F0AE7B6669F6}" type="presParOf" srcId="{C159FD49-28B4-43B3-8AC9-FCC930BB314A}" destId="{95A47EEC-6D25-4EB5-913D-0A59940C2E4A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B303EB1-46E2-4D35-A8F4-5595555429B8}" type="doc">
      <dgm:prSet loTypeId="urn:microsoft.com/office/officeart/2005/8/layout/hProcess1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BA5255D-0F9B-40B5-B03A-30FA8543883F}">
      <dgm:prSet/>
      <dgm:spPr/>
      <dgm:t>
        <a:bodyPr/>
        <a:lstStyle/>
        <a:p>
          <a:pPr rtl="0"/>
          <a:r>
            <a:rPr lang="en-US" dirty="0" smtClean="0"/>
            <a:t>Maintenance free.</a:t>
          </a:r>
          <a:endParaRPr lang="en-US" dirty="0"/>
        </a:p>
      </dgm:t>
    </dgm:pt>
    <dgm:pt modelId="{66312886-D90A-4D5B-B63E-1B3D65B14309}" type="parTrans" cxnId="{406416FD-C9F3-49BE-94E0-AA8D4B4D896C}">
      <dgm:prSet/>
      <dgm:spPr/>
      <dgm:t>
        <a:bodyPr/>
        <a:lstStyle/>
        <a:p>
          <a:endParaRPr lang="en-US"/>
        </a:p>
      </dgm:t>
    </dgm:pt>
    <dgm:pt modelId="{C4D17C4D-FB24-4F98-BD7D-D66CFBECD424}" type="sibTrans" cxnId="{406416FD-C9F3-49BE-94E0-AA8D4B4D896C}">
      <dgm:prSet/>
      <dgm:spPr/>
      <dgm:t>
        <a:bodyPr/>
        <a:lstStyle/>
        <a:p>
          <a:endParaRPr lang="en-US"/>
        </a:p>
      </dgm:t>
    </dgm:pt>
    <dgm:pt modelId="{D2F7285B-C24B-4208-B207-03867DC938FF}">
      <dgm:prSet/>
      <dgm:spPr/>
      <dgm:t>
        <a:bodyPr/>
        <a:lstStyle/>
        <a:p>
          <a:pPr rtl="0"/>
          <a:r>
            <a:rPr lang="en-US" dirty="0" smtClean="0"/>
            <a:t>All </a:t>
          </a:r>
          <a:r>
            <a:rPr lang="en-US" dirty="0" smtClean="0"/>
            <a:t>Modules/ versions </a:t>
          </a:r>
          <a:r>
            <a:rPr lang="en-US" dirty="0" smtClean="0"/>
            <a:t>Supported.</a:t>
          </a:r>
          <a:endParaRPr lang="en-US" dirty="0"/>
        </a:p>
      </dgm:t>
    </dgm:pt>
    <dgm:pt modelId="{566FFB37-BCD6-4000-B427-B84A065685FF}" type="parTrans" cxnId="{9EAD5A45-62FB-4A5C-9AF3-543C336B3B46}">
      <dgm:prSet/>
      <dgm:spPr/>
      <dgm:t>
        <a:bodyPr/>
        <a:lstStyle/>
        <a:p>
          <a:endParaRPr lang="en-US"/>
        </a:p>
      </dgm:t>
    </dgm:pt>
    <dgm:pt modelId="{3C739485-271D-4668-B6C7-ED3F4CC30A4D}" type="sibTrans" cxnId="{9EAD5A45-62FB-4A5C-9AF3-543C336B3B46}">
      <dgm:prSet/>
      <dgm:spPr/>
      <dgm:t>
        <a:bodyPr/>
        <a:lstStyle/>
        <a:p>
          <a:endParaRPr lang="en-US"/>
        </a:p>
      </dgm:t>
    </dgm:pt>
    <dgm:pt modelId="{290D6BED-4A66-4A94-83E4-B3669400BE4F}">
      <dgm:prSet/>
      <dgm:spPr/>
      <dgm:t>
        <a:bodyPr/>
        <a:lstStyle/>
        <a:p>
          <a:pPr rtl="0"/>
          <a:r>
            <a:rPr lang="en-US" dirty="0" smtClean="0"/>
            <a:t>Supports real-time data </a:t>
          </a:r>
          <a:r>
            <a:rPr lang="en-US" dirty="0" smtClean="0"/>
            <a:t>integration with </a:t>
          </a:r>
          <a:r>
            <a:rPr lang="en-US" dirty="0" smtClean="0"/>
            <a:t>any version of EBS.</a:t>
          </a:r>
          <a:endParaRPr lang="en-US" dirty="0"/>
        </a:p>
      </dgm:t>
    </dgm:pt>
    <dgm:pt modelId="{FDBC1174-1B78-4F8D-98DC-FF164D5596EB}" type="parTrans" cxnId="{BBB478D5-45AD-4203-AF60-DAB39F6DCD8B}">
      <dgm:prSet/>
      <dgm:spPr/>
      <dgm:t>
        <a:bodyPr/>
        <a:lstStyle/>
        <a:p>
          <a:endParaRPr lang="en-US"/>
        </a:p>
      </dgm:t>
    </dgm:pt>
    <dgm:pt modelId="{89EBA754-A642-4CA3-9787-E6A74D4C51C4}" type="sibTrans" cxnId="{BBB478D5-45AD-4203-AF60-DAB39F6DCD8B}">
      <dgm:prSet/>
      <dgm:spPr/>
      <dgm:t>
        <a:bodyPr/>
        <a:lstStyle/>
        <a:p>
          <a:endParaRPr lang="en-US"/>
        </a:p>
      </dgm:t>
    </dgm:pt>
    <dgm:pt modelId="{BD6E1C29-A2D3-41B6-BA65-6841B39B1EFC}">
      <dgm:prSet/>
      <dgm:spPr/>
      <dgm:t>
        <a:bodyPr/>
        <a:lstStyle/>
        <a:p>
          <a:pPr rtl="0"/>
          <a:r>
            <a:rPr lang="en-US" dirty="0" smtClean="0"/>
            <a:t>Combined reporting and workflow features</a:t>
          </a:r>
          <a:endParaRPr lang="en-US" dirty="0"/>
        </a:p>
      </dgm:t>
    </dgm:pt>
    <dgm:pt modelId="{A4EF3163-F01F-4504-B110-885C8D649CE2}" type="parTrans" cxnId="{D0EE3EF7-F71F-4DEE-8ED5-E68B89B9FBE2}">
      <dgm:prSet/>
      <dgm:spPr/>
      <dgm:t>
        <a:bodyPr/>
        <a:lstStyle/>
        <a:p>
          <a:endParaRPr lang="en-US"/>
        </a:p>
      </dgm:t>
    </dgm:pt>
    <dgm:pt modelId="{1CD6FA0D-DE7A-4B82-82BF-1C914E3C5E1A}" type="sibTrans" cxnId="{D0EE3EF7-F71F-4DEE-8ED5-E68B89B9FBE2}">
      <dgm:prSet/>
      <dgm:spPr/>
      <dgm:t>
        <a:bodyPr/>
        <a:lstStyle/>
        <a:p>
          <a:endParaRPr lang="en-US"/>
        </a:p>
      </dgm:t>
    </dgm:pt>
    <dgm:pt modelId="{EF89896A-9F69-453E-AD07-9C1292254496}">
      <dgm:prSet/>
      <dgm:spPr/>
      <dgm:t>
        <a:bodyPr/>
        <a:lstStyle/>
        <a:p>
          <a:pPr rtl="0"/>
          <a:r>
            <a:rPr lang="en-US" dirty="0" smtClean="0"/>
            <a:t>All approvals under one roof</a:t>
          </a:r>
          <a:endParaRPr lang="en-US" dirty="0"/>
        </a:p>
      </dgm:t>
    </dgm:pt>
    <dgm:pt modelId="{8751AF25-9F1B-4231-AB85-4D1DDE002714}" type="parTrans" cxnId="{4DCA1C68-E0DE-4DF0-BB8B-1102D4254D2C}">
      <dgm:prSet/>
      <dgm:spPr/>
      <dgm:t>
        <a:bodyPr/>
        <a:lstStyle/>
        <a:p>
          <a:endParaRPr lang="en-US"/>
        </a:p>
      </dgm:t>
    </dgm:pt>
    <dgm:pt modelId="{8D36BFE5-DD3B-4A02-8FC6-74475E33D41B}" type="sibTrans" cxnId="{4DCA1C68-E0DE-4DF0-BB8B-1102D4254D2C}">
      <dgm:prSet/>
      <dgm:spPr/>
      <dgm:t>
        <a:bodyPr/>
        <a:lstStyle/>
        <a:p>
          <a:endParaRPr lang="en-US"/>
        </a:p>
      </dgm:t>
    </dgm:pt>
    <dgm:pt modelId="{35D3E477-BB3A-4B69-B276-CB6FF1DED15C}">
      <dgm:prSet/>
      <dgm:spPr/>
      <dgm:t>
        <a:bodyPr/>
        <a:lstStyle/>
        <a:p>
          <a:pPr rtl="0"/>
          <a:r>
            <a:rPr lang="en-US" dirty="0" smtClean="0"/>
            <a:t>Future ready</a:t>
          </a:r>
          <a:endParaRPr lang="en-US" dirty="0"/>
        </a:p>
      </dgm:t>
    </dgm:pt>
    <dgm:pt modelId="{D9726D22-52C7-4102-97F0-EB0554914C92}" type="parTrans" cxnId="{8B305BA0-2A88-45D0-B480-BA79978DBF63}">
      <dgm:prSet/>
      <dgm:spPr/>
      <dgm:t>
        <a:bodyPr/>
        <a:lstStyle/>
        <a:p>
          <a:endParaRPr lang="en-US"/>
        </a:p>
      </dgm:t>
    </dgm:pt>
    <dgm:pt modelId="{EF6B0ADF-A432-4E53-ADC4-150DA70A3EA2}" type="sibTrans" cxnId="{8B305BA0-2A88-45D0-B480-BA79978DBF63}">
      <dgm:prSet/>
      <dgm:spPr/>
      <dgm:t>
        <a:bodyPr/>
        <a:lstStyle/>
        <a:p>
          <a:endParaRPr lang="en-US"/>
        </a:p>
      </dgm:t>
    </dgm:pt>
    <dgm:pt modelId="{7C58A7EC-1A29-4DC7-9B54-7037F7744379}" type="pres">
      <dgm:prSet presAssocID="{AB303EB1-46E2-4D35-A8F4-5595555429B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10D6B4-DE1D-4450-A00A-43178D24ECE7}" type="pres">
      <dgm:prSet presAssocID="{AB303EB1-46E2-4D35-A8F4-5595555429B8}" presName="arrow" presStyleLbl="bgShp" presStyleIdx="0" presStyleCnt="1"/>
      <dgm:spPr/>
    </dgm:pt>
    <dgm:pt modelId="{6CC58C72-49DD-4FC4-AB66-3BE0C723B848}" type="pres">
      <dgm:prSet presAssocID="{AB303EB1-46E2-4D35-A8F4-5595555429B8}" presName="points" presStyleCnt="0"/>
      <dgm:spPr/>
    </dgm:pt>
    <dgm:pt modelId="{1A04A4E9-6FA9-4A7F-A27E-2C83B82BC2BE}" type="pres">
      <dgm:prSet presAssocID="{ABA5255D-0F9B-40B5-B03A-30FA8543883F}" presName="compositeA" presStyleCnt="0"/>
      <dgm:spPr/>
    </dgm:pt>
    <dgm:pt modelId="{94130F71-06CA-4F46-B20E-272085356C94}" type="pres">
      <dgm:prSet presAssocID="{ABA5255D-0F9B-40B5-B03A-30FA8543883F}" presName="textA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65CFA4-BD8E-459F-A1CA-8239DE73EE64}" type="pres">
      <dgm:prSet presAssocID="{ABA5255D-0F9B-40B5-B03A-30FA8543883F}" presName="circleA" presStyleLbl="node1" presStyleIdx="0" presStyleCnt="6"/>
      <dgm:spPr/>
    </dgm:pt>
    <dgm:pt modelId="{85C45A77-1638-4F55-ADD5-02EDAC8EE260}" type="pres">
      <dgm:prSet presAssocID="{ABA5255D-0F9B-40B5-B03A-30FA8543883F}" presName="spaceA" presStyleCnt="0"/>
      <dgm:spPr/>
    </dgm:pt>
    <dgm:pt modelId="{62FEB113-BAEC-48E9-8402-AD01D0534F6B}" type="pres">
      <dgm:prSet presAssocID="{C4D17C4D-FB24-4F98-BD7D-D66CFBECD424}" presName="space" presStyleCnt="0"/>
      <dgm:spPr/>
    </dgm:pt>
    <dgm:pt modelId="{736CD2BA-A177-435B-8E8A-889E2E9A59EE}" type="pres">
      <dgm:prSet presAssocID="{D2F7285B-C24B-4208-B207-03867DC938FF}" presName="compositeB" presStyleCnt="0"/>
      <dgm:spPr/>
    </dgm:pt>
    <dgm:pt modelId="{056E800C-DB7D-408C-9476-21354E2D7388}" type="pres">
      <dgm:prSet presAssocID="{D2F7285B-C24B-4208-B207-03867DC938FF}" presName="textB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1FB275-FA58-48A8-8393-E59704DE52E8}" type="pres">
      <dgm:prSet presAssocID="{D2F7285B-C24B-4208-B207-03867DC938FF}" presName="circleB" presStyleLbl="node1" presStyleIdx="1" presStyleCnt="6"/>
      <dgm:spPr/>
    </dgm:pt>
    <dgm:pt modelId="{01A0BAEA-DD59-4828-8969-E3D7554AA0D8}" type="pres">
      <dgm:prSet presAssocID="{D2F7285B-C24B-4208-B207-03867DC938FF}" presName="spaceB" presStyleCnt="0"/>
      <dgm:spPr/>
    </dgm:pt>
    <dgm:pt modelId="{FEE59862-BDE3-4C3B-9F9B-FCD91E578B6F}" type="pres">
      <dgm:prSet presAssocID="{3C739485-271D-4668-B6C7-ED3F4CC30A4D}" presName="space" presStyleCnt="0"/>
      <dgm:spPr/>
    </dgm:pt>
    <dgm:pt modelId="{20FB5727-CA5D-461F-AD3D-6B1AF6E83447}" type="pres">
      <dgm:prSet presAssocID="{290D6BED-4A66-4A94-83E4-B3669400BE4F}" presName="compositeA" presStyleCnt="0"/>
      <dgm:spPr/>
    </dgm:pt>
    <dgm:pt modelId="{906D9F91-DA59-4517-AF48-FA777F2C3BAB}" type="pres">
      <dgm:prSet presAssocID="{290D6BED-4A66-4A94-83E4-B3669400BE4F}" presName="textA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41E22C-A2C9-4412-B8F1-86113BA9050F}" type="pres">
      <dgm:prSet presAssocID="{290D6BED-4A66-4A94-83E4-B3669400BE4F}" presName="circleA" presStyleLbl="node1" presStyleIdx="2" presStyleCnt="6"/>
      <dgm:spPr/>
    </dgm:pt>
    <dgm:pt modelId="{2A56ACBC-5E47-4D4F-B3AA-458C360792A5}" type="pres">
      <dgm:prSet presAssocID="{290D6BED-4A66-4A94-83E4-B3669400BE4F}" presName="spaceA" presStyleCnt="0"/>
      <dgm:spPr/>
    </dgm:pt>
    <dgm:pt modelId="{ACBE8970-778D-4B15-92E4-7E4A7F754C3D}" type="pres">
      <dgm:prSet presAssocID="{89EBA754-A642-4CA3-9787-E6A74D4C51C4}" presName="space" presStyleCnt="0"/>
      <dgm:spPr/>
    </dgm:pt>
    <dgm:pt modelId="{27041DFF-06E3-41D1-A6C8-C212FDE5249D}" type="pres">
      <dgm:prSet presAssocID="{BD6E1C29-A2D3-41B6-BA65-6841B39B1EFC}" presName="compositeB" presStyleCnt="0"/>
      <dgm:spPr/>
    </dgm:pt>
    <dgm:pt modelId="{09C0899D-3692-4298-8C9B-D675B2B9FA20}" type="pres">
      <dgm:prSet presAssocID="{BD6E1C29-A2D3-41B6-BA65-6841B39B1EFC}" presName="textB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246AE8-0C2B-46A2-A5CB-438B6DF758DA}" type="pres">
      <dgm:prSet presAssocID="{BD6E1C29-A2D3-41B6-BA65-6841B39B1EFC}" presName="circleB" presStyleLbl="node1" presStyleIdx="3" presStyleCnt="6"/>
      <dgm:spPr/>
    </dgm:pt>
    <dgm:pt modelId="{205C39BE-A0E7-40D0-966F-6091BD5F0C6D}" type="pres">
      <dgm:prSet presAssocID="{BD6E1C29-A2D3-41B6-BA65-6841B39B1EFC}" presName="spaceB" presStyleCnt="0"/>
      <dgm:spPr/>
    </dgm:pt>
    <dgm:pt modelId="{0F7BFA55-69E3-4008-AA66-197228C075DE}" type="pres">
      <dgm:prSet presAssocID="{1CD6FA0D-DE7A-4B82-82BF-1C914E3C5E1A}" presName="space" presStyleCnt="0"/>
      <dgm:spPr/>
    </dgm:pt>
    <dgm:pt modelId="{0EAE9BC8-00EB-4434-8BE2-CBF4A7DDC4D8}" type="pres">
      <dgm:prSet presAssocID="{EF89896A-9F69-453E-AD07-9C1292254496}" presName="compositeA" presStyleCnt="0"/>
      <dgm:spPr/>
    </dgm:pt>
    <dgm:pt modelId="{9F7B024D-7D6A-453E-889A-E759D1B4D785}" type="pres">
      <dgm:prSet presAssocID="{EF89896A-9F69-453E-AD07-9C1292254496}" presName="textA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9BC7A0-9D40-468F-9D83-026893C4C556}" type="pres">
      <dgm:prSet presAssocID="{EF89896A-9F69-453E-AD07-9C1292254496}" presName="circleA" presStyleLbl="node1" presStyleIdx="4" presStyleCnt="6"/>
      <dgm:spPr/>
    </dgm:pt>
    <dgm:pt modelId="{42713F0C-ED10-4323-A1E9-0751123204CF}" type="pres">
      <dgm:prSet presAssocID="{EF89896A-9F69-453E-AD07-9C1292254496}" presName="spaceA" presStyleCnt="0"/>
      <dgm:spPr/>
    </dgm:pt>
    <dgm:pt modelId="{70E2CE91-EB89-418A-952B-CB0BD76FC0A3}" type="pres">
      <dgm:prSet presAssocID="{8D36BFE5-DD3B-4A02-8FC6-74475E33D41B}" presName="space" presStyleCnt="0"/>
      <dgm:spPr/>
    </dgm:pt>
    <dgm:pt modelId="{A554DC01-D6A8-488F-BD3A-3B28560D0585}" type="pres">
      <dgm:prSet presAssocID="{35D3E477-BB3A-4B69-B276-CB6FF1DED15C}" presName="compositeB" presStyleCnt="0"/>
      <dgm:spPr/>
    </dgm:pt>
    <dgm:pt modelId="{9784D097-5734-482D-A8F8-CDCEBAB79DF3}" type="pres">
      <dgm:prSet presAssocID="{35D3E477-BB3A-4B69-B276-CB6FF1DED15C}" presName="textB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2F77FE-3E53-42FD-A5A7-CE9A2604F6A9}" type="pres">
      <dgm:prSet presAssocID="{35D3E477-BB3A-4B69-B276-CB6FF1DED15C}" presName="circleB" presStyleLbl="node1" presStyleIdx="5" presStyleCnt="6"/>
      <dgm:spPr/>
    </dgm:pt>
    <dgm:pt modelId="{E1F0280C-46BA-48FA-BEA5-A85352946BA4}" type="pres">
      <dgm:prSet presAssocID="{35D3E477-BB3A-4B69-B276-CB6FF1DED15C}" presName="spaceB" presStyleCnt="0"/>
      <dgm:spPr/>
    </dgm:pt>
  </dgm:ptLst>
  <dgm:cxnLst>
    <dgm:cxn modelId="{8B305BA0-2A88-45D0-B480-BA79978DBF63}" srcId="{AB303EB1-46E2-4D35-A8F4-5595555429B8}" destId="{35D3E477-BB3A-4B69-B276-CB6FF1DED15C}" srcOrd="5" destOrd="0" parTransId="{D9726D22-52C7-4102-97F0-EB0554914C92}" sibTransId="{EF6B0ADF-A432-4E53-ADC4-150DA70A3EA2}"/>
    <dgm:cxn modelId="{9EAD5A45-62FB-4A5C-9AF3-543C336B3B46}" srcId="{AB303EB1-46E2-4D35-A8F4-5595555429B8}" destId="{D2F7285B-C24B-4208-B207-03867DC938FF}" srcOrd="1" destOrd="0" parTransId="{566FFB37-BCD6-4000-B427-B84A065685FF}" sibTransId="{3C739485-271D-4668-B6C7-ED3F4CC30A4D}"/>
    <dgm:cxn modelId="{A4AFEB90-FAEC-4A18-B3A8-78789621A3EC}" type="presOf" srcId="{BD6E1C29-A2D3-41B6-BA65-6841B39B1EFC}" destId="{09C0899D-3692-4298-8C9B-D675B2B9FA20}" srcOrd="0" destOrd="0" presId="urn:microsoft.com/office/officeart/2005/8/layout/hProcess11"/>
    <dgm:cxn modelId="{406416FD-C9F3-49BE-94E0-AA8D4B4D896C}" srcId="{AB303EB1-46E2-4D35-A8F4-5595555429B8}" destId="{ABA5255D-0F9B-40B5-B03A-30FA8543883F}" srcOrd="0" destOrd="0" parTransId="{66312886-D90A-4D5B-B63E-1B3D65B14309}" sibTransId="{C4D17C4D-FB24-4F98-BD7D-D66CFBECD424}"/>
    <dgm:cxn modelId="{2A32AFF0-FFFB-4F15-A1A9-58C4E847737F}" type="presOf" srcId="{ABA5255D-0F9B-40B5-B03A-30FA8543883F}" destId="{94130F71-06CA-4F46-B20E-272085356C94}" srcOrd="0" destOrd="0" presId="urn:microsoft.com/office/officeart/2005/8/layout/hProcess11"/>
    <dgm:cxn modelId="{8331588A-35BA-4D41-97FB-F3003AB94901}" type="presOf" srcId="{35D3E477-BB3A-4B69-B276-CB6FF1DED15C}" destId="{9784D097-5734-482D-A8F8-CDCEBAB79DF3}" srcOrd="0" destOrd="0" presId="urn:microsoft.com/office/officeart/2005/8/layout/hProcess11"/>
    <dgm:cxn modelId="{D0EE3EF7-F71F-4DEE-8ED5-E68B89B9FBE2}" srcId="{AB303EB1-46E2-4D35-A8F4-5595555429B8}" destId="{BD6E1C29-A2D3-41B6-BA65-6841B39B1EFC}" srcOrd="3" destOrd="0" parTransId="{A4EF3163-F01F-4504-B110-885C8D649CE2}" sibTransId="{1CD6FA0D-DE7A-4B82-82BF-1C914E3C5E1A}"/>
    <dgm:cxn modelId="{BBB478D5-45AD-4203-AF60-DAB39F6DCD8B}" srcId="{AB303EB1-46E2-4D35-A8F4-5595555429B8}" destId="{290D6BED-4A66-4A94-83E4-B3669400BE4F}" srcOrd="2" destOrd="0" parTransId="{FDBC1174-1B78-4F8D-98DC-FF164D5596EB}" sibTransId="{89EBA754-A642-4CA3-9787-E6A74D4C51C4}"/>
    <dgm:cxn modelId="{A0A54FC1-D407-41F2-BCA6-CD074221315E}" type="presOf" srcId="{AB303EB1-46E2-4D35-A8F4-5595555429B8}" destId="{7C58A7EC-1A29-4DC7-9B54-7037F7744379}" srcOrd="0" destOrd="0" presId="urn:microsoft.com/office/officeart/2005/8/layout/hProcess11"/>
    <dgm:cxn modelId="{4DCA1C68-E0DE-4DF0-BB8B-1102D4254D2C}" srcId="{AB303EB1-46E2-4D35-A8F4-5595555429B8}" destId="{EF89896A-9F69-453E-AD07-9C1292254496}" srcOrd="4" destOrd="0" parTransId="{8751AF25-9F1B-4231-AB85-4D1DDE002714}" sibTransId="{8D36BFE5-DD3B-4A02-8FC6-74475E33D41B}"/>
    <dgm:cxn modelId="{39B1A697-A982-4F5B-AB0C-2C48136E113A}" type="presOf" srcId="{290D6BED-4A66-4A94-83E4-B3669400BE4F}" destId="{906D9F91-DA59-4517-AF48-FA777F2C3BAB}" srcOrd="0" destOrd="0" presId="urn:microsoft.com/office/officeart/2005/8/layout/hProcess11"/>
    <dgm:cxn modelId="{CD2E51BD-A961-480C-B92A-F2808EB9B4A8}" type="presOf" srcId="{EF89896A-9F69-453E-AD07-9C1292254496}" destId="{9F7B024D-7D6A-453E-889A-E759D1B4D785}" srcOrd="0" destOrd="0" presId="urn:microsoft.com/office/officeart/2005/8/layout/hProcess11"/>
    <dgm:cxn modelId="{CF0BAD66-07F0-42CA-8E10-22B95A8EF7C2}" type="presOf" srcId="{D2F7285B-C24B-4208-B207-03867DC938FF}" destId="{056E800C-DB7D-408C-9476-21354E2D7388}" srcOrd="0" destOrd="0" presId="urn:microsoft.com/office/officeart/2005/8/layout/hProcess11"/>
    <dgm:cxn modelId="{110A4EBD-E9E5-4179-95F5-89638B78CFC6}" type="presParOf" srcId="{7C58A7EC-1A29-4DC7-9B54-7037F7744379}" destId="{CB10D6B4-DE1D-4450-A00A-43178D24ECE7}" srcOrd="0" destOrd="0" presId="urn:microsoft.com/office/officeart/2005/8/layout/hProcess11"/>
    <dgm:cxn modelId="{BAEEF146-8E47-443C-9B8D-12FBBA1B0F2B}" type="presParOf" srcId="{7C58A7EC-1A29-4DC7-9B54-7037F7744379}" destId="{6CC58C72-49DD-4FC4-AB66-3BE0C723B848}" srcOrd="1" destOrd="0" presId="urn:microsoft.com/office/officeart/2005/8/layout/hProcess11"/>
    <dgm:cxn modelId="{E271FFAA-0768-4998-83E4-AD24E52405E9}" type="presParOf" srcId="{6CC58C72-49DD-4FC4-AB66-3BE0C723B848}" destId="{1A04A4E9-6FA9-4A7F-A27E-2C83B82BC2BE}" srcOrd="0" destOrd="0" presId="urn:microsoft.com/office/officeart/2005/8/layout/hProcess11"/>
    <dgm:cxn modelId="{A6896FE9-3CD5-4FA1-92B9-27F34333FFEB}" type="presParOf" srcId="{1A04A4E9-6FA9-4A7F-A27E-2C83B82BC2BE}" destId="{94130F71-06CA-4F46-B20E-272085356C94}" srcOrd="0" destOrd="0" presId="urn:microsoft.com/office/officeart/2005/8/layout/hProcess11"/>
    <dgm:cxn modelId="{C586DE97-CBEF-4BD0-958B-B4EB58DB1639}" type="presParOf" srcId="{1A04A4E9-6FA9-4A7F-A27E-2C83B82BC2BE}" destId="{4065CFA4-BD8E-459F-A1CA-8239DE73EE64}" srcOrd="1" destOrd="0" presId="urn:microsoft.com/office/officeart/2005/8/layout/hProcess11"/>
    <dgm:cxn modelId="{639B256E-BE18-4A49-9D85-4FD6A36B53F3}" type="presParOf" srcId="{1A04A4E9-6FA9-4A7F-A27E-2C83B82BC2BE}" destId="{85C45A77-1638-4F55-ADD5-02EDAC8EE260}" srcOrd="2" destOrd="0" presId="urn:microsoft.com/office/officeart/2005/8/layout/hProcess11"/>
    <dgm:cxn modelId="{15736789-44C0-4A8A-8D11-FDB69A5BE815}" type="presParOf" srcId="{6CC58C72-49DD-4FC4-AB66-3BE0C723B848}" destId="{62FEB113-BAEC-48E9-8402-AD01D0534F6B}" srcOrd="1" destOrd="0" presId="urn:microsoft.com/office/officeart/2005/8/layout/hProcess11"/>
    <dgm:cxn modelId="{342E4040-8E64-45B7-9A13-F2F38C6C7FD4}" type="presParOf" srcId="{6CC58C72-49DD-4FC4-AB66-3BE0C723B848}" destId="{736CD2BA-A177-435B-8E8A-889E2E9A59EE}" srcOrd="2" destOrd="0" presId="urn:microsoft.com/office/officeart/2005/8/layout/hProcess11"/>
    <dgm:cxn modelId="{6CA64785-DCB0-4F48-A9F2-EB8369A847C9}" type="presParOf" srcId="{736CD2BA-A177-435B-8E8A-889E2E9A59EE}" destId="{056E800C-DB7D-408C-9476-21354E2D7388}" srcOrd="0" destOrd="0" presId="urn:microsoft.com/office/officeart/2005/8/layout/hProcess11"/>
    <dgm:cxn modelId="{7E8DB505-4605-4D3F-8945-C33860032B06}" type="presParOf" srcId="{736CD2BA-A177-435B-8E8A-889E2E9A59EE}" destId="{721FB275-FA58-48A8-8393-E59704DE52E8}" srcOrd="1" destOrd="0" presId="urn:microsoft.com/office/officeart/2005/8/layout/hProcess11"/>
    <dgm:cxn modelId="{F75A8C54-17AD-4074-9F02-F5BCF31397C4}" type="presParOf" srcId="{736CD2BA-A177-435B-8E8A-889E2E9A59EE}" destId="{01A0BAEA-DD59-4828-8969-E3D7554AA0D8}" srcOrd="2" destOrd="0" presId="urn:microsoft.com/office/officeart/2005/8/layout/hProcess11"/>
    <dgm:cxn modelId="{3BB0E993-6BCD-4F7A-A7BB-F4259101050C}" type="presParOf" srcId="{6CC58C72-49DD-4FC4-AB66-3BE0C723B848}" destId="{FEE59862-BDE3-4C3B-9F9B-FCD91E578B6F}" srcOrd="3" destOrd="0" presId="urn:microsoft.com/office/officeart/2005/8/layout/hProcess11"/>
    <dgm:cxn modelId="{4D71909E-425D-4A58-BC9B-0B4E4BBFDD55}" type="presParOf" srcId="{6CC58C72-49DD-4FC4-AB66-3BE0C723B848}" destId="{20FB5727-CA5D-461F-AD3D-6B1AF6E83447}" srcOrd="4" destOrd="0" presId="urn:microsoft.com/office/officeart/2005/8/layout/hProcess11"/>
    <dgm:cxn modelId="{F00045FF-5493-4AEB-B056-113D4DF83031}" type="presParOf" srcId="{20FB5727-CA5D-461F-AD3D-6B1AF6E83447}" destId="{906D9F91-DA59-4517-AF48-FA777F2C3BAB}" srcOrd="0" destOrd="0" presId="urn:microsoft.com/office/officeart/2005/8/layout/hProcess11"/>
    <dgm:cxn modelId="{E9397A89-C031-4A6C-9A4B-6D18DFFEBE4D}" type="presParOf" srcId="{20FB5727-CA5D-461F-AD3D-6B1AF6E83447}" destId="{B341E22C-A2C9-4412-B8F1-86113BA9050F}" srcOrd="1" destOrd="0" presId="urn:microsoft.com/office/officeart/2005/8/layout/hProcess11"/>
    <dgm:cxn modelId="{D2308009-1FE2-41CE-AB44-9BB5AD7A407D}" type="presParOf" srcId="{20FB5727-CA5D-461F-AD3D-6B1AF6E83447}" destId="{2A56ACBC-5E47-4D4F-B3AA-458C360792A5}" srcOrd="2" destOrd="0" presId="urn:microsoft.com/office/officeart/2005/8/layout/hProcess11"/>
    <dgm:cxn modelId="{AD0CDF34-E78C-47CA-94BB-DA62580EC18C}" type="presParOf" srcId="{6CC58C72-49DD-4FC4-AB66-3BE0C723B848}" destId="{ACBE8970-778D-4B15-92E4-7E4A7F754C3D}" srcOrd="5" destOrd="0" presId="urn:microsoft.com/office/officeart/2005/8/layout/hProcess11"/>
    <dgm:cxn modelId="{921FBE2B-7C56-4FC1-AED5-0D2DE7BE7A87}" type="presParOf" srcId="{6CC58C72-49DD-4FC4-AB66-3BE0C723B848}" destId="{27041DFF-06E3-41D1-A6C8-C212FDE5249D}" srcOrd="6" destOrd="0" presId="urn:microsoft.com/office/officeart/2005/8/layout/hProcess11"/>
    <dgm:cxn modelId="{F543301B-73C0-4D89-BBC0-4BB0E33722B8}" type="presParOf" srcId="{27041DFF-06E3-41D1-A6C8-C212FDE5249D}" destId="{09C0899D-3692-4298-8C9B-D675B2B9FA20}" srcOrd="0" destOrd="0" presId="urn:microsoft.com/office/officeart/2005/8/layout/hProcess11"/>
    <dgm:cxn modelId="{3D315BFD-025B-40B0-A86A-09455AEC0C9C}" type="presParOf" srcId="{27041DFF-06E3-41D1-A6C8-C212FDE5249D}" destId="{BC246AE8-0C2B-46A2-A5CB-438B6DF758DA}" srcOrd="1" destOrd="0" presId="urn:microsoft.com/office/officeart/2005/8/layout/hProcess11"/>
    <dgm:cxn modelId="{B1957680-0A79-4696-928E-08D9C055C273}" type="presParOf" srcId="{27041DFF-06E3-41D1-A6C8-C212FDE5249D}" destId="{205C39BE-A0E7-40D0-966F-6091BD5F0C6D}" srcOrd="2" destOrd="0" presId="urn:microsoft.com/office/officeart/2005/8/layout/hProcess11"/>
    <dgm:cxn modelId="{52400D85-3342-48A4-9811-16BF98C32073}" type="presParOf" srcId="{6CC58C72-49DD-4FC4-AB66-3BE0C723B848}" destId="{0F7BFA55-69E3-4008-AA66-197228C075DE}" srcOrd="7" destOrd="0" presId="urn:microsoft.com/office/officeart/2005/8/layout/hProcess11"/>
    <dgm:cxn modelId="{52EB9E93-7CF1-4F7E-AE5D-19A7C7076733}" type="presParOf" srcId="{6CC58C72-49DD-4FC4-AB66-3BE0C723B848}" destId="{0EAE9BC8-00EB-4434-8BE2-CBF4A7DDC4D8}" srcOrd="8" destOrd="0" presId="urn:microsoft.com/office/officeart/2005/8/layout/hProcess11"/>
    <dgm:cxn modelId="{048125F7-CC7C-4A08-BE22-5FDAB8E948BB}" type="presParOf" srcId="{0EAE9BC8-00EB-4434-8BE2-CBF4A7DDC4D8}" destId="{9F7B024D-7D6A-453E-889A-E759D1B4D785}" srcOrd="0" destOrd="0" presId="urn:microsoft.com/office/officeart/2005/8/layout/hProcess11"/>
    <dgm:cxn modelId="{EA351E03-C943-4DFE-88D1-90029F7CE30E}" type="presParOf" srcId="{0EAE9BC8-00EB-4434-8BE2-CBF4A7DDC4D8}" destId="{7F9BC7A0-9D40-468F-9D83-026893C4C556}" srcOrd="1" destOrd="0" presId="urn:microsoft.com/office/officeart/2005/8/layout/hProcess11"/>
    <dgm:cxn modelId="{0019B667-1058-4D83-B8D7-F1189C9D7515}" type="presParOf" srcId="{0EAE9BC8-00EB-4434-8BE2-CBF4A7DDC4D8}" destId="{42713F0C-ED10-4323-A1E9-0751123204CF}" srcOrd="2" destOrd="0" presId="urn:microsoft.com/office/officeart/2005/8/layout/hProcess11"/>
    <dgm:cxn modelId="{C65D9378-C8B4-4F28-B1DC-74D8E54C9E50}" type="presParOf" srcId="{6CC58C72-49DD-4FC4-AB66-3BE0C723B848}" destId="{70E2CE91-EB89-418A-952B-CB0BD76FC0A3}" srcOrd="9" destOrd="0" presId="urn:microsoft.com/office/officeart/2005/8/layout/hProcess11"/>
    <dgm:cxn modelId="{511AAC58-AED7-4CC0-A790-45DC64FD40D7}" type="presParOf" srcId="{6CC58C72-49DD-4FC4-AB66-3BE0C723B848}" destId="{A554DC01-D6A8-488F-BD3A-3B28560D0585}" srcOrd="10" destOrd="0" presId="urn:microsoft.com/office/officeart/2005/8/layout/hProcess11"/>
    <dgm:cxn modelId="{5A8B9102-8712-495F-9F4C-B1FABA92043E}" type="presParOf" srcId="{A554DC01-D6A8-488F-BD3A-3B28560D0585}" destId="{9784D097-5734-482D-A8F8-CDCEBAB79DF3}" srcOrd="0" destOrd="0" presId="urn:microsoft.com/office/officeart/2005/8/layout/hProcess11"/>
    <dgm:cxn modelId="{10BC9F70-53C7-434F-88E9-C78A76C50E26}" type="presParOf" srcId="{A554DC01-D6A8-488F-BD3A-3B28560D0585}" destId="{F72F77FE-3E53-42FD-A5A7-CE9A2604F6A9}" srcOrd="1" destOrd="0" presId="urn:microsoft.com/office/officeart/2005/8/layout/hProcess11"/>
    <dgm:cxn modelId="{F6D54141-66B4-41BD-8E19-73C45C081C11}" type="presParOf" srcId="{A554DC01-D6A8-488F-BD3A-3B28560D0585}" destId="{E1F0280C-46BA-48FA-BEA5-A85352946BA4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2BD7DE6-0E0C-4AD0-8245-25ED857DC413}" type="doc">
      <dgm:prSet loTypeId="urn:microsoft.com/office/officeart/2005/8/layout/vList3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95B40E6D-845C-4DFC-91AD-709A44276BBF}">
      <dgm:prSet/>
      <dgm:spPr/>
      <dgm:t>
        <a:bodyPr/>
        <a:lstStyle/>
        <a:p>
          <a:pPr rtl="0"/>
          <a:r>
            <a:rPr lang="en-US" smtClean="0"/>
            <a:t>Real time scenarios – material issues, PO receipts, stock scanning/ field sales/ field service.</a:t>
          </a:r>
          <a:endParaRPr lang="en-US"/>
        </a:p>
      </dgm:t>
    </dgm:pt>
    <dgm:pt modelId="{2E1B78D1-01DC-436D-9817-EBEB4997FDB6}" type="parTrans" cxnId="{6259B325-C780-46C6-AE66-33CA4F99372D}">
      <dgm:prSet/>
      <dgm:spPr/>
      <dgm:t>
        <a:bodyPr/>
        <a:lstStyle/>
        <a:p>
          <a:endParaRPr lang="en-US"/>
        </a:p>
      </dgm:t>
    </dgm:pt>
    <dgm:pt modelId="{6F6FB957-487A-4A96-9D6B-61D7DF2452C7}" type="sibTrans" cxnId="{6259B325-C780-46C6-AE66-33CA4F99372D}">
      <dgm:prSet/>
      <dgm:spPr/>
      <dgm:t>
        <a:bodyPr/>
        <a:lstStyle/>
        <a:p>
          <a:endParaRPr lang="en-US"/>
        </a:p>
      </dgm:t>
    </dgm:pt>
    <dgm:pt modelId="{9B39EADF-F160-4BD7-8CD7-BC778640DE93}">
      <dgm:prSet/>
      <dgm:spPr/>
      <dgm:t>
        <a:bodyPr/>
        <a:lstStyle/>
        <a:p>
          <a:pPr rtl="0"/>
          <a:r>
            <a:rPr lang="en-US" smtClean="0"/>
            <a:t>Reduced duplication of data entry.</a:t>
          </a:r>
          <a:endParaRPr lang="en-US"/>
        </a:p>
      </dgm:t>
    </dgm:pt>
    <dgm:pt modelId="{BABE039E-4E3A-4DDF-8AAF-828A458EAD85}" type="parTrans" cxnId="{E997EC97-8D91-4409-A109-1499FFB8D25D}">
      <dgm:prSet/>
      <dgm:spPr/>
      <dgm:t>
        <a:bodyPr/>
        <a:lstStyle/>
        <a:p>
          <a:endParaRPr lang="en-US"/>
        </a:p>
      </dgm:t>
    </dgm:pt>
    <dgm:pt modelId="{13CD0559-5A86-4993-A981-79C94392E201}" type="sibTrans" cxnId="{E997EC97-8D91-4409-A109-1499FFB8D25D}">
      <dgm:prSet/>
      <dgm:spPr/>
      <dgm:t>
        <a:bodyPr/>
        <a:lstStyle/>
        <a:p>
          <a:endParaRPr lang="en-US"/>
        </a:p>
      </dgm:t>
    </dgm:pt>
    <dgm:pt modelId="{AD757442-1DD4-4154-BB2D-6C5D453BC783}">
      <dgm:prSet/>
      <dgm:spPr/>
      <dgm:t>
        <a:bodyPr/>
        <a:lstStyle/>
        <a:p>
          <a:pPr rtl="0"/>
          <a:r>
            <a:rPr lang="en-US" smtClean="0"/>
            <a:t>Improved accuracy and timeliness of transactions.</a:t>
          </a:r>
          <a:endParaRPr lang="en-US"/>
        </a:p>
      </dgm:t>
    </dgm:pt>
    <dgm:pt modelId="{C2B3E6B6-E3DD-441E-B0C1-B182A9ABEB81}" type="parTrans" cxnId="{88C82A8A-8DB5-4A08-AF4B-7A9342883D6F}">
      <dgm:prSet/>
      <dgm:spPr/>
      <dgm:t>
        <a:bodyPr/>
        <a:lstStyle/>
        <a:p>
          <a:endParaRPr lang="en-US"/>
        </a:p>
      </dgm:t>
    </dgm:pt>
    <dgm:pt modelId="{C41B4401-2DE6-405E-98AC-66AA0F685E2D}" type="sibTrans" cxnId="{88C82A8A-8DB5-4A08-AF4B-7A9342883D6F}">
      <dgm:prSet/>
      <dgm:spPr/>
      <dgm:t>
        <a:bodyPr/>
        <a:lstStyle/>
        <a:p>
          <a:endParaRPr lang="en-US"/>
        </a:p>
      </dgm:t>
    </dgm:pt>
    <dgm:pt modelId="{466312EA-DC98-4D0D-A0AA-29F02651E8BE}">
      <dgm:prSet/>
      <dgm:spPr/>
      <dgm:t>
        <a:bodyPr/>
        <a:lstStyle/>
        <a:p>
          <a:pPr rtl="0"/>
          <a:r>
            <a:rPr lang="en-US" smtClean="0"/>
            <a:t>New functionalities/ custom modules/ custom pages</a:t>
          </a:r>
          <a:endParaRPr lang="en-US"/>
        </a:p>
      </dgm:t>
    </dgm:pt>
    <dgm:pt modelId="{4452CED7-486B-40D8-8B89-BBAEBF9CF92D}" type="parTrans" cxnId="{B2DDAEF5-6087-40AC-84D7-07B537A9F508}">
      <dgm:prSet/>
      <dgm:spPr/>
      <dgm:t>
        <a:bodyPr/>
        <a:lstStyle/>
        <a:p>
          <a:endParaRPr lang="en-US"/>
        </a:p>
      </dgm:t>
    </dgm:pt>
    <dgm:pt modelId="{77CCDA05-D452-4985-8C93-B6DDEBCC4B17}" type="sibTrans" cxnId="{B2DDAEF5-6087-40AC-84D7-07B537A9F508}">
      <dgm:prSet/>
      <dgm:spPr/>
      <dgm:t>
        <a:bodyPr/>
        <a:lstStyle/>
        <a:p>
          <a:endParaRPr lang="en-US"/>
        </a:p>
      </dgm:t>
    </dgm:pt>
    <dgm:pt modelId="{7EAAC96B-553E-4B01-BF46-1CE1FDB3DDD3}">
      <dgm:prSet/>
      <dgm:spPr/>
      <dgm:t>
        <a:bodyPr/>
        <a:lstStyle/>
        <a:p>
          <a:pPr rtl="0"/>
          <a:r>
            <a:rPr lang="en-US" smtClean="0"/>
            <a:t>Ability to attach additional information – more details such as Images &amp; Documents</a:t>
          </a:r>
          <a:endParaRPr lang="en-US"/>
        </a:p>
      </dgm:t>
    </dgm:pt>
    <dgm:pt modelId="{8692F2C9-E3FA-46ED-A1A4-0202377072B2}" type="parTrans" cxnId="{8C179B1D-48B3-42F4-9493-928AAC4DFFDA}">
      <dgm:prSet/>
      <dgm:spPr/>
      <dgm:t>
        <a:bodyPr/>
        <a:lstStyle/>
        <a:p>
          <a:endParaRPr lang="en-US"/>
        </a:p>
      </dgm:t>
    </dgm:pt>
    <dgm:pt modelId="{DE6D58B9-831D-443E-ACCE-6FA405736569}" type="sibTrans" cxnId="{8C179B1D-48B3-42F4-9493-928AAC4DFFDA}">
      <dgm:prSet/>
      <dgm:spPr/>
      <dgm:t>
        <a:bodyPr/>
        <a:lstStyle/>
        <a:p>
          <a:endParaRPr lang="en-US"/>
        </a:p>
      </dgm:t>
    </dgm:pt>
    <dgm:pt modelId="{904706E7-7164-4255-8CB3-D27D53EE5C92}" type="pres">
      <dgm:prSet presAssocID="{B2BD7DE6-0E0C-4AD0-8245-25ED857DC41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E9203F0-E620-4C11-959B-17A4524D87A5}" type="pres">
      <dgm:prSet presAssocID="{95B40E6D-845C-4DFC-91AD-709A44276BBF}" presName="composite" presStyleCnt="0"/>
      <dgm:spPr/>
    </dgm:pt>
    <dgm:pt modelId="{B46C6791-AA51-4D0B-A5B6-CB82AF2F3450}" type="pres">
      <dgm:prSet presAssocID="{95B40E6D-845C-4DFC-91AD-709A44276BBF}" presName="imgShp" presStyleLbl="fgImgPlace1" presStyleIdx="0" presStyleCnt="5"/>
      <dgm:spPr/>
    </dgm:pt>
    <dgm:pt modelId="{3039E62A-4A1B-47B5-B4BE-439B312538DF}" type="pres">
      <dgm:prSet presAssocID="{95B40E6D-845C-4DFC-91AD-709A44276BBF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E341DD-C813-4D34-AAAA-EB2366DA4EBE}" type="pres">
      <dgm:prSet presAssocID="{6F6FB957-487A-4A96-9D6B-61D7DF2452C7}" presName="spacing" presStyleCnt="0"/>
      <dgm:spPr/>
    </dgm:pt>
    <dgm:pt modelId="{E8A87747-48F4-4CC9-B3CA-A13116E1EB01}" type="pres">
      <dgm:prSet presAssocID="{9B39EADF-F160-4BD7-8CD7-BC778640DE93}" presName="composite" presStyleCnt="0"/>
      <dgm:spPr/>
    </dgm:pt>
    <dgm:pt modelId="{AB308497-7558-42A1-99F1-58EBE105578E}" type="pres">
      <dgm:prSet presAssocID="{9B39EADF-F160-4BD7-8CD7-BC778640DE93}" presName="imgShp" presStyleLbl="fgImgPlace1" presStyleIdx="1" presStyleCnt="5"/>
      <dgm:spPr/>
    </dgm:pt>
    <dgm:pt modelId="{D669E021-1DC7-4CF4-ABF4-9BC9F27B9916}" type="pres">
      <dgm:prSet presAssocID="{9B39EADF-F160-4BD7-8CD7-BC778640DE93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5ACB9D-E940-4067-A535-841211907265}" type="pres">
      <dgm:prSet presAssocID="{13CD0559-5A86-4993-A981-79C94392E201}" presName="spacing" presStyleCnt="0"/>
      <dgm:spPr/>
    </dgm:pt>
    <dgm:pt modelId="{CFF71C45-B845-4A0A-BB34-245E4D70CC33}" type="pres">
      <dgm:prSet presAssocID="{AD757442-1DD4-4154-BB2D-6C5D453BC783}" presName="composite" presStyleCnt="0"/>
      <dgm:spPr/>
    </dgm:pt>
    <dgm:pt modelId="{60A8648D-9122-4600-952A-F3BFC06285EF}" type="pres">
      <dgm:prSet presAssocID="{AD757442-1DD4-4154-BB2D-6C5D453BC783}" presName="imgShp" presStyleLbl="fgImgPlace1" presStyleIdx="2" presStyleCnt="5"/>
      <dgm:spPr/>
    </dgm:pt>
    <dgm:pt modelId="{AA25A22A-D449-4B33-978E-D3D8BB6F8BF0}" type="pres">
      <dgm:prSet presAssocID="{AD757442-1DD4-4154-BB2D-6C5D453BC783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D24F66-C774-4B81-A523-F603E734F669}" type="pres">
      <dgm:prSet presAssocID="{C41B4401-2DE6-405E-98AC-66AA0F685E2D}" presName="spacing" presStyleCnt="0"/>
      <dgm:spPr/>
    </dgm:pt>
    <dgm:pt modelId="{36AC0630-A22A-474F-AD64-8B99510C2EC3}" type="pres">
      <dgm:prSet presAssocID="{466312EA-DC98-4D0D-A0AA-29F02651E8BE}" presName="composite" presStyleCnt="0"/>
      <dgm:spPr/>
    </dgm:pt>
    <dgm:pt modelId="{87A4E08A-44BB-4060-9FA4-7BBD0BE6CCF6}" type="pres">
      <dgm:prSet presAssocID="{466312EA-DC98-4D0D-A0AA-29F02651E8BE}" presName="imgShp" presStyleLbl="fgImgPlace1" presStyleIdx="3" presStyleCnt="5"/>
      <dgm:spPr/>
    </dgm:pt>
    <dgm:pt modelId="{97B23EE8-42AB-4F4B-ABB4-D70265A11EBE}" type="pres">
      <dgm:prSet presAssocID="{466312EA-DC98-4D0D-A0AA-29F02651E8BE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E74C62-06A1-490D-946B-593F9DBAC734}" type="pres">
      <dgm:prSet presAssocID="{77CCDA05-D452-4985-8C93-B6DDEBCC4B17}" presName="spacing" presStyleCnt="0"/>
      <dgm:spPr/>
    </dgm:pt>
    <dgm:pt modelId="{419C99F0-F390-4E79-BECC-D9B8474F2292}" type="pres">
      <dgm:prSet presAssocID="{7EAAC96B-553E-4B01-BF46-1CE1FDB3DDD3}" presName="composite" presStyleCnt="0"/>
      <dgm:spPr/>
    </dgm:pt>
    <dgm:pt modelId="{718FD93A-41D3-4D13-9C40-DE6261D7CFA6}" type="pres">
      <dgm:prSet presAssocID="{7EAAC96B-553E-4B01-BF46-1CE1FDB3DDD3}" presName="imgShp" presStyleLbl="fgImgPlace1" presStyleIdx="4" presStyleCnt="5"/>
      <dgm:spPr/>
    </dgm:pt>
    <dgm:pt modelId="{9425E626-AD1B-4F2E-8C8F-EC308B030A64}" type="pres">
      <dgm:prSet presAssocID="{7EAAC96B-553E-4B01-BF46-1CE1FDB3DDD3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27C0CA-5B55-4D67-8276-76C9A6B860AD}" type="presOf" srcId="{9B39EADF-F160-4BD7-8CD7-BC778640DE93}" destId="{D669E021-1DC7-4CF4-ABF4-9BC9F27B9916}" srcOrd="0" destOrd="0" presId="urn:microsoft.com/office/officeart/2005/8/layout/vList3"/>
    <dgm:cxn modelId="{FE318EA6-10F6-4FAE-A19D-DFC374D39F1E}" type="presOf" srcId="{466312EA-DC98-4D0D-A0AA-29F02651E8BE}" destId="{97B23EE8-42AB-4F4B-ABB4-D70265A11EBE}" srcOrd="0" destOrd="0" presId="urn:microsoft.com/office/officeart/2005/8/layout/vList3"/>
    <dgm:cxn modelId="{B96A5898-F20E-4F44-9568-37BB7D9B3D96}" type="presOf" srcId="{95B40E6D-845C-4DFC-91AD-709A44276BBF}" destId="{3039E62A-4A1B-47B5-B4BE-439B312538DF}" srcOrd="0" destOrd="0" presId="urn:microsoft.com/office/officeart/2005/8/layout/vList3"/>
    <dgm:cxn modelId="{4816D6E9-BFB8-4292-A94E-F329608BCA24}" type="presOf" srcId="{7EAAC96B-553E-4B01-BF46-1CE1FDB3DDD3}" destId="{9425E626-AD1B-4F2E-8C8F-EC308B030A64}" srcOrd="0" destOrd="0" presId="urn:microsoft.com/office/officeart/2005/8/layout/vList3"/>
    <dgm:cxn modelId="{182960D9-70E9-4139-939E-FDD10B01326E}" type="presOf" srcId="{AD757442-1DD4-4154-BB2D-6C5D453BC783}" destId="{AA25A22A-D449-4B33-978E-D3D8BB6F8BF0}" srcOrd="0" destOrd="0" presId="urn:microsoft.com/office/officeart/2005/8/layout/vList3"/>
    <dgm:cxn modelId="{6259B325-C780-46C6-AE66-33CA4F99372D}" srcId="{B2BD7DE6-0E0C-4AD0-8245-25ED857DC413}" destId="{95B40E6D-845C-4DFC-91AD-709A44276BBF}" srcOrd="0" destOrd="0" parTransId="{2E1B78D1-01DC-436D-9817-EBEB4997FDB6}" sibTransId="{6F6FB957-487A-4A96-9D6B-61D7DF2452C7}"/>
    <dgm:cxn modelId="{B2DDAEF5-6087-40AC-84D7-07B537A9F508}" srcId="{B2BD7DE6-0E0C-4AD0-8245-25ED857DC413}" destId="{466312EA-DC98-4D0D-A0AA-29F02651E8BE}" srcOrd="3" destOrd="0" parTransId="{4452CED7-486B-40D8-8B89-BBAEBF9CF92D}" sibTransId="{77CCDA05-D452-4985-8C93-B6DDEBCC4B17}"/>
    <dgm:cxn modelId="{88C82A8A-8DB5-4A08-AF4B-7A9342883D6F}" srcId="{B2BD7DE6-0E0C-4AD0-8245-25ED857DC413}" destId="{AD757442-1DD4-4154-BB2D-6C5D453BC783}" srcOrd="2" destOrd="0" parTransId="{C2B3E6B6-E3DD-441E-B0C1-B182A9ABEB81}" sibTransId="{C41B4401-2DE6-405E-98AC-66AA0F685E2D}"/>
    <dgm:cxn modelId="{E997EC97-8D91-4409-A109-1499FFB8D25D}" srcId="{B2BD7DE6-0E0C-4AD0-8245-25ED857DC413}" destId="{9B39EADF-F160-4BD7-8CD7-BC778640DE93}" srcOrd="1" destOrd="0" parTransId="{BABE039E-4E3A-4DDF-8AAF-828A458EAD85}" sibTransId="{13CD0559-5A86-4993-A981-79C94392E201}"/>
    <dgm:cxn modelId="{8C179B1D-48B3-42F4-9493-928AAC4DFFDA}" srcId="{B2BD7DE6-0E0C-4AD0-8245-25ED857DC413}" destId="{7EAAC96B-553E-4B01-BF46-1CE1FDB3DDD3}" srcOrd="4" destOrd="0" parTransId="{8692F2C9-E3FA-46ED-A1A4-0202377072B2}" sibTransId="{DE6D58B9-831D-443E-ACCE-6FA405736569}"/>
    <dgm:cxn modelId="{01F0D929-900B-4878-AF9F-5E3B3850B28F}" type="presOf" srcId="{B2BD7DE6-0E0C-4AD0-8245-25ED857DC413}" destId="{904706E7-7164-4255-8CB3-D27D53EE5C92}" srcOrd="0" destOrd="0" presId="urn:microsoft.com/office/officeart/2005/8/layout/vList3"/>
    <dgm:cxn modelId="{270FC74C-151B-4EB4-A46A-968521D589CA}" type="presParOf" srcId="{904706E7-7164-4255-8CB3-D27D53EE5C92}" destId="{FE9203F0-E620-4C11-959B-17A4524D87A5}" srcOrd="0" destOrd="0" presId="urn:microsoft.com/office/officeart/2005/8/layout/vList3"/>
    <dgm:cxn modelId="{1B6FAA1A-30E2-4997-BAC8-79BED890E2A4}" type="presParOf" srcId="{FE9203F0-E620-4C11-959B-17A4524D87A5}" destId="{B46C6791-AA51-4D0B-A5B6-CB82AF2F3450}" srcOrd="0" destOrd="0" presId="urn:microsoft.com/office/officeart/2005/8/layout/vList3"/>
    <dgm:cxn modelId="{0C176567-7139-44D2-9DB3-7B7A7F952C03}" type="presParOf" srcId="{FE9203F0-E620-4C11-959B-17A4524D87A5}" destId="{3039E62A-4A1B-47B5-B4BE-439B312538DF}" srcOrd="1" destOrd="0" presId="urn:microsoft.com/office/officeart/2005/8/layout/vList3"/>
    <dgm:cxn modelId="{223517E6-F541-460A-A47F-8E2B7662C1A3}" type="presParOf" srcId="{904706E7-7164-4255-8CB3-D27D53EE5C92}" destId="{7FE341DD-C813-4D34-AAAA-EB2366DA4EBE}" srcOrd="1" destOrd="0" presId="urn:microsoft.com/office/officeart/2005/8/layout/vList3"/>
    <dgm:cxn modelId="{4C036478-A50E-43DA-B340-A749F5E04CAE}" type="presParOf" srcId="{904706E7-7164-4255-8CB3-D27D53EE5C92}" destId="{E8A87747-48F4-4CC9-B3CA-A13116E1EB01}" srcOrd="2" destOrd="0" presId="urn:microsoft.com/office/officeart/2005/8/layout/vList3"/>
    <dgm:cxn modelId="{61C1A6D4-25A1-47D1-85AC-4ED065D7E605}" type="presParOf" srcId="{E8A87747-48F4-4CC9-B3CA-A13116E1EB01}" destId="{AB308497-7558-42A1-99F1-58EBE105578E}" srcOrd="0" destOrd="0" presId="urn:microsoft.com/office/officeart/2005/8/layout/vList3"/>
    <dgm:cxn modelId="{34D2A60E-6780-444C-AA20-76DEEB12C5F5}" type="presParOf" srcId="{E8A87747-48F4-4CC9-B3CA-A13116E1EB01}" destId="{D669E021-1DC7-4CF4-ABF4-9BC9F27B9916}" srcOrd="1" destOrd="0" presId="urn:microsoft.com/office/officeart/2005/8/layout/vList3"/>
    <dgm:cxn modelId="{8A5DDCA7-D48A-4F9D-96F2-275D561F9531}" type="presParOf" srcId="{904706E7-7164-4255-8CB3-D27D53EE5C92}" destId="{CB5ACB9D-E940-4067-A535-841211907265}" srcOrd="3" destOrd="0" presId="urn:microsoft.com/office/officeart/2005/8/layout/vList3"/>
    <dgm:cxn modelId="{60AE0F59-08AC-4777-B235-9CA5D686BCC1}" type="presParOf" srcId="{904706E7-7164-4255-8CB3-D27D53EE5C92}" destId="{CFF71C45-B845-4A0A-BB34-245E4D70CC33}" srcOrd="4" destOrd="0" presId="urn:microsoft.com/office/officeart/2005/8/layout/vList3"/>
    <dgm:cxn modelId="{8E19F389-6A32-4902-A8C2-E57D30B6F509}" type="presParOf" srcId="{CFF71C45-B845-4A0A-BB34-245E4D70CC33}" destId="{60A8648D-9122-4600-952A-F3BFC06285EF}" srcOrd="0" destOrd="0" presId="urn:microsoft.com/office/officeart/2005/8/layout/vList3"/>
    <dgm:cxn modelId="{DEF6987F-B13A-4115-93B0-33ED811D9316}" type="presParOf" srcId="{CFF71C45-B845-4A0A-BB34-245E4D70CC33}" destId="{AA25A22A-D449-4B33-978E-D3D8BB6F8BF0}" srcOrd="1" destOrd="0" presId="urn:microsoft.com/office/officeart/2005/8/layout/vList3"/>
    <dgm:cxn modelId="{C551776D-3528-48DF-B72C-11E75835AD26}" type="presParOf" srcId="{904706E7-7164-4255-8CB3-D27D53EE5C92}" destId="{51D24F66-C774-4B81-A523-F603E734F669}" srcOrd="5" destOrd="0" presId="urn:microsoft.com/office/officeart/2005/8/layout/vList3"/>
    <dgm:cxn modelId="{D9ED2886-807B-45A6-8A9B-F33DC072E36B}" type="presParOf" srcId="{904706E7-7164-4255-8CB3-D27D53EE5C92}" destId="{36AC0630-A22A-474F-AD64-8B99510C2EC3}" srcOrd="6" destOrd="0" presId="urn:microsoft.com/office/officeart/2005/8/layout/vList3"/>
    <dgm:cxn modelId="{10C256FB-BE94-4C42-912B-8A170AD89344}" type="presParOf" srcId="{36AC0630-A22A-474F-AD64-8B99510C2EC3}" destId="{87A4E08A-44BB-4060-9FA4-7BBD0BE6CCF6}" srcOrd="0" destOrd="0" presId="urn:microsoft.com/office/officeart/2005/8/layout/vList3"/>
    <dgm:cxn modelId="{9B1EC503-1D53-474D-9155-8C6E30BE2BA7}" type="presParOf" srcId="{36AC0630-A22A-474F-AD64-8B99510C2EC3}" destId="{97B23EE8-42AB-4F4B-ABB4-D70265A11EBE}" srcOrd="1" destOrd="0" presId="urn:microsoft.com/office/officeart/2005/8/layout/vList3"/>
    <dgm:cxn modelId="{2D5B8080-06DE-4E81-AE74-8CCD119095D7}" type="presParOf" srcId="{904706E7-7164-4255-8CB3-D27D53EE5C92}" destId="{92E74C62-06A1-490D-946B-593F9DBAC734}" srcOrd="7" destOrd="0" presId="urn:microsoft.com/office/officeart/2005/8/layout/vList3"/>
    <dgm:cxn modelId="{B9D71018-0D4D-4838-900B-3B4C667060E5}" type="presParOf" srcId="{904706E7-7164-4255-8CB3-D27D53EE5C92}" destId="{419C99F0-F390-4E79-BECC-D9B8474F2292}" srcOrd="8" destOrd="0" presId="urn:microsoft.com/office/officeart/2005/8/layout/vList3"/>
    <dgm:cxn modelId="{469F51B2-FAF5-4735-AC3B-04E82065A658}" type="presParOf" srcId="{419C99F0-F390-4E79-BECC-D9B8474F2292}" destId="{718FD93A-41D3-4D13-9C40-DE6261D7CFA6}" srcOrd="0" destOrd="0" presId="urn:microsoft.com/office/officeart/2005/8/layout/vList3"/>
    <dgm:cxn modelId="{405EBF69-595A-4424-8D86-70ABF59DF9E9}" type="presParOf" srcId="{419C99F0-F390-4E79-BECC-D9B8474F2292}" destId="{9425E626-AD1B-4F2E-8C8F-EC308B030A6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DEE363-8F23-45EE-B22E-6CD4832D3C19}" type="doc">
      <dgm:prSet loTypeId="urn:microsoft.com/office/officeart/2008/layout/VerticalCurvedList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3ADC5A0-A373-495C-A63A-AA158E051C78}">
      <dgm:prSet custT="1"/>
      <dgm:spPr/>
      <dgm:t>
        <a:bodyPr/>
        <a:lstStyle/>
        <a:p>
          <a:pPr rtl="0"/>
          <a:r>
            <a:rPr lang="en-US" sz="1800" dirty="0" smtClean="0"/>
            <a:t>EBS Smartphone application – Enterprise Mobility</a:t>
          </a:r>
          <a:endParaRPr lang="en-US" sz="1800" dirty="0"/>
        </a:p>
      </dgm:t>
    </dgm:pt>
    <dgm:pt modelId="{69E2906A-777D-419B-AA25-273D90032FC6}" type="parTrans" cxnId="{58C52DB7-652C-4572-9BCA-9E51B448269F}">
      <dgm:prSet/>
      <dgm:spPr/>
      <dgm:t>
        <a:bodyPr/>
        <a:lstStyle/>
        <a:p>
          <a:endParaRPr lang="en-US" sz="1800"/>
        </a:p>
      </dgm:t>
    </dgm:pt>
    <dgm:pt modelId="{94DBE77B-0593-4908-AC99-0ABEA741A3B1}" type="sibTrans" cxnId="{58C52DB7-652C-4572-9BCA-9E51B448269F}">
      <dgm:prSet/>
      <dgm:spPr/>
      <dgm:t>
        <a:bodyPr/>
        <a:lstStyle/>
        <a:p>
          <a:endParaRPr lang="en-US" sz="1800"/>
        </a:p>
      </dgm:t>
    </dgm:pt>
    <dgm:pt modelId="{11A00973-E171-417D-9F84-51BE53488C16}">
      <dgm:prSet custT="1"/>
      <dgm:spPr/>
      <dgm:t>
        <a:bodyPr/>
        <a:lstStyle/>
        <a:p>
          <a:pPr rtl="0"/>
          <a:r>
            <a:rPr lang="en-US" sz="1800" smtClean="0"/>
            <a:t>Changes the way organizations do business and engage with the customers.</a:t>
          </a:r>
          <a:endParaRPr lang="en-US" sz="1800"/>
        </a:p>
      </dgm:t>
    </dgm:pt>
    <dgm:pt modelId="{DCEEF623-5C9D-42CF-8E12-D4E36D1002B0}" type="parTrans" cxnId="{8DAD0604-3DC0-463B-B306-4C6BBF477453}">
      <dgm:prSet/>
      <dgm:spPr/>
      <dgm:t>
        <a:bodyPr/>
        <a:lstStyle/>
        <a:p>
          <a:endParaRPr lang="en-US" sz="1800"/>
        </a:p>
      </dgm:t>
    </dgm:pt>
    <dgm:pt modelId="{0CBC2F4F-B668-46D9-8F75-5FF135374761}" type="sibTrans" cxnId="{8DAD0604-3DC0-463B-B306-4C6BBF477453}">
      <dgm:prSet/>
      <dgm:spPr/>
      <dgm:t>
        <a:bodyPr/>
        <a:lstStyle/>
        <a:p>
          <a:endParaRPr lang="en-US" sz="1800"/>
        </a:p>
      </dgm:t>
    </dgm:pt>
    <dgm:pt modelId="{2F551F5E-3935-4E0A-AF23-5D23CA71D78E}">
      <dgm:prSet custT="1"/>
      <dgm:spPr/>
      <dgm:t>
        <a:bodyPr/>
        <a:lstStyle/>
        <a:p>
          <a:pPr rtl="0"/>
          <a:r>
            <a:rPr lang="en-US" sz="1800" smtClean="0"/>
            <a:t>Allows access for enterprise information anywhere, anytime using any device.</a:t>
          </a:r>
          <a:endParaRPr lang="en-US" sz="1800"/>
        </a:p>
      </dgm:t>
    </dgm:pt>
    <dgm:pt modelId="{74546919-F9E1-4DC1-B6A2-8002B99202D2}" type="parTrans" cxnId="{827BC175-2185-43D6-B878-81FA0F4F9EF4}">
      <dgm:prSet/>
      <dgm:spPr/>
      <dgm:t>
        <a:bodyPr/>
        <a:lstStyle/>
        <a:p>
          <a:endParaRPr lang="en-US" sz="1800"/>
        </a:p>
      </dgm:t>
    </dgm:pt>
    <dgm:pt modelId="{F4BAA330-5828-49D7-875E-EF67AFAE8BE6}" type="sibTrans" cxnId="{827BC175-2185-43D6-B878-81FA0F4F9EF4}">
      <dgm:prSet/>
      <dgm:spPr/>
      <dgm:t>
        <a:bodyPr/>
        <a:lstStyle/>
        <a:p>
          <a:endParaRPr lang="en-US" sz="1800"/>
        </a:p>
      </dgm:t>
    </dgm:pt>
    <dgm:pt modelId="{C59FA062-0FCE-45FB-A1EC-5B8435125082}">
      <dgm:prSet custT="1"/>
      <dgm:spPr/>
      <dgm:t>
        <a:bodyPr/>
        <a:lstStyle/>
        <a:p>
          <a:pPr rtl="0"/>
          <a:r>
            <a:rPr lang="en-US" sz="1800" smtClean="0"/>
            <a:t>Simplification – convert complex work to actual business needs.</a:t>
          </a:r>
          <a:endParaRPr lang="en-US" sz="1800"/>
        </a:p>
      </dgm:t>
    </dgm:pt>
    <dgm:pt modelId="{9F9035D8-B911-40BA-B8F6-032CF86D49C3}" type="parTrans" cxnId="{EF15E96C-D792-4D02-B7F8-F21211F62FF0}">
      <dgm:prSet/>
      <dgm:spPr/>
      <dgm:t>
        <a:bodyPr/>
        <a:lstStyle/>
        <a:p>
          <a:endParaRPr lang="en-US" sz="1800"/>
        </a:p>
      </dgm:t>
    </dgm:pt>
    <dgm:pt modelId="{342487D1-A07A-42F6-BB26-BF65498561D5}" type="sibTrans" cxnId="{EF15E96C-D792-4D02-B7F8-F21211F62FF0}">
      <dgm:prSet/>
      <dgm:spPr/>
      <dgm:t>
        <a:bodyPr/>
        <a:lstStyle/>
        <a:p>
          <a:endParaRPr lang="en-US" sz="1800"/>
        </a:p>
      </dgm:t>
    </dgm:pt>
    <dgm:pt modelId="{09F60F3C-5D26-45B5-93EE-E63462606B82}">
      <dgm:prSet custT="1"/>
      <dgm:spPr/>
      <dgm:t>
        <a:bodyPr/>
        <a:lstStyle/>
        <a:p>
          <a:pPr rtl="0"/>
          <a:r>
            <a:rPr lang="en-US" sz="1800" smtClean="0"/>
            <a:t>Effective and Efficient way to complete tasks.</a:t>
          </a:r>
          <a:endParaRPr lang="en-US" sz="1800"/>
        </a:p>
      </dgm:t>
    </dgm:pt>
    <dgm:pt modelId="{0D080898-37C4-4FC3-9834-D5899C1A713F}" type="parTrans" cxnId="{06DAA493-F2A2-410E-A4B7-AC8E5ACB3DCF}">
      <dgm:prSet/>
      <dgm:spPr/>
      <dgm:t>
        <a:bodyPr/>
        <a:lstStyle/>
        <a:p>
          <a:endParaRPr lang="en-US" sz="1800"/>
        </a:p>
      </dgm:t>
    </dgm:pt>
    <dgm:pt modelId="{7ADBB69D-728D-4C1F-9842-06822A179FDF}" type="sibTrans" cxnId="{06DAA493-F2A2-410E-A4B7-AC8E5ACB3DCF}">
      <dgm:prSet/>
      <dgm:spPr/>
      <dgm:t>
        <a:bodyPr/>
        <a:lstStyle/>
        <a:p>
          <a:endParaRPr lang="en-US" sz="1800"/>
        </a:p>
      </dgm:t>
    </dgm:pt>
    <dgm:pt modelId="{A4ED0D0D-505B-4A59-9C97-948E1F40FEC5}">
      <dgm:prSet custT="1"/>
      <dgm:spPr/>
      <dgm:t>
        <a:bodyPr/>
        <a:lstStyle/>
        <a:p>
          <a:pPr rtl="0"/>
          <a:r>
            <a:rPr lang="en-US" sz="1800" smtClean="0"/>
            <a:t>Built-in functionalities for day-to-day activities.</a:t>
          </a:r>
          <a:endParaRPr lang="en-US" sz="1800"/>
        </a:p>
      </dgm:t>
    </dgm:pt>
    <dgm:pt modelId="{5F1CC69E-AE04-46E2-8C15-F89248DC3DE6}" type="parTrans" cxnId="{2C97E6C2-46D7-4619-913C-A3A41D296D16}">
      <dgm:prSet/>
      <dgm:spPr/>
      <dgm:t>
        <a:bodyPr/>
        <a:lstStyle/>
        <a:p>
          <a:endParaRPr lang="en-US" sz="1800"/>
        </a:p>
      </dgm:t>
    </dgm:pt>
    <dgm:pt modelId="{A3C98E4B-A608-4BDB-9D62-D51FF81A4BF5}" type="sibTrans" cxnId="{2C97E6C2-46D7-4619-913C-A3A41D296D16}">
      <dgm:prSet/>
      <dgm:spPr/>
      <dgm:t>
        <a:bodyPr/>
        <a:lstStyle/>
        <a:p>
          <a:endParaRPr lang="en-US" sz="1800"/>
        </a:p>
      </dgm:t>
    </dgm:pt>
    <dgm:pt modelId="{FC861F10-9EB8-4F02-8BB0-1FDCB33FE008}" type="pres">
      <dgm:prSet presAssocID="{C2DEE363-8F23-45EE-B22E-6CD4832D3C1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B1037272-6C09-4646-954E-07AFA1A69F3C}" type="pres">
      <dgm:prSet presAssocID="{C2DEE363-8F23-45EE-B22E-6CD4832D3C19}" presName="Name1" presStyleCnt="0"/>
      <dgm:spPr/>
    </dgm:pt>
    <dgm:pt modelId="{65E47B6C-F514-4F8E-9A57-4516A4DE28A2}" type="pres">
      <dgm:prSet presAssocID="{C2DEE363-8F23-45EE-B22E-6CD4832D3C19}" presName="cycle" presStyleCnt="0"/>
      <dgm:spPr/>
    </dgm:pt>
    <dgm:pt modelId="{1B2526CC-6032-44DD-83C3-6DC034CC0252}" type="pres">
      <dgm:prSet presAssocID="{C2DEE363-8F23-45EE-B22E-6CD4832D3C19}" presName="srcNode" presStyleLbl="node1" presStyleIdx="0" presStyleCnt="6"/>
      <dgm:spPr/>
    </dgm:pt>
    <dgm:pt modelId="{74310716-8385-4C9B-AC63-308488387469}" type="pres">
      <dgm:prSet presAssocID="{C2DEE363-8F23-45EE-B22E-6CD4832D3C19}" presName="conn" presStyleLbl="parChTrans1D2" presStyleIdx="0" presStyleCnt="1"/>
      <dgm:spPr/>
      <dgm:t>
        <a:bodyPr/>
        <a:lstStyle/>
        <a:p>
          <a:endParaRPr lang="en-US"/>
        </a:p>
      </dgm:t>
    </dgm:pt>
    <dgm:pt modelId="{4C8CE39F-0B6B-4C36-AAD3-639B7BC6CAAA}" type="pres">
      <dgm:prSet presAssocID="{C2DEE363-8F23-45EE-B22E-6CD4832D3C19}" presName="extraNode" presStyleLbl="node1" presStyleIdx="0" presStyleCnt="6"/>
      <dgm:spPr/>
    </dgm:pt>
    <dgm:pt modelId="{D58F1F88-697B-4CF1-B9AB-4F4DBD87AE67}" type="pres">
      <dgm:prSet presAssocID="{C2DEE363-8F23-45EE-B22E-6CD4832D3C19}" presName="dstNode" presStyleLbl="node1" presStyleIdx="0" presStyleCnt="6"/>
      <dgm:spPr/>
    </dgm:pt>
    <dgm:pt modelId="{D2E4C5C5-9144-455E-B999-3DAC1513A3B3}" type="pres">
      <dgm:prSet presAssocID="{A3ADC5A0-A373-495C-A63A-AA158E051C78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F98FC8-1B48-4BF5-85FC-F821D452E8A0}" type="pres">
      <dgm:prSet presAssocID="{A3ADC5A0-A373-495C-A63A-AA158E051C78}" presName="accent_1" presStyleCnt="0"/>
      <dgm:spPr/>
    </dgm:pt>
    <dgm:pt modelId="{9456E76E-EC09-4832-85B5-B8F5C6E9B183}" type="pres">
      <dgm:prSet presAssocID="{A3ADC5A0-A373-495C-A63A-AA158E051C78}" presName="accentRepeatNode" presStyleLbl="solidFgAcc1" presStyleIdx="0" presStyleCnt="6"/>
      <dgm:spPr/>
    </dgm:pt>
    <dgm:pt modelId="{132B5D79-6E1F-4596-B4EE-D5A3C9289BA3}" type="pres">
      <dgm:prSet presAssocID="{11A00973-E171-417D-9F84-51BE53488C16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45B8C1-D510-4690-BE0C-9B8323DC697F}" type="pres">
      <dgm:prSet presAssocID="{11A00973-E171-417D-9F84-51BE53488C16}" presName="accent_2" presStyleCnt="0"/>
      <dgm:spPr/>
    </dgm:pt>
    <dgm:pt modelId="{1F5EEBE2-AEA2-44E4-B038-3E68C5912121}" type="pres">
      <dgm:prSet presAssocID="{11A00973-E171-417D-9F84-51BE53488C16}" presName="accentRepeatNode" presStyleLbl="solidFgAcc1" presStyleIdx="1" presStyleCnt="6"/>
      <dgm:spPr/>
    </dgm:pt>
    <dgm:pt modelId="{2D6E4CB2-C382-41EF-B80B-333012250658}" type="pres">
      <dgm:prSet presAssocID="{2F551F5E-3935-4E0A-AF23-5D23CA71D78E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612511-223A-49AE-9BCC-9DA581DCA4C0}" type="pres">
      <dgm:prSet presAssocID="{2F551F5E-3935-4E0A-AF23-5D23CA71D78E}" presName="accent_3" presStyleCnt="0"/>
      <dgm:spPr/>
    </dgm:pt>
    <dgm:pt modelId="{891F49B4-9CE6-4D02-8C01-D461CB9551BD}" type="pres">
      <dgm:prSet presAssocID="{2F551F5E-3935-4E0A-AF23-5D23CA71D78E}" presName="accentRepeatNode" presStyleLbl="solidFgAcc1" presStyleIdx="2" presStyleCnt="6"/>
      <dgm:spPr/>
    </dgm:pt>
    <dgm:pt modelId="{113962D1-1969-4E0F-A504-38E194729CC1}" type="pres">
      <dgm:prSet presAssocID="{C59FA062-0FCE-45FB-A1EC-5B8435125082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144034-9EB2-4B8D-ADAA-E97AD5F217F8}" type="pres">
      <dgm:prSet presAssocID="{C59FA062-0FCE-45FB-A1EC-5B8435125082}" presName="accent_4" presStyleCnt="0"/>
      <dgm:spPr/>
    </dgm:pt>
    <dgm:pt modelId="{6DC23D03-A002-4DE8-BDFC-B7C7713045C8}" type="pres">
      <dgm:prSet presAssocID="{C59FA062-0FCE-45FB-A1EC-5B8435125082}" presName="accentRepeatNode" presStyleLbl="solidFgAcc1" presStyleIdx="3" presStyleCnt="6"/>
      <dgm:spPr/>
    </dgm:pt>
    <dgm:pt modelId="{759E3E5F-C0EE-4077-B234-7A62CDC2FB20}" type="pres">
      <dgm:prSet presAssocID="{09F60F3C-5D26-45B5-93EE-E63462606B82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0D1CA8-36F5-49A1-A71C-079C6338E53A}" type="pres">
      <dgm:prSet presAssocID="{09F60F3C-5D26-45B5-93EE-E63462606B82}" presName="accent_5" presStyleCnt="0"/>
      <dgm:spPr/>
    </dgm:pt>
    <dgm:pt modelId="{734189E6-D5D7-4F09-B534-D9428E24B598}" type="pres">
      <dgm:prSet presAssocID="{09F60F3C-5D26-45B5-93EE-E63462606B82}" presName="accentRepeatNode" presStyleLbl="solidFgAcc1" presStyleIdx="4" presStyleCnt="6"/>
      <dgm:spPr/>
    </dgm:pt>
    <dgm:pt modelId="{BC68BC32-24AC-448E-93B1-6A7BBA92F594}" type="pres">
      <dgm:prSet presAssocID="{A4ED0D0D-505B-4A59-9C97-948E1F40FEC5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009DA9-4382-4EC9-A366-B92E85B4329D}" type="pres">
      <dgm:prSet presAssocID="{A4ED0D0D-505B-4A59-9C97-948E1F40FEC5}" presName="accent_6" presStyleCnt="0"/>
      <dgm:spPr/>
    </dgm:pt>
    <dgm:pt modelId="{08FE4CF4-EE96-4291-BDEB-4A0E77C5B788}" type="pres">
      <dgm:prSet presAssocID="{A4ED0D0D-505B-4A59-9C97-948E1F40FEC5}" presName="accentRepeatNode" presStyleLbl="solidFgAcc1" presStyleIdx="5" presStyleCnt="6"/>
      <dgm:spPr/>
    </dgm:pt>
  </dgm:ptLst>
  <dgm:cxnLst>
    <dgm:cxn modelId="{827BC175-2185-43D6-B878-81FA0F4F9EF4}" srcId="{C2DEE363-8F23-45EE-B22E-6CD4832D3C19}" destId="{2F551F5E-3935-4E0A-AF23-5D23CA71D78E}" srcOrd="2" destOrd="0" parTransId="{74546919-F9E1-4DC1-B6A2-8002B99202D2}" sibTransId="{F4BAA330-5828-49D7-875E-EF67AFAE8BE6}"/>
    <dgm:cxn modelId="{58C52DB7-652C-4572-9BCA-9E51B448269F}" srcId="{C2DEE363-8F23-45EE-B22E-6CD4832D3C19}" destId="{A3ADC5A0-A373-495C-A63A-AA158E051C78}" srcOrd="0" destOrd="0" parTransId="{69E2906A-777D-419B-AA25-273D90032FC6}" sibTransId="{94DBE77B-0593-4908-AC99-0ABEA741A3B1}"/>
    <dgm:cxn modelId="{EC9054C3-5C33-4FDA-B7B1-627FBCDFC784}" type="presOf" srcId="{C2DEE363-8F23-45EE-B22E-6CD4832D3C19}" destId="{FC861F10-9EB8-4F02-8BB0-1FDCB33FE008}" srcOrd="0" destOrd="0" presId="urn:microsoft.com/office/officeart/2008/layout/VerticalCurvedList"/>
    <dgm:cxn modelId="{EF15E96C-D792-4D02-B7F8-F21211F62FF0}" srcId="{C2DEE363-8F23-45EE-B22E-6CD4832D3C19}" destId="{C59FA062-0FCE-45FB-A1EC-5B8435125082}" srcOrd="3" destOrd="0" parTransId="{9F9035D8-B911-40BA-B8F6-032CF86D49C3}" sibTransId="{342487D1-A07A-42F6-BB26-BF65498561D5}"/>
    <dgm:cxn modelId="{C4BAC89E-958A-4BE6-A8C0-3A2DE72B4B4D}" type="presOf" srcId="{94DBE77B-0593-4908-AC99-0ABEA741A3B1}" destId="{74310716-8385-4C9B-AC63-308488387469}" srcOrd="0" destOrd="0" presId="urn:microsoft.com/office/officeart/2008/layout/VerticalCurvedList"/>
    <dgm:cxn modelId="{022A954C-8E7A-4CAC-A5CA-3F07726BEA32}" type="presOf" srcId="{C59FA062-0FCE-45FB-A1EC-5B8435125082}" destId="{113962D1-1969-4E0F-A504-38E194729CC1}" srcOrd="0" destOrd="0" presId="urn:microsoft.com/office/officeart/2008/layout/VerticalCurvedList"/>
    <dgm:cxn modelId="{0CB2F169-E4CC-4F5D-B624-2C4DBCD88040}" type="presOf" srcId="{11A00973-E171-417D-9F84-51BE53488C16}" destId="{132B5D79-6E1F-4596-B4EE-D5A3C9289BA3}" srcOrd="0" destOrd="0" presId="urn:microsoft.com/office/officeart/2008/layout/VerticalCurvedList"/>
    <dgm:cxn modelId="{EB5C037D-A766-4723-878A-86CF6A26895A}" type="presOf" srcId="{09F60F3C-5D26-45B5-93EE-E63462606B82}" destId="{759E3E5F-C0EE-4077-B234-7A62CDC2FB20}" srcOrd="0" destOrd="0" presId="urn:microsoft.com/office/officeart/2008/layout/VerticalCurvedList"/>
    <dgm:cxn modelId="{1E547248-736A-42C8-9CF9-ED71512983A6}" type="presOf" srcId="{2F551F5E-3935-4E0A-AF23-5D23CA71D78E}" destId="{2D6E4CB2-C382-41EF-B80B-333012250658}" srcOrd="0" destOrd="0" presId="urn:microsoft.com/office/officeart/2008/layout/VerticalCurvedList"/>
    <dgm:cxn modelId="{8DAD0604-3DC0-463B-B306-4C6BBF477453}" srcId="{C2DEE363-8F23-45EE-B22E-6CD4832D3C19}" destId="{11A00973-E171-417D-9F84-51BE53488C16}" srcOrd="1" destOrd="0" parTransId="{DCEEF623-5C9D-42CF-8E12-D4E36D1002B0}" sibTransId="{0CBC2F4F-B668-46D9-8F75-5FF135374761}"/>
    <dgm:cxn modelId="{2C97E6C2-46D7-4619-913C-A3A41D296D16}" srcId="{C2DEE363-8F23-45EE-B22E-6CD4832D3C19}" destId="{A4ED0D0D-505B-4A59-9C97-948E1F40FEC5}" srcOrd="5" destOrd="0" parTransId="{5F1CC69E-AE04-46E2-8C15-F89248DC3DE6}" sibTransId="{A3C98E4B-A608-4BDB-9D62-D51FF81A4BF5}"/>
    <dgm:cxn modelId="{BF503AED-49CB-4EDA-8911-8CB557623BD5}" type="presOf" srcId="{A4ED0D0D-505B-4A59-9C97-948E1F40FEC5}" destId="{BC68BC32-24AC-448E-93B1-6A7BBA92F594}" srcOrd="0" destOrd="0" presId="urn:microsoft.com/office/officeart/2008/layout/VerticalCurvedList"/>
    <dgm:cxn modelId="{623B21B6-36B4-4BB4-BBC7-A8A37C9CC493}" type="presOf" srcId="{A3ADC5A0-A373-495C-A63A-AA158E051C78}" destId="{D2E4C5C5-9144-455E-B999-3DAC1513A3B3}" srcOrd="0" destOrd="0" presId="urn:microsoft.com/office/officeart/2008/layout/VerticalCurvedList"/>
    <dgm:cxn modelId="{06DAA493-F2A2-410E-A4B7-AC8E5ACB3DCF}" srcId="{C2DEE363-8F23-45EE-B22E-6CD4832D3C19}" destId="{09F60F3C-5D26-45B5-93EE-E63462606B82}" srcOrd="4" destOrd="0" parTransId="{0D080898-37C4-4FC3-9834-D5899C1A713F}" sibTransId="{7ADBB69D-728D-4C1F-9842-06822A179FDF}"/>
    <dgm:cxn modelId="{16075EC0-193F-4C03-AA4A-218AC53CCD8D}" type="presParOf" srcId="{FC861F10-9EB8-4F02-8BB0-1FDCB33FE008}" destId="{B1037272-6C09-4646-954E-07AFA1A69F3C}" srcOrd="0" destOrd="0" presId="urn:microsoft.com/office/officeart/2008/layout/VerticalCurvedList"/>
    <dgm:cxn modelId="{D703506B-C076-42C8-8ADA-E7D5DD17518B}" type="presParOf" srcId="{B1037272-6C09-4646-954E-07AFA1A69F3C}" destId="{65E47B6C-F514-4F8E-9A57-4516A4DE28A2}" srcOrd="0" destOrd="0" presId="urn:microsoft.com/office/officeart/2008/layout/VerticalCurvedList"/>
    <dgm:cxn modelId="{72395103-BD67-438F-9E03-D9BA694400D4}" type="presParOf" srcId="{65E47B6C-F514-4F8E-9A57-4516A4DE28A2}" destId="{1B2526CC-6032-44DD-83C3-6DC034CC0252}" srcOrd="0" destOrd="0" presId="urn:microsoft.com/office/officeart/2008/layout/VerticalCurvedList"/>
    <dgm:cxn modelId="{909F8EBE-083C-460B-98D0-9CE7B3B324DB}" type="presParOf" srcId="{65E47B6C-F514-4F8E-9A57-4516A4DE28A2}" destId="{74310716-8385-4C9B-AC63-308488387469}" srcOrd="1" destOrd="0" presId="urn:microsoft.com/office/officeart/2008/layout/VerticalCurvedList"/>
    <dgm:cxn modelId="{44E5C64A-A1B7-432E-87AD-70121EB60474}" type="presParOf" srcId="{65E47B6C-F514-4F8E-9A57-4516A4DE28A2}" destId="{4C8CE39F-0B6B-4C36-AAD3-639B7BC6CAAA}" srcOrd="2" destOrd="0" presId="urn:microsoft.com/office/officeart/2008/layout/VerticalCurvedList"/>
    <dgm:cxn modelId="{4A9F9849-75E9-4379-9FC0-73A11ED65458}" type="presParOf" srcId="{65E47B6C-F514-4F8E-9A57-4516A4DE28A2}" destId="{D58F1F88-697B-4CF1-B9AB-4F4DBD87AE67}" srcOrd="3" destOrd="0" presId="urn:microsoft.com/office/officeart/2008/layout/VerticalCurvedList"/>
    <dgm:cxn modelId="{451D16F7-F5DB-4909-944D-BDDAB8A4B7D7}" type="presParOf" srcId="{B1037272-6C09-4646-954E-07AFA1A69F3C}" destId="{D2E4C5C5-9144-455E-B999-3DAC1513A3B3}" srcOrd="1" destOrd="0" presId="urn:microsoft.com/office/officeart/2008/layout/VerticalCurvedList"/>
    <dgm:cxn modelId="{8C4E6251-0A8F-417D-921F-8F0DC435F0F1}" type="presParOf" srcId="{B1037272-6C09-4646-954E-07AFA1A69F3C}" destId="{F8F98FC8-1B48-4BF5-85FC-F821D452E8A0}" srcOrd="2" destOrd="0" presId="urn:microsoft.com/office/officeart/2008/layout/VerticalCurvedList"/>
    <dgm:cxn modelId="{CBA79A86-F0B6-46E5-8668-A2B606955365}" type="presParOf" srcId="{F8F98FC8-1B48-4BF5-85FC-F821D452E8A0}" destId="{9456E76E-EC09-4832-85B5-B8F5C6E9B183}" srcOrd="0" destOrd="0" presId="urn:microsoft.com/office/officeart/2008/layout/VerticalCurvedList"/>
    <dgm:cxn modelId="{0578CE9F-18FB-4751-8DFE-DF36FAA08DE4}" type="presParOf" srcId="{B1037272-6C09-4646-954E-07AFA1A69F3C}" destId="{132B5D79-6E1F-4596-B4EE-D5A3C9289BA3}" srcOrd="3" destOrd="0" presId="urn:microsoft.com/office/officeart/2008/layout/VerticalCurvedList"/>
    <dgm:cxn modelId="{1A45468E-6D85-4409-8B89-7F6E5F15B49C}" type="presParOf" srcId="{B1037272-6C09-4646-954E-07AFA1A69F3C}" destId="{6945B8C1-D510-4690-BE0C-9B8323DC697F}" srcOrd="4" destOrd="0" presId="urn:microsoft.com/office/officeart/2008/layout/VerticalCurvedList"/>
    <dgm:cxn modelId="{AF4D4F5C-D885-40C9-9CB6-48F3F22F14E1}" type="presParOf" srcId="{6945B8C1-D510-4690-BE0C-9B8323DC697F}" destId="{1F5EEBE2-AEA2-44E4-B038-3E68C5912121}" srcOrd="0" destOrd="0" presId="urn:microsoft.com/office/officeart/2008/layout/VerticalCurvedList"/>
    <dgm:cxn modelId="{5713D9A3-22A3-430C-BF57-A2DC3925BFDD}" type="presParOf" srcId="{B1037272-6C09-4646-954E-07AFA1A69F3C}" destId="{2D6E4CB2-C382-41EF-B80B-333012250658}" srcOrd="5" destOrd="0" presId="urn:microsoft.com/office/officeart/2008/layout/VerticalCurvedList"/>
    <dgm:cxn modelId="{1CA5DCF0-FFF3-4CCF-AC40-EF3FF1DF3617}" type="presParOf" srcId="{B1037272-6C09-4646-954E-07AFA1A69F3C}" destId="{78612511-223A-49AE-9BCC-9DA581DCA4C0}" srcOrd="6" destOrd="0" presId="urn:microsoft.com/office/officeart/2008/layout/VerticalCurvedList"/>
    <dgm:cxn modelId="{66DA208E-8F36-4F04-B241-5126A9F2BBA2}" type="presParOf" srcId="{78612511-223A-49AE-9BCC-9DA581DCA4C0}" destId="{891F49B4-9CE6-4D02-8C01-D461CB9551BD}" srcOrd="0" destOrd="0" presId="urn:microsoft.com/office/officeart/2008/layout/VerticalCurvedList"/>
    <dgm:cxn modelId="{81FD83A2-F6C3-49D5-9001-91E80A6EB144}" type="presParOf" srcId="{B1037272-6C09-4646-954E-07AFA1A69F3C}" destId="{113962D1-1969-4E0F-A504-38E194729CC1}" srcOrd="7" destOrd="0" presId="urn:microsoft.com/office/officeart/2008/layout/VerticalCurvedList"/>
    <dgm:cxn modelId="{6BD83787-5FDE-4DB4-AA06-0B55069EA0C3}" type="presParOf" srcId="{B1037272-6C09-4646-954E-07AFA1A69F3C}" destId="{D8144034-9EB2-4B8D-ADAA-E97AD5F217F8}" srcOrd="8" destOrd="0" presId="urn:microsoft.com/office/officeart/2008/layout/VerticalCurvedList"/>
    <dgm:cxn modelId="{3D8C7F44-D8BB-45C2-BFE2-984B9160E4A7}" type="presParOf" srcId="{D8144034-9EB2-4B8D-ADAA-E97AD5F217F8}" destId="{6DC23D03-A002-4DE8-BDFC-B7C7713045C8}" srcOrd="0" destOrd="0" presId="urn:microsoft.com/office/officeart/2008/layout/VerticalCurvedList"/>
    <dgm:cxn modelId="{19101A89-EEAD-4872-9533-DD0895F00DD8}" type="presParOf" srcId="{B1037272-6C09-4646-954E-07AFA1A69F3C}" destId="{759E3E5F-C0EE-4077-B234-7A62CDC2FB20}" srcOrd="9" destOrd="0" presId="urn:microsoft.com/office/officeart/2008/layout/VerticalCurvedList"/>
    <dgm:cxn modelId="{0ACD0DC7-783E-4FA4-8F31-FB81A82BB27F}" type="presParOf" srcId="{B1037272-6C09-4646-954E-07AFA1A69F3C}" destId="{9D0D1CA8-36F5-49A1-A71C-079C6338E53A}" srcOrd="10" destOrd="0" presId="urn:microsoft.com/office/officeart/2008/layout/VerticalCurvedList"/>
    <dgm:cxn modelId="{DC0DADCC-22F5-4B1F-BAC0-9C766A436FB7}" type="presParOf" srcId="{9D0D1CA8-36F5-49A1-A71C-079C6338E53A}" destId="{734189E6-D5D7-4F09-B534-D9428E24B598}" srcOrd="0" destOrd="0" presId="urn:microsoft.com/office/officeart/2008/layout/VerticalCurvedList"/>
    <dgm:cxn modelId="{F5AA4993-C5F3-4DE9-81F5-CB4F413D22FF}" type="presParOf" srcId="{B1037272-6C09-4646-954E-07AFA1A69F3C}" destId="{BC68BC32-24AC-448E-93B1-6A7BBA92F594}" srcOrd="11" destOrd="0" presId="urn:microsoft.com/office/officeart/2008/layout/VerticalCurvedList"/>
    <dgm:cxn modelId="{A617E416-F141-4F26-B8E5-FA95E5DC3523}" type="presParOf" srcId="{B1037272-6C09-4646-954E-07AFA1A69F3C}" destId="{1D009DA9-4382-4EC9-A366-B92E85B4329D}" srcOrd="12" destOrd="0" presId="urn:microsoft.com/office/officeart/2008/layout/VerticalCurvedList"/>
    <dgm:cxn modelId="{E0007C54-DF27-4A19-821F-759953D8A304}" type="presParOf" srcId="{1D009DA9-4382-4EC9-A366-B92E85B4329D}" destId="{08FE4CF4-EE96-4291-BDEB-4A0E77C5B78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AEE00E0-D9F8-4A51-8EBB-5E20B5B7ECB6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C3777F2C-0C88-4ACB-8A41-D10DE8E7DA45}">
      <dgm:prSet/>
      <dgm:spPr/>
      <dgm:t>
        <a:bodyPr/>
        <a:lstStyle/>
        <a:p>
          <a:pPr rtl="0"/>
          <a:r>
            <a:rPr lang="en-US" smtClean="0"/>
            <a:t>Easier access to information.</a:t>
          </a:r>
          <a:endParaRPr lang="en-US"/>
        </a:p>
      </dgm:t>
    </dgm:pt>
    <dgm:pt modelId="{CFF36A5F-0827-4F2D-8C4A-E925942C002F}" type="parTrans" cxnId="{ED253287-6A91-494B-A413-2244DDFCD91C}">
      <dgm:prSet/>
      <dgm:spPr/>
      <dgm:t>
        <a:bodyPr/>
        <a:lstStyle/>
        <a:p>
          <a:endParaRPr lang="en-US"/>
        </a:p>
      </dgm:t>
    </dgm:pt>
    <dgm:pt modelId="{075540D0-E5EB-46EF-B93F-6C51D277F5C3}" type="sibTrans" cxnId="{ED253287-6A91-494B-A413-2244DDFCD91C}">
      <dgm:prSet/>
      <dgm:spPr/>
      <dgm:t>
        <a:bodyPr/>
        <a:lstStyle/>
        <a:p>
          <a:endParaRPr lang="en-US"/>
        </a:p>
      </dgm:t>
    </dgm:pt>
    <dgm:pt modelId="{53ED7A3C-7C8A-4F84-BE0C-9DED29B2D079}">
      <dgm:prSet/>
      <dgm:spPr/>
      <dgm:t>
        <a:bodyPr/>
        <a:lstStyle/>
        <a:p>
          <a:pPr rtl="0"/>
          <a:r>
            <a:rPr lang="en-US" smtClean="0"/>
            <a:t>Efficient data capture</a:t>
          </a:r>
          <a:endParaRPr lang="en-US"/>
        </a:p>
      </dgm:t>
    </dgm:pt>
    <dgm:pt modelId="{746F8DE8-EE87-4DB9-98F1-C77E80D2F265}" type="parTrans" cxnId="{6D5A6EC4-D738-4AA9-B3D4-88DEF6E36AE5}">
      <dgm:prSet/>
      <dgm:spPr/>
      <dgm:t>
        <a:bodyPr/>
        <a:lstStyle/>
        <a:p>
          <a:endParaRPr lang="en-US"/>
        </a:p>
      </dgm:t>
    </dgm:pt>
    <dgm:pt modelId="{3B00A641-2BB0-4E49-A33A-582FA46E4CBA}" type="sibTrans" cxnId="{6D5A6EC4-D738-4AA9-B3D4-88DEF6E36AE5}">
      <dgm:prSet/>
      <dgm:spPr/>
      <dgm:t>
        <a:bodyPr/>
        <a:lstStyle/>
        <a:p>
          <a:endParaRPr lang="en-US"/>
        </a:p>
      </dgm:t>
    </dgm:pt>
    <dgm:pt modelId="{08F3F122-B8C8-4FC5-97EC-3895443B2175}">
      <dgm:prSet/>
      <dgm:spPr/>
      <dgm:t>
        <a:bodyPr/>
        <a:lstStyle/>
        <a:p>
          <a:pPr rtl="0"/>
          <a:r>
            <a:rPr lang="en-US" smtClean="0"/>
            <a:t>Enhanced visibility and monitoring</a:t>
          </a:r>
          <a:endParaRPr lang="en-US"/>
        </a:p>
      </dgm:t>
    </dgm:pt>
    <dgm:pt modelId="{D76336A1-EC1C-4966-95B5-11BC4FA8961E}" type="parTrans" cxnId="{79BA5C78-ACDA-4549-8001-AAA6FB1DE6BB}">
      <dgm:prSet/>
      <dgm:spPr/>
      <dgm:t>
        <a:bodyPr/>
        <a:lstStyle/>
        <a:p>
          <a:endParaRPr lang="en-US"/>
        </a:p>
      </dgm:t>
    </dgm:pt>
    <dgm:pt modelId="{54293A62-9A99-4D42-BE04-78B314476FCC}" type="sibTrans" cxnId="{79BA5C78-ACDA-4549-8001-AAA6FB1DE6BB}">
      <dgm:prSet/>
      <dgm:spPr/>
      <dgm:t>
        <a:bodyPr/>
        <a:lstStyle/>
        <a:p>
          <a:endParaRPr lang="en-US"/>
        </a:p>
      </dgm:t>
    </dgm:pt>
    <dgm:pt modelId="{5756D37B-ABAD-4F0E-AE86-91D453B6CF47}">
      <dgm:prSet/>
      <dgm:spPr/>
      <dgm:t>
        <a:bodyPr/>
        <a:lstStyle/>
        <a:p>
          <a:pPr rtl="0"/>
          <a:r>
            <a:rPr lang="en-US" smtClean="0"/>
            <a:t>Improved Productivity</a:t>
          </a:r>
          <a:endParaRPr lang="en-US"/>
        </a:p>
      </dgm:t>
    </dgm:pt>
    <dgm:pt modelId="{FB544A63-0E40-47D3-8E8B-4E6F9817188F}" type="parTrans" cxnId="{F8701E64-708D-491F-B6C4-8975B70CD1C5}">
      <dgm:prSet/>
      <dgm:spPr/>
      <dgm:t>
        <a:bodyPr/>
        <a:lstStyle/>
        <a:p>
          <a:endParaRPr lang="en-US"/>
        </a:p>
      </dgm:t>
    </dgm:pt>
    <dgm:pt modelId="{EEDF9F14-2DBD-431C-AD95-C8F7A4FDECAC}" type="sibTrans" cxnId="{F8701E64-708D-491F-B6C4-8975B70CD1C5}">
      <dgm:prSet/>
      <dgm:spPr/>
      <dgm:t>
        <a:bodyPr/>
        <a:lstStyle/>
        <a:p>
          <a:endParaRPr lang="en-US"/>
        </a:p>
      </dgm:t>
    </dgm:pt>
    <dgm:pt modelId="{35D6E4E5-AEC2-4070-8732-ED521540C5A7}">
      <dgm:prSet/>
      <dgm:spPr/>
      <dgm:t>
        <a:bodyPr/>
        <a:lstStyle/>
        <a:p>
          <a:pPr rtl="0"/>
          <a:r>
            <a:rPr lang="en-US" smtClean="0"/>
            <a:t>Reduced corporate expenses</a:t>
          </a:r>
          <a:endParaRPr lang="en-US"/>
        </a:p>
      </dgm:t>
    </dgm:pt>
    <dgm:pt modelId="{AB02A73B-E35E-4FB2-96E8-7DF435091190}" type="parTrans" cxnId="{E337D0E6-ECB8-44BA-8523-0FD9FB24015E}">
      <dgm:prSet/>
      <dgm:spPr/>
      <dgm:t>
        <a:bodyPr/>
        <a:lstStyle/>
        <a:p>
          <a:endParaRPr lang="en-US"/>
        </a:p>
      </dgm:t>
    </dgm:pt>
    <dgm:pt modelId="{9A6D1D7D-171A-464E-BDB7-96CECA9D37C9}" type="sibTrans" cxnId="{E337D0E6-ECB8-44BA-8523-0FD9FB24015E}">
      <dgm:prSet/>
      <dgm:spPr/>
      <dgm:t>
        <a:bodyPr/>
        <a:lstStyle/>
        <a:p>
          <a:endParaRPr lang="en-US"/>
        </a:p>
      </dgm:t>
    </dgm:pt>
    <dgm:pt modelId="{C66910DA-D96A-4C00-904D-C46A06314653}">
      <dgm:prSet/>
      <dgm:spPr/>
      <dgm:t>
        <a:bodyPr/>
        <a:lstStyle/>
        <a:p>
          <a:pPr rtl="0"/>
          <a:r>
            <a:rPr lang="en-US" smtClean="0"/>
            <a:t>Automate field sales/ service operations</a:t>
          </a:r>
          <a:endParaRPr lang="en-US"/>
        </a:p>
      </dgm:t>
    </dgm:pt>
    <dgm:pt modelId="{2827F4FE-B3E5-4F7C-A80A-1B97442CCA87}" type="parTrans" cxnId="{53B58A57-F054-45C0-B45B-171837D0C60D}">
      <dgm:prSet/>
      <dgm:spPr/>
      <dgm:t>
        <a:bodyPr/>
        <a:lstStyle/>
        <a:p>
          <a:endParaRPr lang="en-US"/>
        </a:p>
      </dgm:t>
    </dgm:pt>
    <dgm:pt modelId="{2C33BC82-86BB-431B-BAC3-C928F35C4B00}" type="sibTrans" cxnId="{53B58A57-F054-45C0-B45B-171837D0C60D}">
      <dgm:prSet/>
      <dgm:spPr/>
      <dgm:t>
        <a:bodyPr/>
        <a:lstStyle/>
        <a:p>
          <a:endParaRPr lang="en-US"/>
        </a:p>
      </dgm:t>
    </dgm:pt>
    <dgm:pt modelId="{70E60A4C-8BDB-4319-9F64-6F72C2E02A89}" type="pres">
      <dgm:prSet presAssocID="{5AEE00E0-D9F8-4A51-8EBB-5E20B5B7ECB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7095524-04F6-4EEC-A24E-0A44D44CA42F}" type="pres">
      <dgm:prSet presAssocID="{C3777F2C-0C88-4ACB-8A41-D10DE8E7DA45}" presName="parentLin" presStyleCnt="0"/>
      <dgm:spPr/>
    </dgm:pt>
    <dgm:pt modelId="{E093CB20-12AC-4E95-842B-6DAFD1F449C7}" type="pres">
      <dgm:prSet presAssocID="{C3777F2C-0C88-4ACB-8A41-D10DE8E7DA45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EE3F68B0-36B0-4792-B4A4-9F8DF8B692D0}" type="pres">
      <dgm:prSet presAssocID="{C3777F2C-0C88-4ACB-8A41-D10DE8E7DA45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0488C8-7F17-4273-BD69-34A332402864}" type="pres">
      <dgm:prSet presAssocID="{C3777F2C-0C88-4ACB-8A41-D10DE8E7DA45}" presName="negativeSpace" presStyleCnt="0"/>
      <dgm:spPr/>
    </dgm:pt>
    <dgm:pt modelId="{45A8E53B-F0BC-4E81-AFD5-7B8D319C60FB}" type="pres">
      <dgm:prSet presAssocID="{C3777F2C-0C88-4ACB-8A41-D10DE8E7DA45}" presName="childText" presStyleLbl="conFgAcc1" presStyleIdx="0" presStyleCnt="6">
        <dgm:presLayoutVars>
          <dgm:bulletEnabled val="1"/>
        </dgm:presLayoutVars>
      </dgm:prSet>
      <dgm:spPr/>
    </dgm:pt>
    <dgm:pt modelId="{67ACACCD-1C63-4A16-BCF8-8B069FBBF649}" type="pres">
      <dgm:prSet presAssocID="{075540D0-E5EB-46EF-B93F-6C51D277F5C3}" presName="spaceBetweenRectangles" presStyleCnt="0"/>
      <dgm:spPr/>
    </dgm:pt>
    <dgm:pt modelId="{40AED2AF-4562-48E6-8171-9E7E0466FCAB}" type="pres">
      <dgm:prSet presAssocID="{53ED7A3C-7C8A-4F84-BE0C-9DED29B2D079}" presName="parentLin" presStyleCnt="0"/>
      <dgm:spPr/>
    </dgm:pt>
    <dgm:pt modelId="{580AE45B-F1CE-4591-8249-6F974018E64E}" type="pres">
      <dgm:prSet presAssocID="{53ED7A3C-7C8A-4F84-BE0C-9DED29B2D079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7DC3A3FF-C63E-48CC-872F-1CD2FD8FC0A1}" type="pres">
      <dgm:prSet presAssocID="{53ED7A3C-7C8A-4F84-BE0C-9DED29B2D079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D3CC92-5EFF-4D65-9F8C-B18306B6DFAE}" type="pres">
      <dgm:prSet presAssocID="{53ED7A3C-7C8A-4F84-BE0C-9DED29B2D079}" presName="negativeSpace" presStyleCnt="0"/>
      <dgm:spPr/>
    </dgm:pt>
    <dgm:pt modelId="{1EE4429F-69B7-4684-BF9A-6A0C22E83AF5}" type="pres">
      <dgm:prSet presAssocID="{53ED7A3C-7C8A-4F84-BE0C-9DED29B2D079}" presName="childText" presStyleLbl="conFgAcc1" presStyleIdx="1" presStyleCnt="6">
        <dgm:presLayoutVars>
          <dgm:bulletEnabled val="1"/>
        </dgm:presLayoutVars>
      </dgm:prSet>
      <dgm:spPr/>
    </dgm:pt>
    <dgm:pt modelId="{1C601DBD-2F62-46A8-AB63-7E900419571F}" type="pres">
      <dgm:prSet presAssocID="{3B00A641-2BB0-4E49-A33A-582FA46E4CBA}" presName="spaceBetweenRectangles" presStyleCnt="0"/>
      <dgm:spPr/>
    </dgm:pt>
    <dgm:pt modelId="{06B38A1A-ECFE-4608-99D9-1497CA509BA3}" type="pres">
      <dgm:prSet presAssocID="{08F3F122-B8C8-4FC5-97EC-3895443B2175}" presName="parentLin" presStyleCnt="0"/>
      <dgm:spPr/>
    </dgm:pt>
    <dgm:pt modelId="{987FFB95-23DD-4392-AD5C-362D6C68C7E0}" type="pres">
      <dgm:prSet presAssocID="{08F3F122-B8C8-4FC5-97EC-3895443B2175}" presName="parentLeftMargin" presStyleLbl="node1" presStyleIdx="1" presStyleCnt="6"/>
      <dgm:spPr/>
      <dgm:t>
        <a:bodyPr/>
        <a:lstStyle/>
        <a:p>
          <a:endParaRPr lang="en-US"/>
        </a:p>
      </dgm:t>
    </dgm:pt>
    <dgm:pt modelId="{C6B7DA79-1518-4CB3-A9C8-3E6187ACA3A0}" type="pres">
      <dgm:prSet presAssocID="{08F3F122-B8C8-4FC5-97EC-3895443B2175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50AC41-3A81-43CD-ADFB-276EFF18A2C2}" type="pres">
      <dgm:prSet presAssocID="{08F3F122-B8C8-4FC5-97EC-3895443B2175}" presName="negativeSpace" presStyleCnt="0"/>
      <dgm:spPr/>
    </dgm:pt>
    <dgm:pt modelId="{849A74F9-8564-4630-B73B-3FDD6D572ECD}" type="pres">
      <dgm:prSet presAssocID="{08F3F122-B8C8-4FC5-97EC-3895443B2175}" presName="childText" presStyleLbl="conFgAcc1" presStyleIdx="2" presStyleCnt="6">
        <dgm:presLayoutVars>
          <dgm:bulletEnabled val="1"/>
        </dgm:presLayoutVars>
      </dgm:prSet>
      <dgm:spPr/>
    </dgm:pt>
    <dgm:pt modelId="{06C8B691-9071-4750-B106-C26E40C89A29}" type="pres">
      <dgm:prSet presAssocID="{54293A62-9A99-4D42-BE04-78B314476FCC}" presName="spaceBetweenRectangles" presStyleCnt="0"/>
      <dgm:spPr/>
    </dgm:pt>
    <dgm:pt modelId="{03FD3364-4F3A-4477-A1AA-E46178CF3EC6}" type="pres">
      <dgm:prSet presAssocID="{5756D37B-ABAD-4F0E-AE86-91D453B6CF47}" presName="parentLin" presStyleCnt="0"/>
      <dgm:spPr/>
    </dgm:pt>
    <dgm:pt modelId="{76DDF618-1DB0-47EE-A6EC-18FBE16B6EB5}" type="pres">
      <dgm:prSet presAssocID="{5756D37B-ABAD-4F0E-AE86-91D453B6CF47}" presName="parentLeftMargin" presStyleLbl="node1" presStyleIdx="2" presStyleCnt="6"/>
      <dgm:spPr/>
      <dgm:t>
        <a:bodyPr/>
        <a:lstStyle/>
        <a:p>
          <a:endParaRPr lang="en-US"/>
        </a:p>
      </dgm:t>
    </dgm:pt>
    <dgm:pt modelId="{C977CD2A-8EA9-4C0C-A9C0-BA4424CA8D5A}" type="pres">
      <dgm:prSet presAssocID="{5756D37B-ABAD-4F0E-AE86-91D453B6CF47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FB3751-503F-4DD7-BCF0-659DAA5B3C85}" type="pres">
      <dgm:prSet presAssocID="{5756D37B-ABAD-4F0E-AE86-91D453B6CF47}" presName="negativeSpace" presStyleCnt="0"/>
      <dgm:spPr/>
    </dgm:pt>
    <dgm:pt modelId="{F588F9D1-F8D5-42DD-AC98-C40ECCB5C216}" type="pres">
      <dgm:prSet presAssocID="{5756D37B-ABAD-4F0E-AE86-91D453B6CF47}" presName="childText" presStyleLbl="conFgAcc1" presStyleIdx="3" presStyleCnt="6">
        <dgm:presLayoutVars>
          <dgm:bulletEnabled val="1"/>
        </dgm:presLayoutVars>
      </dgm:prSet>
      <dgm:spPr/>
    </dgm:pt>
    <dgm:pt modelId="{9D2B4E8B-57DE-4E20-B860-0DABC39EEF90}" type="pres">
      <dgm:prSet presAssocID="{EEDF9F14-2DBD-431C-AD95-C8F7A4FDECAC}" presName="spaceBetweenRectangles" presStyleCnt="0"/>
      <dgm:spPr/>
    </dgm:pt>
    <dgm:pt modelId="{E578D8E3-02A4-467A-AA0A-0B8B107E58BC}" type="pres">
      <dgm:prSet presAssocID="{35D6E4E5-AEC2-4070-8732-ED521540C5A7}" presName="parentLin" presStyleCnt="0"/>
      <dgm:spPr/>
    </dgm:pt>
    <dgm:pt modelId="{68580FAF-5DAF-4219-A6E5-0F239C3A3A7C}" type="pres">
      <dgm:prSet presAssocID="{35D6E4E5-AEC2-4070-8732-ED521540C5A7}" presName="parentLeftMargin" presStyleLbl="node1" presStyleIdx="3" presStyleCnt="6"/>
      <dgm:spPr/>
      <dgm:t>
        <a:bodyPr/>
        <a:lstStyle/>
        <a:p>
          <a:endParaRPr lang="en-US"/>
        </a:p>
      </dgm:t>
    </dgm:pt>
    <dgm:pt modelId="{24973371-BDB9-4CDB-9A14-CD8BE4F063AC}" type="pres">
      <dgm:prSet presAssocID="{35D6E4E5-AEC2-4070-8732-ED521540C5A7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92FD4C-BA69-4FCD-AF40-83F1A0FEEE92}" type="pres">
      <dgm:prSet presAssocID="{35D6E4E5-AEC2-4070-8732-ED521540C5A7}" presName="negativeSpace" presStyleCnt="0"/>
      <dgm:spPr/>
    </dgm:pt>
    <dgm:pt modelId="{EDB20041-E363-4AAF-A284-0B727A68AD20}" type="pres">
      <dgm:prSet presAssocID="{35D6E4E5-AEC2-4070-8732-ED521540C5A7}" presName="childText" presStyleLbl="conFgAcc1" presStyleIdx="4" presStyleCnt="6">
        <dgm:presLayoutVars>
          <dgm:bulletEnabled val="1"/>
        </dgm:presLayoutVars>
      </dgm:prSet>
      <dgm:spPr/>
    </dgm:pt>
    <dgm:pt modelId="{74493196-5885-48CB-A3EE-2E706F77DE83}" type="pres">
      <dgm:prSet presAssocID="{9A6D1D7D-171A-464E-BDB7-96CECA9D37C9}" presName="spaceBetweenRectangles" presStyleCnt="0"/>
      <dgm:spPr/>
    </dgm:pt>
    <dgm:pt modelId="{88704E13-AA4C-4F2B-936C-DF9DCBC16EC8}" type="pres">
      <dgm:prSet presAssocID="{C66910DA-D96A-4C00-904D-C46A06314653}" presName="parentLin" presStyleCnt="0"/>
      <dgm:spPr/>
    </dgm:pt>
    <dgm:pt modelId="{54B0241F-7121-49D1-BEC8-0933FF7EEFF4}" type="pres">
      <dgm:prSet presAssocID="{C66910DA-D96A-4C00-904D-C46A06314653}" presName="parentLeftMargin" presStyleLbl="node1" presStyleIdx="4" presStyleCnt="6"/>
      <dgm:spPr/>
      <dgm:t>
        <a:bodyPr/>
        <a:lstStyle/>
        <a:p>
          <a:endParaRPr lang="en-US"/>
        </a:p>
      </dgm:t>
    </dgm:pt>
    <dgm:pt modelId="{ED33A9B0-4CE0-4AA6-973B-4D8D9266307D}" type="pres">
      <dgm:prSet presAssocID="{C66910DA-D96A-4C00-904D-C46A06314653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AB80D5-3A21-4DAB-BB9B-749DEA934D02}" type="pres">
      <dgm:prSet presAssocID="{C66910DA-D96A-4C00-904D-C46A06314653}" presName="negativeSpace" presStyleCnt="0"/>
      <dgm:spPr/>
    </dgm:pt>
    <dgm:pt modelId="{38C65E58-FAD4-4BAB-9106-AEEDDD598739}" type="pres">
      <dgm:prSet presAssocID="{C66910DA-D96A-4C00-904D-C46A06314653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63304BC2-293D-4C0D-87B2-546CD3DB8B40}" type="presOf" srcId="{C66910DA-D96A-4C00-904D-C46A06314653}" destId="{54B0241F-7121-49D1-BEC8-0933FF7EEFF4}" srcOrd="0" destOrd="0" presId="urn:microsoft.com/office/officeart/2005/8/layout/list1"/>
    <dgm:cxn modelId="{E5763D06-5736-43B5-9BFB-C5A774267F1B}" type="presOf" srcId="{C66910DA-D96A-4C00-904D-C46A06314653}" destId="{ED33A9B0-4CE0-4AA6-973B-4D8D9266307D}" srcOrd="1" destOrd="0" presId="urn:microsoft.com/office/officeart/2005/8/layout/list1"/>
    <dgm:cxn modelId="{79BA5C78-ACDA-4549-8001-AAA6FB1DE6BB}" srcId="{5AEE00E0-D9F8-4A51-8EBB-5E20B5B7ECB6}" destId="{08F3F122-B8C8-4FC5-97EC-3895443B2175}" srcOrd="2" destOrd="0" parTransId="{D76336A1-EC1C-4966-95B5-11BC4FA8961E}" sibTransId="{54293A62-9A99-4D42-BE04-78B314476FCC}"/>
    <dgm:cxn modelId="{6D5A6EC4-D738-4AA9-B3D4-88DEF6E36AE5}" srcId="{5AEE00E0-D9F8-4A51-8EBB-5E20B5B7ECB6}" destId="{53ED7A3C-7C8A-4F84-BE0C-9DED29B2D079}" srcOrd="1" destOrd="0" parTransId="{746F8DE8-EE87-4DB9-98F1-C77E80D2F265}" sibTransId="{3B00A641-2BB0-4E49-A33A-582FA46E4CBA}"/>
    <dgm:cxn modelId="{53B58A57-F054-45C0-B45B-171837D0C60D}" srcId="{5AEE00E0-D9F8-4A51-8EBB-5E20B5B7ECB6}" destId="{C66910DA-D96A-4C00-904D-C46A06314653}" srcOrd="5" destOrd="0" parTransId="{2827F4FE-B3E5-4F7C-A80A-1B97442CCA87}" sibTransId="{2C33BC82-86BB-431B-BAC3-C928F35C4B00}"/>
    <dgm:cxn modelId="{ED253287-6A91-494B-A413-2244DDFCD91C}" srcId="{5AEE00E0-D9F8-4A51-8EBB-5E20B5B7ECB6}" destId="{C3777F2C-0C88-4ACB-8A41-D10DE8E7DA45}" srcOrd="0" destOrd="0" parTransId="{CFF36A5F-0827-4F2D-8C4A-E925942C002F}" sibTransId="{075540D0-E5EB-46EF-B93F-6C51D277F5C3}"/>
    <dgm:cxn modelId="{E8BC62B5-6C0B-4069-A4F6-DE09949597B4}" type="presOf" srcId="{5AEE00E0-D9F8-4A51-8EBB-5E20B5B7ECB6}" destId="{70E60A4C-8BDB-4319-9F64-6F72C2E02A89}" srcOrd="0" destOrd="0" presId="urn:microsoft.com/office/officeart/2005/8/layout/list1"/>
    <dgm:cxn modelId="{E44DFDC2-7A56-4FEC-AE2E-4BE99CDB11AE}" type="presOf" srcId="{53ED7A3C-7C8A-4F84-BE0C-9DED29B2D079}" destId="{580AE45B-F1CE-4591-8249-6F974018E64E}" srcOrd="0" destOrd="0" presId="urn:microsoft.com/office/officeart/2005/8/layout/list1"/>
    <dgm:cxn modelId="{402A83E2-6FF0-4AB7-BEDF-97621A97444E}" type="presOf" srcId="{C3777F2C-0C88-4ACB-8A41-D10DE8E7DA45}" destId="{E093CB20-12AC-4E95-842B-6DAFD1F449C7}" srcOrd="0" destOrd="0" presId="urn:microsoft.com/office/officeart/2005/8/layout/list1"/>
    <dgm:cxn modelId="{AFD0FE90-7826-435B-B2EE-99C689D70017}" type="presOf" srcId="{35D6E4E5-AEC2-4070-8732-ED521540C5A7}" destId="{24973371-BDB9-4CDB-9A14-CD8BE4F063AC}" srcOrd="1" destOrd="0" presId="urn:microsoft.com/office/officeart/2005/8/layout/list1"/>
    <dgm:cxn modelId="{678161E9-CBBD-45CC-9F68-898780323BAF}" type="presOf" srcId="{5756D37B-ABAD-4F0E-AE86-91D453B6CF47}" destId="{C977CD2A-8EA9-4C0C-A9C0-BA4424CA8D5A}" srcOrd="1" destOrd="0" presId="urn:microsoft.com/office/officeart/2005/8/layout/list1"/>
    <dgm:cxn modelId="{E15DE442-9014-43AD-B975-441D68C98F69}" type="presOf" srcId="{53ED7A3C-7C8A-4F84-BE0C-9DED29B2D079}" destId="{7DC3A3FF-C63E-48CC-872F-1CD2FD8FC0A1}" srcOrd="1" destOrd="0" presId="urn:microsoft.com/office/officeart/2005/8/layout/list1"/>
    <dgm:cxn modelId="{2562CDA5-800E-406D-B70C-1A7815118874}" type="presOf" srcId="{08F3F122-B8C8-4FC5-97EC-3895443B2175}" destId="{987FFB95-23DD-4392-AD5C-362D6C68C7E0}" srcOrd="0" destOrd="0" presId="urn:microsoft.com/office/officeart/2005/8/layout/list1"/>
    <dgm:cxn modelId="{F55FA22A-D24B-4250-9445-C878884A40DA}" type="presOf" srcId="{C3777F2C-0C88-4ACB-8A41-D10DE8E7DA45}" destId="{EE3F68B0-36B0-4792-B4A4-9F8DF8B692D0}" srcOrd="1" destOrd="0" presId="urn:microsoft.com/office/officeart/2005/8/layout/list1"/>
    <dgm:cxn modelId="{707C9D04-2486-4FC1-972C-FD3DD589DD01}" type="presOf" srcId="{5756D37B-ABAD-4F0E-AE86-91D453B6CF47}" destId="{76DDF618-1DB0-47EE-A6EC-18FBE16B6EB5}" srcOrd="0" destOrd="0" presId="urn:microsoft.com/office/officeart/2005/8/layout/list1"/>
    <dgm:cxn modelId="{F91FBC5E-7990-485A-85DE-9FD1AE72A44C}" type="presOf" srcId="{35D6E4E5-AEC2-4070-8732-ED521540C5A7}" destId="{68580FAF-5DAF-4219-A6E5-0F239C3A3A7C}" srcOrd="0" destOrd="0" presId="urn:microsoft.com/office/officeart/2005/8/layout/list1"/>
    <dgm:cxn modelId="{F8701E64-708D-491F-B6C4-8975B70CD1C5}" srcId="{5AEE00E0-D9F8-4A51-8EBB-5E20B5B7ECB6}" destId="{5756D37B-ABAD-4F0E-AE86-91D453B6CF47}" srcOrd="3" destOrd="0" parTransId="{FB544A63-0E40-47D3-8E8B-4E6F9817188F}" sibTransId="{EEDF9F14-2DBD-431C-AD95-C8F7A4FDECAC}"/>
    <dgm:cxn modelId="{E337D0E6-ECB8-44BA-8523-0FD9FB24015E}" srcId="{5AEE00E0-D9F8-4A51-8EBB-5E20B5B7ECB6}" destId="{35D6E4E5-AEC2-4070-8732-ED521540C5A7}" srcOrd="4" destOrd="0" parTransId="{AB02A73B-E35E-4FB2-96E8-7DF435091190}" sibTransId="{9A6D1D7D-171A-464E-BDB7-96CECA9D37C9}"/>
    <dgm:cxn modelId="{A14BFCBD-F2C7-477A-861E-BF1F979407A3}" type="presOf" srcId="{08F3F122-B8C8-4FC5-97EC-3895443B2175}" destId="{C6B7DA79-1518-4CB3-A9C8-3E6187ACA3A0}" srcOrd="1" destOrd="0" presId="urn:microsoft.com/office/officeart/2005/8/layout/list1"/>
    <dgm:cxn modelId="{C1D808D6-A3E9-490C-94A8-844D1E41F7BF}" type="presParOf" srcId="{70E60A4C-8BDB-4319-9F64-6F72C2E02A89}" destId="{97095524-04F6-4EEC-A24E-0A44D44CA42F}" srcOrd="0" destOrd="0" presId="urn:microsoft.com/office/officeart/2005/8/layout/list1"/>
    <dgm:cxn modelId="{6EC81981-FD53-485B-97E7-DF72558A972B}" type="presParOf" srcId="{97095524-04F6-4EEC-A24E-0A44D44CA42F}" destId="{E093CB20-12AC-4E95-842B-6DAFD1F449C7}" srcOrd="0" destOrd="0" presId="urn:microsoft.com/office/officeart/2005/8/layout/list1"/>
    <dgm:cxn modelId="{7AF36E51-153B-41B0-BFA5-D0CC1C60989E}" type="presParOf" srcId="{97095524-04F6-4EEC-A24E-0A44D44CA42F}" destId="{EE3F68B0-36B0-4792-B4A4-9F8DF8B692D0}" srcOrd="1" destOrd="0" presId="urn:microsoft.com/office/officeart/2005/8/layout/list1"/>
    <dgm:cxn modelId="{4318F1FE-D68C-440E-9D87-12670EB2F061}" type="presParOf" srcId="{70E60A4C-8BDB-4319-9F64-6F72C2E02A89}" destId="{580488C8-7F17-4273-BD69-34A332402864}" srcOrd="1" destOrd="0" presId="urn:microsoft.com/office/officeart/2005/8/layout/list1"/>
    <dgm:cxn modelId="{41C017D9-3D4E-40CE-AC22-586A7E2C808F}" type="presParOf" srcId="{70E60A4C-8BDB-4319-9F64-6F72C2E02A89}" destId="{45A8E53B-F0BC-4E81-AFD5-7B8D319C60FB}" srcOrd="2" destOrd="0" presId="urn:microsoft.com/office/officeart/2005/8/layout/list1"/>
    <dgm:cxn modelId="{604D4574-E8E7-4F81-ACED-A7BB3047AE56}" type="presParOf" srcId="{70E60A4C-8BDB-4319-9F64-6F72C2E02A89}" destId="{67ACACCD-1C63-4A16-BCF8-8B069FBBF649}" srcOrd="3" destOrd="0" presId="urn:microsoft.com/office/officeart/2005/8/layout/list1"/>
    <dgm:cxn modelId="{E11252CA-1188-4B21-98BD-811E51C7E138}" type="presParOf" srcId="{70E60A4C-8BDB-4319-9F64-6F72C2E02A89}" destId="{40AED2AF-4562-48E6-8171-9E7E0466FCAB}" srcOrd="4" destOrd="0" presId="urn:microsoft.com/office/officeart/2005/8/layout/list1"/>
    <dgm:cxn modelId="{7D60985D-AD50-41C1-BACF-9558B3101FA7}" type="presParOf" srcId="{40AED2AF-4562-48E6-8171-9E7E0466FCAB}" destId="{580AE45B-F1CE-4591-8249-6F974018E64E}" srcOrd="0" destOrd="0" presId="urn:microsoft.com/office/officeart/2005/8/layout/list1"/>
    <dgm:cxn modelId="{23394EA9-8C34-49B4-A455-9259D6ECA38C}" type="presParOf" srcId="{40AED2AF-4562-48E6-8171-9E7E0466FCAB}" destId="{7DC3A3FF-C63E-48CC-872F-1CD2FD8FC0A1}" srcOrd="1" destOrd="0" presId="urn:microsoft.com/office/officeart/2005/8/layout/list1"/>
    <dgm:cxn modelId="{6F23DA63-BD3E-4A8A-839C-FB9CCAFC2028}" type="presParOf" srcId="{70E60A4C-8BDB-4319-9F64-6F72C2E02A89}" destId="{14D3CC92-5EFF-4D65-9F8C-B18306B6DFAE}" srcOrd="5" destOrd="0" presId="urn:microsoft.com/office/officeart/2005/8/layout/list1"/>
    <dgm:cxn modelId="{D3E3577A-1F4F-46CA-9235-4298C90CF0D7}" type="presParOf" srcId="{70E60A4C-8BDB-4319-9F64-6F72C2E02A89}" destId="{1EE4429F-69B7-4684-BF9A-6A0C22E83AF5}" srcOrd="6" destOrd="0" presId="urn:microsoft.com/office/officeart/2005/8/layout/list1"/>
    <dgm:cxn modelId="{75817B2B-AC98-4346-AB43-BE7956AC2B63}" type="presParOf" srcId="{70E60A4C-8BDB-4319-9F64-6F72C2E02A89}" destId="{1C601DBD-2F62-46A8-AB63-7E900419571F}" srcOrd="7" destOrd="0" presId="urn:microsoft.com/office/officeart/2005/8/layout/list1"/>
    <dgm:cxn modelId="{F1EC947E-BA9A-4077-92B8-426E5444294C}" type="presParOf" srcId="{70E60A4C-8BDB-4319-9F64-6F72C2E02A89}" destId="{06B38A1A-ECFE-4608-99D9-1497CA509BA3}" srcOrd="8" destOrd="0" presId="urn:microsoft.com/office/officeart/2005/8/layout/list1"/>
    <dgm:cxn modelId="{76D168BF-D262-4C6B-B062-48C68ACCDD0F}" type="presParOf" srcId="{06B38A1A-ECFE-4608-99D9-1497CA509BA3}" destId="{987FFB95-23DD-4392-AD5C-362D6C68C7E0}" srcOrd="0" destOrd="0" presId="urn:microsoft.com/office/officeart/2005/8/layout/list1"/>
    <dgm:cxn modelId="{EF3B340A-D3A4-42F7-B725-E2A20DF65119}" type="presParOf" srcId="{06B38A1A-ECFE-4608-99D9-1497CA509BA3}" destId="{C6B7DA79-1518-4CB3-A9C8-3E6187ACA3A0}" srcOrd="1" destOrd="0" presId="urn:microsoft.com/office/officeart/2005/8/layout/list1"/>
    <dgm:cxn modelId="{6B19A736-6E3B-44A5-8B2A-9725FA08B090}" type="presParOf" srcId="{70E60A4C-8BDB-4319-9F64-6F72C2E02A89}" destId="{7950AC41-3A81-43CD-ADFB-276EFF18A2C2}" srcOrd="9" destOrd="0" presId="urn:microsoft.com/office/officeart/2005/8/layout/list1"/>
    <dgm:cxn modelId="{F1B624E1-C913-451D-AF9E-33CEA57B0646}" type="presParOf" srcId="{70E60A4C-8BDB-4319-9F64-6F72C2E02A89}" destId="{849A74F9-8564-4630-B73B-3FDD6D572ECD}" srcOrd="10" destOrd="0" presId="urn:microsoft.com/office/officeart/2005/8/layout/list1"/>
    <dgm:cxn modelId="{56D8E10A-8D1D-4E28-8D71-EE9FF2B8D063}" type="presParOf" srcId="{70E60A4C-8BDB-4319-9F64-6F72C2E02A89}" destId="{06C8B691-9071-4750-B106-C26E40C89A29}" srcOrd="11" destOrd="0" presId="urn:microsoft.com/office/officeart/2005/8/layout/list1"/>
    <dgm:cxn modelId="{DB49FDD5-D349-43D1-95BD-1FE1034CEE75}" type="presParOf" srcId="{70E60A4C-8BDB-4319-9F64-6F72C2E02A89}" destId="{03FD3364-4F3A-4477-A1AA-E46178CF3EC6}" srcOrd="12" destOrd="0" presId="urn:microsoft.com/office/officeart/2005/8/layout/list1"/>
    <dgm:cxn modelId="{A4CE28B4-57E9-40C7-9D51-B12C6C3B8527}" type="presParOf" srcId="{03FD3364-4F3A-4477-A1AA-E46178CF3EC6}" destId="{76DDF618-1DB0-47EE-A6EC-18FBE16B6EB5}" srcOrd="0" destOrd="0" presId="urn:microsoft.com/office/officeart/2005/8/layout/list1"/>
    <dgm:cxn modelId="{775901CC-8486-4DBA-999B-216C32436A7E}" type="presParOf" srcId="{03FD3364-4F3A-4477-A1AA-E46178CF3EC6}" destId="{C977CD2A-8EA9-4C0C-A9C0-BA4424CA8D5A}" srcOrd="1" destOrd="0" presId="urn:microsoft.com/office/officeart/2005/8/layout/list1"/>
    <dgm:cxn modelId="{5B1BDEA5-79DC-4E6A-89C2-D6947A0EE622}" type="presParOf" srcId="{70E60A4C-8BDB-4319-9F64-6F72C2E02A89}" destId="{7FFB3751-503F-4DD7-BCF0-659DAA5B3C85}" srcOrd="13" destOrd="0" presId="urn:microsoft.com/office/officeart/2005/8/layout/list1"/>
    <dgm:cxn modelId="{4FA1AFCF-ABBA-4E0B-9951-99EA697F405A}" type="presParOf" srcId="{70E60A4C-8BDB-4319-9F64-6F72C2E02A89}" destId="{F588F9D1-F8D5-42DD-AC98-C40ECCB5C216}" srcOrd="14" destOrd="0" presId="urn:microsoft.com/office/officeart/2005/8/layout/list1"/>
    <dgm:cxn modelId="{875F522A-F7A2-4732-B14A-B3342FF27FBE}" type="presParOf" srcId="{70E60A4C-8BDB-4319-9F64-6F72C2E02A89}" destId="{9D2B4E8B-57DE-4E20-B860-0DABC39EEF90}" srcOrd="15" destOrd="0" presId="urn:microsoft.com/office/officeart/2005/8/layout/list1"/>
    <dgm:cxn modelId="{F5A8643B-5F19-4E46-B328-1841D99CFBDD}" type="presParOf" srcId="{70E60A4C-8BDB-4319-9F64-6F72C2E02A89}" destId="{E578D8E3-02A4-467A-AA0A-0B8B107E58BC}" srcOrd="16" destOrd="0" presId="urn:microsoft.com/office/officeart/2005/8/layout/list1"/>
    <dgm:cxn modelId="{8BE1F7CB-4B59-43F8-8559-584FBA8762E4}" type="presParOf" srcId="{E578D8E3-02A4-467A-AA0A-0B8B107E58BC}" destId="{68580FAF-5DAF-4219-A6E5-0F239C3A3A7C}" srcOrd="0" destOrd="0" presId="urn:microsoft.com/office/officeart/2005/8/layout/list1"/>
    <dgm:cxn modelId="{338998DB-3F21-43DA-BD30-BC0147094ED8}" type="presParOf" srcId="{E578D8E3-02A4-467A-AA0A-0B8B107E58BC}" destId="{24973371-BDB9-4CDB-9A14-CD8BE4F063AC}" srcOrd="1" destOrd="0" presId="urn:microsoft.com/office/officeart/2005/8/layout/list1"/>
    <dgm:cxn modelId="{F43657DD-B8DC-4223-8310-EE5E2409E365}" type="presParOf" srcId="{70E60A4C-8BDB-4319-9F64-6F72C2E02A89}" destId="{5E92FD4C-BA69-4FCD-AF40-83F1A0FEEE92}" srcOrd="17" destOrd="0" presId="urn:microsoft.com/office/officeart/2005/8/layout/list1"/>
    <dgm:cxn modelId="{B23789DF-FF51-43D8-924F-068337C0F9F8}" type="presParOf" srcId="{70E60A4C-8BDB-4319-9F64-6F72C2E02A89}" destId="{EDB20041-E363-4AAF-A284-0B727A68AD20}" srcOrd="18" destOrd="0" presId="urn:microsoft.com/office/officeart/2005/8/layout/list1"/>
    <dgm:cxn modelId="{EFE352D5-D453-4699-A953-68D805B37C43}" type="presParOf" srcId="{70E60A4C-8BDB-4319-9F64-6F72C2E02A89}" destId="{74493196-5885-48CB-A3EE-2E706F77DE83}" srcOrd="19" destOrd="0" presId="urn:microsoft.com/office/officeart/2005/8/layout/list1"/>
    <dgm:cxn modelId="{B940BE05-5810-460C-9DEF-769C39409165}" type="presParOf" srcId="{70E60A4C-8BDB-4319-9F64-6F72C2E02A89}" destId="{88704E13-AA4C-4F2B-936C-DF9DCBC16EC8}" srcOrd="20" destOrd="0" presId="urn:microsoft.com/office/officeart/2005/8/layout/list1"/>
    <dgm:cxn modelId="{FBBA8933-3CC4-47BD-9E27-48871F7D5256}" type="presParOf" srcId="{88704E13-AA4C-4F2B-936C-DF9DCBC16EC8}" destId="{54B0241F-7121-49D1-BEC8-0933FF7EEFF4}" srcOrd="0" destOrd="0" presId="urn:microsoft.com/office/officeart/2005/8/layout/list1"/>
    <dgm:cxn modelId="{A6A4F2B5-1614-4ABF-A9EE-BDD9C250BC95}" type="presParOf" srcId="{88704E13-AA4C-4F2B-936C-DF9DCBC16EC8}" destId="{ED33A9B0-4CE0-4AA6-973B-4D8D9266307D}" srcOrd="1" destOrd="0" presId="urn:microsoft.com/office/officeart/2005/8/layout/list1"/>
    <dgm:cxn modelId="{4E7678BC-23B0-434D-8D0D-34810C54A510}" type="presParOf" srcId="{70E60A4C-8BDB-4319-9F64-6F72C2E02A89}" destId="{05AB80D5-3A21-4DAB-BB9B-749DEA934D02}" srcOrd="21" destOrd="0" presId="urn:microsoft.com/office/officeart/2005/8/layout/list1"/>
    <dgm:cxn modelId="{FC44AC9A-9A2E-4BE1-AA7E-4B2D09661E5E}" type="presParOf" srcId="{70E60A4C-8BDB-4319-9F64-6F72C2E02A89}" destId="{38C65E58-FAD4-4BAB-9106-AEEDDD598739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2073BB6-50A9-47F6-9796-CEA50BE24022}" type="doc">
      <dgm:prSet loTypeId="urn:microsoft.com/office/officeart/2005/8/layout/hList1" loCatId="list" qsTypeId="urn:microsoft.com/office/officeart/2005/8/quickstyle/3d7#2" qsCatId="3D" csTypeId="urn:microsoft.com/office/officeart/2005/8/colors/accent0_3#4" csCatId="mainScheme" phldr="1"/>
      <dgm:spPr/>
      <dgm:t>
        <a:bodyPr/>
        <a:lstStyle/>
        <a:p>
          <a:endParaRPr lang="en-US"/>
        </a:p>
      </dgm:t>
    </dgm:pt>
    <dgm:pt modelId="{388005F6-FD04-4AB6-8178-FC693A562FDA}">
      <dgm:prSet custT="1"/>
      <dgm:spPr/>
      <dgm:t>
        <a:bodyPr/>
        <a:lstStyle/>
        <a:p>
          <a:pPr rtl="0"/>
          <a:r>
            <a:rPr lang="en-US" sz="1600" smtClean="0"/>
            <a:t>Payables Invoices</a:t>
          </a:r>
          <a:endParaRPr lang="en-US" sz="1600" dirty="0"/>
        </a:p>
      </dgm:t>
    </dgm:pt>
    <dgm:pt modelId="{2A18265F-5C87-4AEA-9053-BC9F42E7C7FC}" type="parTrans" cxnId="{0AF58740-222B-46C5-A8DF-E527490306E1}">
      <dgm:prSet/>
      <dgm:spPr/>
      <dgm:t>
        <a:bodyPr/>
        <a:lstStyle/>
        <a:p>
          <a:endParaRPr lang="en-US" sz="1600"/>
        </a:p>
      </dgm:t>
    </dgm:pt>
    <dgm:pt modelId="{4560DA61-0718-4552-9859-76ABA0442BD2}" type="sibTrans" cxnId="{0AF58740-222B-46C5-A8DF-E527490306E1}">
      <dgm:prSet/>
      <dgm:spPr/>
      <dgm:t>
        <a:bodyPr/>
        <a:lstStyle/>
        <a:p>
          <a:endParaRPr lang="en-US" sz="1600"/>
        </a:p>
      </dgm:t>
    </dgm:pt>
    <dgm:pt modelId="{746EEDB3-A20D-44F7-BAAF-F14626C904CF}">
      <dgm:prSet custT="1"/>
      <dgm:spPr/>
      <dgm:t>
        <a:bodyPr/>
        <a:lstStyle/>
        <a:p>
          <a:pPr rtl="0"/>
          <a:r>
            <a:rPr lang="en-US" sz="1600" smtClean="0"/>
            <a:t>Internet Expenses</a:t>
          </a:r>
          <a:endParaRPr lang="en-US" sz="1600"/>
        </a:p>
      </dgm:t>
    </dgm:pt>
    <dgm:pt modelId="{98CB19CA-5BC6-45AE-8FAA-4AC8C7FDEE4C}" type="parTrans" cxnId="{7021BB6F-FE42-48EA-B6BF-7D55279BF3B9}">
      <dgm:prSet/>
      <dgm:spPr/>
      <dgm:t>
        <a:bodyPr/>
        <a:lstStyle/>
        <a:p>
          <a:endParaRPr lang="en-US" sz="1600"/>
        </a:p>
      </dgm:t>
    </dgm:pt>
    <dgm:pt modelId="{688D5F5D-5696-418D-876B-29C3DC6F1606}" type="sibTrans" cxnId="{7021BB6F-FE42-48EA-B6BF-7D55279BF3B9}">
      <dgm:prSet/>
      <dgm:spPr/>
      <dgm:t>
        <a:bodyPr/>
        <a:lstStyle/>
        <a:p>
          <a:endParaRPr lang="en-US" sz="1600"/>
        </a:p>
      </dgm:t>
    </dgm:pt>
    <dgm:pt modelId="{272DDCE4-9F58-41B5-AA52-52F393D2BBF8}">
      <dgm:prSet custT="1"/>
      <dgm:spPr/>
      <dgm:t>
        <a:bodyPr/>
        <a:lstStyle/>
        <a:p>
          <a:pPr rtl="0"/>
          <a:r>
            <a:rPr lang="en-US" sz="1600" dirty="0" smtClean="0"/>
            <a:t>Purchase Requisitions</a:t>
          </a:r>
          <a:endParaRPr lang="en-US" sz="1600" dirty="0"/>
        </a:p>
      </dgm:t>
    </dgm:pt>
    <dgm:pt modelId="{9149BC44-4EE5-4F7B-87C7-9CB37F1F51A3}" type="parTrans" cxnId="{E2C780EC-3B3A-434E-89E9-78800EFE3DF4}">
      <dgm:prSet/>
      <dgm:spPr/>
      <dgm:t>
        <a:bodyPr/>
        <a:lstStyle/>
        <a:p>
          <a:endParaRPr lang="en-US" sz="1600"/>
        </a:p>
      </dgm:t>
    </dgm:pt>
    <dgm:pt modelId="{74BFE98C-258D-4FCC-9B8C-2C314822086F}" type="sibTrans" cxnId="{E2C780EC-3B3A-434E-89E9-78800EFE3DF4}">
      <dgm:prSet/>
      <dgm:spPr/>
      <dgm:t>
        <a:bodyPr/>
        <a:lstStyle/>
        <a:p>
          <a:endParaRPr lang="en-US" sz="1600"/>
        </a:p>
      </dgm:t>
    </dgm:pt>
    <dgm:pt modelId="{84293ED0-5722-4E27-9D2A-0A71C4DE3BDC}">
      <dgm:prSet custT="1"/>
      <dgm:spPr/>
      <dgm:t>
        <a:bodyPr/>
        <a:lstStyle/>
        <a:p>
          <a:pPr rtl="0"/>
          <a:r>
            <a:rPr lang="en-US" sz="1600" smtClean="0"/>
            <a:t>Collections</a:t>
          </a:r>
          <a:endParaRPr lang="en-US" sz="1600"/>
        </a:p>
      </dgm:t>
    </dgm:pt>
    <dgm:pt modelId="{86F0782B-41E8-4BDE-BD0B-9139687445B1}" type="parTrans" cxnId="{6D0EA016-CFD4-4678-A275-AD58F8130F80}">
      <dgm:prSet/>
      <dgm:spPr/>
      <dgm:t>
        <a:bodyPr/>
        <a:lstStyle/>
        <a:p>
          <a:endParaRPr lang="en-US" sz="1600"/>
        </a:p>
      </dgm:t>
    </dgm:pt>
    <dgm:pt modelId="{9CBE9F71-2B2F-4660-980A-DE50BCE67185}" type="sibTrans" cxnId="{6D0EA016-CFD4-4678-A275-AD58F8130F80}">
      <dgm:prSet/>
      <dgm:spPr/>
      <dgm:t>
        <a:bodyPr/>
        <a:lstStyle/>
        <a:p>
          <a:endParaRPr lang="en-US" sz="1600"/>
        </a:p>
      </dgm:t>
    </dgm:pt>
    <dgm:pt modelId="{68FE5C80-DBB6-4005-B07D-D6E2001F131E}">
      <dgm:prSet custT="1"/>
      <dgm:spPr/>
      <dgm:t>
        <a:bodyPr/>
        <a:lstStyle/>
        <a:p>
          <a:pPr rtl="0"/>
          <a:r>
            <a:rPr lang="en-US" sz="1600" smtClean="0"/>
            <a:t>Journal Entries</a:t>
          </a:r>
          <a:endParaRPr lang="en-US" sz="1600"/>
        </a:p>
      </dgm:t>
    </dgm:pt>
    <dgm:pt modelId="{101BC708-C6A6-4F19-8205-1A033893CD56}" type="parTrans" cxnId="{6F290CE0-F443-4A92-833A-343D97D4D96C}">
      <dgm:prSet/>
      <dgm:spPr/>
      <dgm:t>
        <a:bodyPr/>
        <a:lstStyle/>
        <a:p>
          <a:endParaRPr lang="en-US" sz="1600"/>
        </a:p>
      </dgm:t>
    </dgm:pt>
    <dgm:pt modelId="{1C68423A-F287-454B-B79A-520E12F78BA1}" type="sibTrans" cxnId="{6F290CE0-F443-4A92-833A-343D97D4D96C}">
      <dgm:prSet/>
      <dgm:spPr/>
      <dgm:t>
        <a:bodyPr/>
        <a:lstStyle/>
        <a:p>
          <a:endParaRPr lang="en-US" sz="1600"/>
        </a:p>
      </dgm:t>
    </dgm:pt>
    <dgm:pt modelId="{868607E5-A014-4543-AFB7-9680EE9F2C2A}">
      <dgm:prSet custT="1"/>
      <dgm:spPr/>
      <dgm:t>
        <a:bodyPr/>
        <a:lstStyle/>
        <a:p>
          <a:pPr rtl="0"/>
          <a:r>
            <a:rPr lang="en-US" sz="1600" smtClean="0"/>
            <a:t>Credit Memos</a:t>
          </a:r>
          <a:endParaRPr lang="en-US" sz="1600"/>
        </a:p>
      </dgm:t>
    </dgm:pt>
    <dgm:pt modelId="{9892C4D4-3177-4785-8F42-5E6D98F4DBDC}" type="parTrans" cxnId="{D5A85579-3D01-43AD-8F78-5AF6582AB364}">
      <dgm:prSet/>
      <dgm:spPr/>
      <dgm:t>
        <a:bodyPr/>
        <a:lstStyle/>
        <a:p>
          <a:endParaRPr lang="en-US" sz="1600"/>
        </a:p>
      </dgm:t>
    </dgm:pt>
    <dgm:pt modelId="{E4E93841-D908-4411-AECE-B83FAAF46BED}" type="sibTrans" cxnId="{D5A85579-3D01-43AD-8F78-5AF6582AB364}">
      <dgm:prSet/>
      <dgm:spPr/>
      <dgm:t>
        <a:bodyPr/>
        <a:lstStyle/>
        <a:p>
          <a:endParaRPr lang="en-US" sz="1600"/>
        </a:p>
      </dgm:t>
    </dgm:pt>
    <dgm:pt modelId="{2615C3D0-C600-4A25-B226-2D05FB6FFE4C}" type="pres">
      <dgm:prSet presAssocID="{A2073BB6-50A9-47F6-9796-CEA50BE2402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7E56372-32A8-4E6F-83FA-7C5A6195316F}" type="pres">
      <dgm:prSet presAssocID="{388005F6-FD04-4AB6-8178-FC693A562FDA}" presName="composite" presStyleCnt="0"/>
      <dgm:spPr/>
    </dgm:pt>
    <dgm:pt modelId="{46A41A01-829B-4BCD-859A-E6EAC281EDD8}" type="pres">
      <dgm:prSet presAssocID="{388005F6-FD04-4AB6-8178-FC693A562FDA}" presName="parTx" presStyleLbl="alignNode1" presStyleIdx="0" presStyleCnt="6" custLinFactNeighborX="554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C70792-D008-4CC9-9E14-824681A84976}" type="pres">
      <dgm:prSet presAssocID="{388005F6-FD04-4AB6-8178-FC693A562FDA}" presName="desTx" presStyleLbl="alignAccFollowNode1" presStyleIdx="0" presStyleCnt="6">
        <dgm:presLayoutVars>
          <dgm:bulletEnabled val="1"/>
        </dgm:presLayoutVars>
      </dgm:prSet>
      <dgm:spPr/>
    </dgm:pt>
    <dgm:pt modelId="{EE38C228-608B-4A32-9BD1-46657852BD79}" type="pres">
      <dgm:prSet presAssocID="{4560DA61-0718-4552-9859-76ABA0442BD2}" presName="space" presStyleCnt="0"/>
      <dgm:spPr/>
    </dgm:pt>
    <dgm:pt modelId="{054BEEE3-CE4B-495F-9DC6-19AE29E08D5D}" type="pres">
      <dgm:prSet presAssocID="{746EEDB3-A20D-44F7-BAAF-F14626C904CF}" presName="composite" presStyleCnt="0"/>
      <dgm:spPr/>
    </dgm:pt>
    <dgm:pt modelId="{C854EF49-194C-4034-BBFF-06E245159C06}" type="pres">
      <dgm:prSet presAssocID="{746EEDB3-A20D-44F7-BAAF-F14626C904CF}" presName="parTx" presStyleLbl="align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94309B-E672-46BE-9F9A-7B158FEC5199}" type="pres">
      <dgm:prSet presAssocID="{746EEDB3-A20D-44F7-BAAF-F14626C904CF}" presName="desTx" presStyleLbl="alignAccFollowNode1" presStyleIdx="1" presStyleCnt="6">
        <dgm:presLayoutVars>
          <dgm:bulletEnabled val="1"/>
        </dgm:presLayoutVars>
      </dgm:prSet>
      <dgm:spPr/>
    </dgm:pt>
    <dgm:pt modelId="{760954F0-0218-4D39-AF3A-1DFEEC2667FD}" type="pres">
      <dgm:prSet presAssocID="{688D5F5D-5696-418D-876B-29C3DC6F1606}" presName="space" presStyleCnt="0"/>
      <dgm:spPr/>
    </dgm:pt>
    <dgm:pt modelId="{883B5060-917A-4649-8A75-434D2FD8BCB7}" type="pres">
      <dgm:prSet presAssocID="{272DDCE4-9F58-41B5-AA52-52F393D2BBF8}" presName="composite" presStyleCnt="0"/>
      <dgm:spPr/>
    </dgm:pt>
    <dgm:pt modelId="{C15FE644-D8FE-4D1F-90E5-869B448D1E38}" type="pres">
      <dgm:prSet presAssocID="{272DDCE4-9F58-41B5-AA52-52F393D2BBF8}" presName="parTx" presStyleLbl="align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9E7AD2-D885-41FF-80B6-43DD222DB3C6}" type="pres">
      <dgm:prSet presAssocID="{272DDCE4-9F58-41B5-AA52-52F393D2BBF8}" presName="desTx" presStyleLbl="alignAccFollowNode1" presStyleIdx="2" presStyleCnt="6">
        <dgm:presLayoutVars>
          <dgm:bulletEnabled val="1"/>
        </dgm:presLayoutVars>
      </dgm:prSet>
      <dgm:spPr/>
    </dgm:pt>
    <dgm:pt modelId="{3B65EB24-AFCE-41CE-A2BB-2B4CEBF3296B}" type="pres">
      <dgm:prSet presAssocID="{74BFE98C-258D-4FCC-9B8C-2C314822086F}" presName="space" presStyleCnt="0"/>
      <dgm:spPr/>
    </dgm:pt>
    <dgm:pt modelId="{5AAB5971-4955-4308-9248-CCC805B6C80D}" type="pres">
      <dgm:prSet presAssocID="{84293ED0-5722-4E27-9D2A-0A71C4DE3BDC}" presName="composite" presStyleCnt="0"/>
      <dgm:spPr/>
    </dgm:pt>
    <dgm:pt modelId="{5C0187DB-F7E8-4029-A8B9-AD886F9A952D}" type="pres">
      <dgm:prSet presAssocID="{84293ED0-5722-4E27-9D2A-0A71C4DE3BDC}" presName="parTx" presStyleLbl="align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02459E-E366-48C9-A333-AC33DA253094}" type="pres">
      <dgm:prSet presAssocID="{84293ED0-5722-4E27-9D2A-0A71C4DE3BDC}" presName="desTx" presStyleLbl="alignAccFollowNode1" presStyleIdx="3" presStyleCnt="6">
        <dgm:presLayoutVars>
          <dgm:bulletEnabled val="1"/>
        </dgm:presLayoutVars>
      </dgm:prSet>
      <dgm:spPr/>
    </dgm:pt>
    <dgm:pt modelId="{519C3ECA-0D02-4FA0-AD27-152EBEC33694}" type="pres">
      <dgm:prSet presAssocID="{9CBE9F71-2B2F-4660-980A-DE50BCE67185}" presName="space" presStyleCnt="0"/>
      <dgm:spPr/>
    </dgm:pt>
    <dgm:pt modelId="{940907B7-59DC-43C5-B0F9-AE3FC37F75A3}" type="pres">
      <dgm:prSet presAssocID="{68FE5C80-DBB6-4005-B07D-D6E2001F131E}" presName="composite" presStyleCnt="0"/>
      <dgm:spPr/>
    </dgm:pt>
    <dgm:pt modelId="{DD477D3D-B1B9-492E-ABFC-43673B05480E}" type="pres">
      <dgm:prSet presAssocID="{68FE5C80-DBB6-4005-B07D-D6E2001F131E}" presName="parTx" presStyleLbl="align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D00D97-1F52-4986-AE86-447DF27B156B}" type="pres">
      <dgm:prSet presAssocID="{68FE5C80-DBB6-4005-B07D-D6E2001F131E}" presName="desTx" presStyleLbl="alignAccFollowNode1" presStyleIdx="4" presStyleCnt="6">
        <dgm:presLayoutVars>
          <dgm:bulletEnabled val="1"/>
        </dgm:presLayoutVars>
      </dgm:prSet>
      <dgm:spPr/>
    </dgm:pt>
    <dgm:pt modelId="{60D2A217-D9D1-418A-8EA4-CB30CDE682DC}" type="pres">
      <dgm:prSet presAssocID="{1C68423A-F287-454B-B79A-520E12F78BA1}" presName="space" presStyleCnt="0"/>
      <dgm:spPr/>
    </dgm:pt>
    <dgm:pt modelId="{EFB39B93-D598-4FD4-B4EA-D5CA85970C90}" type="pres">
      <dgm:prSet presAssocID="{868607E5-A014-4543-AFB7-9680EE9F2C2A}" presName="composite" presStyleCnt="0"/>
      <dgm:spPr/>
    </dgm:pt>
    <dgm:pt modelId="{B9CAA95A-3237-4147-A6B5-10F5487846AC}" type="pres">
      <dgm:prSet presAssocID="{868607E5-A014-4543-AFB7-9680EE9F2C2A}" presName="parTx" presStyleLbl="align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533FFA-50A0-4FF7-97EA-232F20659B79}" type="pres">
      <dgm:prSet presAssocID="{868607E5-A014-4543-AFB7-9680EE9F2C2A}" presName="desTx" presStyleLbl="alignAccFollowNode1" presStyleIdx="5" presStyleCnt="6" custLinFactNeighborY="972">
        <dgm:presLayoutVars>
          <dgm:bulletEnabled val="1"/>
        </dgm:presLayoutVars>
      </dgm:prSet>
      <dgm:spPr/>
    </dgm:pt>
  </dgm:ptLst>
  <dgm:cxnLst>
    <dgm:cxn modelId="{E2C780EC-3B3A-434E-89E9-78800EFE3DF4}" srcId="{A2073BB6-50A9-47F6-9796-CEA50BE24022}" destId="{272DDCE4-9F58-41B5-AA52-52F393D2BBF8}" srcOrd="2" destOrd="0" parTransId="{9149BC44-4EE5-4F7B-87C7-9CB37F1F51A3}" sibTransId="{74BFE98C-258D-4FCC-9B8C-2C314822086F}"/>
    <dgm:cxn modelId="{6D0EA016-CFD4-4678-A275-AD58F8130F80}" srcId="{A2073BB6-50A9-47F6-9796-CEA50BE24022}" destId="{84293ED0-5722-4E27-9D2A-0A71C4DE3BDC}" srcOrd="3" destOrd="0" parTransId="{86F0782B-41E8-4BDE-BD0B-9139687445B1}" sibTransId="{9CBE9F71-2B2F-4660-980A-DE50BCE67185}"/>
    <dgm:cxn modelId="{7021BB6F-FE42-48EA-B6BF-7D55279BF3B9}" srcId="{A2073BB6-50A9-47F6-9796-CEA50BE24022}" destId="{746EEDB3-A20D-44F7-BAAF-F14626C904CF}" srcOrd="1" destOrd="0" parTransId="{98CB19CA-5BC6-45AE-8FAA-4AC8C7FDEE4C}" sibTransId="{688D5F5D-5696-418D-876B-29C3DC6F1606}"/>
    <dgm:cxn modelId="{0AF58740-222B-46C5-A8DF-E527490306E1}" srcId="{A2073BB6-50A9-47F6-9796-CEA50BE24022}" destId="{388005F6-FD04-4AB6-8178-FC693A562FDA}" srcOrd="0" destOrd="0" parTransId="{2A18265F-5C87-4AEA-9053-BC9F42E7C7FC}" sibTransId="{4560DA61-0718-4552-9859-76ABA0442BD2}"/>
    <dgm:cxn modelId="{7D61A8B5-548A-4614-ABB8-979536579AFA}" type="presOf" srcId="{746EEDB3-A20D-44F7-BAAF-F14626C904CF}" destId="{C854EF49-194C-4034-BBFF-06E245159C06}" srcOrd="0" destOrd="0" presId="urn:microsoft.com/office/officeart/2005/8/layout/hList1"/>
    <dgm:cxn modelId="{C670AB1A-5148-4B20-B12E-2AB5DE786BD8}" type="presOf" srcId="{84293ED0-5722-4E27-9D2A-0A71C4DE3BDC}" destId="{5C0187DB-F7E8-4029-A8B9-AD886F9A952D}" srcOrd="0" destOrd="0" presId="urn:microsoft.com/office/officeart/2005/8/layout/hList1"/>
    <dgm:cxn modelId="{150667EF-D0C9-484C-B7EE-38E2BBD3CBD5}" type="presOf" srcId="{A2073BB6-50A9-47F6-9796-CEA50BE24022}" destId="{2615C3D0-C600-4A25-B226-2D05FB6FFE4C}" srcOrd="0" destOrd="0" presId="urn:microsoft.com/office/officeart/2005/8/layout/hList1"/>
    <dgm:cxn modelId="{FDFDB13F-CBD0-43BD-894B-7222ADC77FD6}" type="presOf" srcId="{388005F6-FD04-4AB6-8178-FC693A562FDA}" destId="{46A41A01-829B-4BCD-859A-E6EAC281EDD8}" srcOrd="0" destOrd="0" presId="urn:microsoft.com/office/officeart/2005/8/layout/hList1"/>
    <dgm:cxn modelId="{380DF796-D8FF-40D6-9714-7F83A2FD9AF5}" type="presOf" srcId="{868607E5-A014-4543-AFB7-9680EE9F2C2A}" destId="{B9CAA95A-3237-4147-A6B5-10F5487846AC}" srcOrd="0" destOrd="0" presId="urn:microsoft.com/office/officeart/2005/8/layout/hList1"/>
    <dgm:cxn modelId="{6F290CE0-F443-4A92-833A-343D97D4D96C}" srcId="{A2073BB6-50A9-47F6-9796-CEA50BE24022}" destId="{68FE5C80-DBB6-4005-B07D-D6E2001F131E}" srcOrd="4" destOrd="0" parTransId="{101BC708-C6A6-4F19-8205-1A033893CD56}" sibTransId="{1C68423A-F287-454B-B79A-520E12F78BA1}"/>
    <dgm:cxn modelId="{D5A85579-3D01-43AD-8F78-5AF6582AB364}" srcId="{A2073BB6-50A9-47F6-9796-CEA50BE24022}" destId="{868607E5-A014-4543-AFB7-9680EE9F2C2A}" srcOrd="5" destOrd="0" parTransId="{9892C4D4-3177-4785-8F42-5E6D98F4DBDC}" sibTransId="{E4E93841-D908-4411-AECE-B83FAAF46BED}"/>
    <dgm:cxn modelId="{88DDFFC2-A2F1-44E1-9DBC-ACFDAC9A4ED2}" type="presOf" srcId="{68FE5C80-DBB6-4005-B07D-D6E2001F131E}" destId="{DD477D3D-B1B9-492E-ABFC-43673B05480E}" srcOrd="0" destOrd="0" presId="urn:microsoft.com/office/officeart/2005/8/layout/hList1"/>
    <dgm:cxn modelId="{9E271B00-135C-4FA6-9F5A-8E9D24CC9C0B}" type="presOf" srcId="{272DDCE4-9F58-41B5-AA52-52F393D2BBF8}" destId="{C15FE644-D8FE-4D1F-90E5-869B448D1E38}" srcOrd="0" destOrd="0" presId="urn:microsoft.com/office/officeart/2005/8/layout/hList1"/>
    <dgm:cxn modelId="{1B2A376F-629B-4081-8448-2E11EDEA162E}" type="presParOf" srcId="{2615C3D0-C600-4A25-B226-2D05FB6FFE4C}" destId="{B7E56372-32A8-4E6F-83FA-7C5A6195316F}" srcOrd="0" destOrd="0" presId="urn:microsoft.com/office/officeart/2005/8/layout/hList1"/>
    <dgm:cxn modelId="{97A02FF6-9A36-4254-BA01-32ABEBC7F9A4}" type="presParOf" srcId="{B7E56372-32A8-4E6F-83FA-7C5A6195316F}" destId="{46A41A01-829B-4BCD-859A-E6EAC281EDD8}" srcOrd="0" destOrd="0" presId="urn:microsoft.com/office/officeart/2005/8/layout/hList1"/>
    <dgm:cxn modelId="{B603D7B0-9BF2-49C0-B762-C77A92ED400F}" type="presParOf" srcId="{B7E56372-32A8-4E6F-83FA-7C5A6195316F}" destId="{0CC70792-D008-4CC9-9E14-824681A84976}" srcOrd="1" destOrd="0" presId="urn:microsoft.com/office/officeart/2005/8/layout/hList1"/>
    <dgm:cxn modelId="{2EFCAAE4-D95D-47C0-A742-94CBF6869BDF}" type="presParOf" srcId="{2615C3D0-C600-4A25-B226-2D05FB6FFE4C}" destId="{EE38C228-608B-4A32-9BD1-46657852BD79}" srcOrd="1" destOrd="0" presId="urn:microsoft.com/office/officeart/2005/8/layout/hList1"/>
    <dgm:cxn modelId="{E3309CC0-9649-44DC-A5E4-EC942A049DFF}" type="presParOf" srcId="{2615C3D0-C600-4A25-B226-2D05FB6FFE4C}" destId="{054BEEE3-CE4B-495F-9DC6-19AE29E08D5D}" srcOrd="2" destOrd="0" presId="urn:microsoft.com/office/officeart/2005/8/layout/hList1"/>
    <dgm:cxn modelId="{CE9F28C7-1890-4FD6-B536-1D4C5F2A8E60}" type="presParOf" srcId="{054BEEE3-CE4B-495F-9DC6-19AE29E08D5D}" destId="{C854EF49-194C-4034-BBFF-06E245159C06}" srcOrd="0" destOrd="0" presId="urn:microsoft.com/office/officeart/2005/8/layout/hList1"/>
    <dgm:cxn modelId="{84C77CBB-D392-4BA0-BDCE-B4DF1174074C}" type="presParOf" srcId="{054BEEE3-CE4B-495F-9DC6-19AE29E08D5D}" destId="{3294309B-E672-46BE-9F9A-7B158FEC5199}" srcOrd="1" destOrd="0" presId="urn:microsoft.com/office/officeart/2005/8/layout/hList1"/>
    <dgm:cxn modelId="{8C503C5F-387A-418C-946E-1BD7D905291C}" type="presParOf" srcId="{2615C3D0-C600-4A25-B226-2D05FB6FFE4C}" destId="{760954F0-0218-4D39-AF3A-1DFEEC2667FD}" srcOrd="3" destOrd="0" presId="urn:microsoft.com/office/officeart/2005/8/layout/hList1"/>
    <dgm:cxn modelId="{9D8A0A85-F6BA-45AB-91EA-61C62ABAA62D}" type="presParOf" srcId="{2615C3D0-C600-4A25-B226-2D05FB6FFE4C}" destId="{883B5060-917A-4649-8A75-434D2FD8BCB7}" srcOrd="4" destOrd="0" presId="urn:microsoft.com/office/officeart/2005/8/layout/hList1"/>
    <dgm:cxn modelId="{168EC1EE-36D8-4D6E-842C-24BC5A1D7751}" type="presParOf" srcId="{883B5060-917A-4649-8A75-434D2FD8BCB7}" destId="{C15FE644-D8FE-4D1F-90E5-869B448D1E38}" srcOrd="0" destOrd="0" presId="urn:microsoft.com/office/officeart/2005/8/layout/hList1"/>
    <dgm:cxn modelId="{4CC994E8-F2B2-4E7C-A61F-FE2E4B18296D}" type="presParOf" srcId="{883B5060-917A-4649-8A75-434D2FD8BCB7}" destId="{0F9E7AD2-D885-41FF-80B6-43DD222DB3C6}" srcOrd="1" destOrd="0" presId="urn:microsoft.com/office/officeart/2005/8/layout/hList1"/>
    <dgm:cxn modelId="{F187F838-D606-4049-BED4-FD6EF0C3E6AE}" type="presParOf" srcId="{2615C3D0-C600-4A25-B226-2D05FB6FFE4C}" destId="{3B65EB24-AFCE-41CE-A2BB-2B4CEBF3296B}" srcOrd="5" destOrd="0" presId="urn:microsoft.com/office/officeart/2005/8/layout/hList1"/>
    <dgm:cxn modelId="{DF27F24E-D211-491A-99B4-D24D5FDF0613}" type="presParOf" srcId="{2615C3D0-C600-4A25-B226-2D05FB6FFE4C}" destId="{5AAB5971-4955-4308-9248-CCC805B6C80D}" srcOrd="6" destOrd="0" presId="urn:microsoft.com/office/officeart/2005/8/layout/hList1"/>
    <dgm:cxn modelId="{1AB62C5D-6263-49A1-9974-140FE97DAEED}" type="presParOf" srcId="{5AAB5971-4955-4308-9248-CCC805B6C80D}" destId="{5C0187DB-F7E8-4029-A8B9-AD886F9A952D}" srcOrd="0" destOrd="0" presId="urn:microsoft.com/office/officeart/2005/8/layout/hList1"/>
    <dgm:cxn modelId="{7839CEA0-0651-4686-B3CF-85B3A2ED9266}" type="presParOf" srcId="{5AAB5971-4955-4308-9248-CCC805B6C80D}" destId="{9E02459E-E366-48C9-A333-AC33DA253094}" srcOrd="1" destOrd="0" presId="urn:microsoft.com/office/officeart/2005/8/layout/hList1"/>
    <dgm:cxn modelId="{9B727402-ACD6-4FB0-BFB8-AA89F391AB21}" type="presParOf" srcId="{2615C3D0-C600-4A25-B226-2D05FB6FFE4C}" destId="{519C3ECA-0D02-4FA0-AD27-152EBEC33694}" srcOrd="7" destOrd="0" presId="urn:microsoft.com/office/officeart/2005/8/layout/hList1"/>
    <dgm:cxn modelId="{319ADA65-7EB3-4478-AD9B-6C88D2926B80}" type="presParOf" srcId="{2615C3D0-C600-4A25-B226-2D05FB6FFE4C}" destId="{940907B7-59DC-43C5-B0F9-AE3FC37F75A3}" srcOrd="8" destOrd="0" presId="urn:microsoft.com/office/officeart/2005/8/layout/hList1"/>
    <dgm:cxn modelId="{C8B52980-EFAD-4431-A3AF-08E11A32A921}" type="presParOf" srcId="{940907B7-59DC-43C5-B0F9-AE3FC37F75A3}" destId="{DD477D3D-B1B9-492E-ABFC-43673B05480E}" srcOrd="0" destOrd="0" presId="urn:microsoft.com/office/officeart/2005/8/layout/hList1"/>
    <dgm:cxn modelId="{9E1507C8-F140-4E5A-A42C-E17C7D6B868D}" type="presParOf" srcId="{940907B7-59DC-43C5-B0F9-AE3FC37F75A3}" destId="{CAD00D97-1F52-4986-AE86-447DF27B156B}" srcOrd="1" destOrd="0" presId="urn:microsoft.com/office/officeart/2005/8/layout/hList1"/>
    <dgm:cxn modelId="{CA0936BB-50F4-46F4-B97E-776808FF38EF}" type="presParOf" srcId="{2615C3D0-C600-4A25-B226-2D05FB6FFE4C}" destId="{60D2A217-D9D1-418A-8EA4-CB30CDE682DC}" srcOrd="9" destOrd="0" presId="urn:microsoft.com/office/officeart/2005/8/layout/hList1"/>
    <dgm:cxn modelId="{82118A18-A9D2-45B1-B44F-BFC5975C2E41}" type="presParOf" srcId="{2615C3D0-C600-4A25-B226-2D05FB6FFE4C}" destId="{EFB39B93-D598-4FD4-B4EA-D5CA85970C90}" srcOrd="10" destOrd="0" presId="urn:microsoft.com/office/officeart/2005/8/layout/hList1"/>
    <dgm:cxn modelId="{58308CB9-EFF5-44FD-902F-9509CC72731F}" type="presParOf" srcId="{EFB39B93-D598-4FD4-B4EA-D5CA85970C90}" destId="{B9CAA95A-3237-4147-A6B5-10F5487846AC}" srcOrd="0" destOrd="0" presId="urn:microsoft.com/office/officeart/2005/8/layout/hList1"/>
    <dgm:cxn modelId="{DAF35D7C-ED47-44FD-B8AC-A02C6E5CB220}" type="presParOf" srcId="{EFB39B93-D598-4FD4-B4EA-D5CA85970C90}" destId="{34533FFA-50A0-4FF7-97EA-232F20659B7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2073BB6-50A9-47F6-9796-CEA50BE24022}" type="doc">
      <dgm:prSet loTypeId="urn:microsoft.com/office/officeart/2005/8/layout/hList1" loCatId="list" qsTypeId="urn:microsoft.com/office/officeart/2005/8/quickstyle/3d7#2" qsCatId="3D" csTypeId="urn:microsoft.com/office/officeart/2005/8/colors/accent0_3#4" csCatId="mainScheme" phldr="1"/>
      <dgm:spPr/>
      <dgm:t>
        <a:bodyPr/>
        <a:lstStyle/>
        <a:p>
          <a:endParaRPr lang="en-US"/>
        </a:p>
      </dgm:t>
    </dgm:pt>
    <dgm:pt modelId="{388005F6-FD04-4AB6-8178-FC693A562FDA}">
      <dgm:prSet custT="1"/>
      <dgm:spPr/>
      <dgm:t>
        <a:bodyPr/>
        <a:lstStyle/>
        <a:p>
          <a:pPr rtl="0"/>
          <a:r>
            <a:rPr lang="en-US" sz="1600" smtClean="0"/>
            <a:t>Payables Invoices</a:t>
          </a:r>
          <a:endParaRPr lang="en-US" sz="1600" dirty="0"/>
        </a:p>
      </dgm:t>
    </dgm:pt>
    <dgm:pt modelId="{2A18265F-5C87-4AEA-9053-BC9F42E7C7FC}" type="parTrans" cxnId="{0AF58740-222B-46C5-A8DF-E527490306E1}">
      <dgm:prSet/>
      <dgm:spPr/>
      <dgm:t>
        <a:bodyPr/>
        <a:lstStyle/>
        <a:p>
          <a:endParaRPr lang="en-US" sz="1600"/>
        </a:p>
      </dgm:t>
    </dgm:pt>
    <dgm:pt modelId="{4560DA61-0718-4552-9859-76ABA0442BD2}" type="sibTrans" cxnId="{0AF58740-222B-46C5-A8DF-E527490306E1}">
      <dgm:prSet/>
      <dgm:spPr/>
      <dgm:t>
        <a:bodyPr/>
        <a:lstStyle/>
        <a:p>
          <a:endParaRPr lang="en-US" sz="1600"/>
        </a:p>
      </dgm:t>
    </dgm:pt>
    <dgm:pt modelId="{746EEDB3-A20D-44F7-BAAF-F14626C904CF}">
      <dgm:prSet custT="1"/>
      <dgm:spPr/>
      <dgm:t>
        <a:bodyPr/>
        <a:lstStyle/>
        <a:p>
          <a:pPr rtl="0"/>
          <a:r>
            <a:rPr lang="en-US" sz="1600" smtClean="0"/>
            <a:t>Internet Expenses</a:t>
          </a:r>
          <a:endParaRPr lang="en-US" sz="1600"/>
        </a:p>
      </dgm:t>
    </dgm:pt>
    <dgm:pt modelId="{98CB19CA-5BC6-45AE-8FAA-4AC8C7FDEE4C}" type="parTrans" cxnId="{7021BB6F-FE42-48EA-B6BF-7D55279BF3B9}">
      <dgm:prSet/>
      <dgm:spPr/>
      <dgm:t>
        <a:bodyPr/>
        <a:lstStyle/>
        <a:p>
          <a:endParaRPr lang="en-US" sz="1600"/>
        </a:p>
      </dgm:t>
    </dgm:pt>
    <dgm:pt modelId="{688D5F5D-5696-418D-876B-29C3DC6F1606}" type="sibTrans" cxnId="{7021BB6F-FE42-48EA-B6BF-7D55279BF3B9}">
      <dgm:prSet/>
      <dgm:spPr/>
      <dgm:t>
        <a:bodyPr/>
        <a:lstStyle/>
        <a:p>
          <a:endParaRPr lang="en-US" sz="1600"/>
        </a:p>
      </dgm:t>
    </dgm:pt>
    <dgm:pt modelId="{272DDCE4-9F58-41B5-AA52-52F393D2BBF8}">
      <dgm:prSet custT="1"/>
      <dgm:spPr/>
      <dgm:t>
        <a:bodyPr/>
        <a:lstStyle/>
        <a:p>
          <a:pPr rtl="0"/>
          <a:r>
            <a:rPr lang="en-US" sz="1600" dirty="0" smtClean="0"/>
            <a:t>Purchase Requisitions</a:t>
          </a:r>
          <a:endParaRPr lang="en-US" sz="1600" dirty="0"/>
        </a:p>
      </dgm:t>
    </dgm:pt>
    <dgm:pt modelId="{9149BC44-4EE5-4F7B-87C7-9CB37F1F51A3}" type="parTrans" cxnId="{E2C780EC-3B3A-434E-89E9-78800EFE3DF4}">
      <dgm:prSet/>
      <dgm:spPr/>
      <dgm:t>
        <a:bodyPr/>
        <a:lstStyle/>
        <a:p>
          <a:endParaRPr lang="en-US" sz="1600"/>
        </a:p>
      </dgm:t>
    </dgm:pt>
    <dgm:pt modelId="{74BFE98C-258D-4FCC-9B8C-2C314822086F}" type="sibTrans" cxnId="{E2C780EC-3B3A-434E-89E9-78800EFE3DF4}">
      <dgm:prSet/>
      <dgm:spPr/>
      <dgm:t>
        <a:bodyPr/>
        <a:lstStyle/>
        <a:p>
          <a:endParaRPr lang="en-US" sz="1600"/>
        </a:p>
      </dgm:t>
    </dgm:pt>
    <dgm:pt modelId="{84293ED0-5722-4E27-9D2A-0A71C4DE3BDC}">
      <dgm:prSet custT="1"/>
      <dgm:spPr/>
      <dgm:t>
        <a:bodyPr/>
        <a:lstStyle/>
        <a:p>
          <a:pPr rtl="0"/>
          <a:r>
            <a:rPr lang="en-US" sz="1600" smtClean="0"/>
            <a:t>Collections</a:t>
          </a:r>
          <a:endParaRPr lang="en-US" sz="1600"/>
        </a:p>
      </dgm:t>
    </dgm:pt>
    <dgm:pt modelId="{86F0782B-41E8-4BDE-BD0B-9139687445B1}" type="parTrans" cxnId="{6D0EA016-CFD4-4678-A275-AD58F8130F80}">
      <dgm:prSet/>
      <dgm:spPr/>
      <dgm:t>
        <a:bodyPr/>
        <a:lstStyle/>
        <a:p>
          <a:endParaRPr lang="en-US" sz="1600"/>
        </a:p>
      </dgm:t>
    </dgm:pt>
    <dgm:pt modelId="{9CBE9F71-2B2F-4660-980A-DE50BCE67185}" type="sibTrans" cxnId="{6D0EA016-CFD4-4678-A275-AD58F8130F80}">
      <dgm:prSet/>
      <dgm:spPr/>
      <dgm:t>
        <a:bodyPr/>
        <a:lstStyle/>
        <a:p>
          <a:endParaRPr lang="en-US" sz="1600"/>
        </a:p>
      </dgm:t>
    </dgm:pt>
    <dgm:pt modelId="{68FE5C80-DBB6-4005-B07D-D6E2001F131E}">
      <dgm:prSet custT="1"/>
      <dgm:spPr/>
      <dgm:t>
        <a:bodyPr/>
        <a:lstStyle/>
        <a:p>
          <a:pPr rtl="0"/>
          <a:r>
            <a:rPr lang="en-US" sz="1600" smtClean="0"/>
            <a:t>Journal Entries</a:t>
          </a:r>
          <a:endParaRPr lang="en-US" sz="1600"/>
        </a:p>
      </dgm:t>
    </dgm:pt>
    <dgm:pt modelId="{101BC708-C6A6-4F19-8205-1A033893CD56}" type="parTrans" cxnId="{6F290CE0-F443-4A92-833A-343D97D4D96C}">
      <dgm:prSet/>
      <dgm:spPr/>
      <dgm:t>
        <a:bodyPr/>
        <a:lstStyle/>
        <a:p>
          <a:endParaRPr lang="en-US" sz="1600"/>
        </a:p>
      </dgm:t>
    </dgm:pt>
    <dgm:pt modelId="{1C68423A-F287-454B-B79A-520E12F78BA1}" type="sibTrans" cxnId="{6F290CE0-F443-4A92-833A-343D97D4D96C}">
      <dgm:prSet/>
      <dgm:spPr/>
      <dgm:t>
        <a:bodyPr/>
        <a:lstStyle/>
        <a:p>
          <a:endParaRPr lang="en-US" sz="1600"/>
        </a:p>
      </dgm:t>
    </dgm:pt>
    <dgm:pt modelId="{868607E5-A014-4543-AFB7-9680EE9F2C2A}">
      <dgm:prSet custT="1"/>
      <dgm:spPr/>
      <dgm:t>
        <a:bodyPr/>
        <a:lstStyle/>
        <a:p>
          <a:pPr rtl="0"/>
          <a:r>
            <a:rPr lang="en-US" sz="1600" smtClean="0"/>
            <a:t>Credit Memos</a:t>
          </a:r>
          <a:endParaRPr lang="en-US" sz="1600"/>
        </a:p>
      </dgm:t>
    </dgm:pt>
    <dgm:pt modelId="{9892C4D4-3177-4785-8F42-5E6D98F4DBDC}" type="parTrans" cxnId="{D5A85579-3D01-43AD-8F78-5AF6582AB364}">
      <dgm:prSet/>
      <dgm:spPr/>
      <dgm:t>
        <a:bodyPr/>
        <a:lstStyle/>
        <a:p>
          <a:endParaRPr lang="en-US" sz="1600"/>
        </a:p>
      </dgm:t>
    </dgm:pt>
    <dgm:pt modelId="{E4E93841-D908-4411-AECE-B83FAAF46BED}" type="sibTrans" cxnId="{D5A85579-3D01-43AD-8F78-5AF6582AB364}">
      <dgm:prSet/>
      <dgm:spPr/>
      <dgm:t>
        <a:bodyPr/>
        <a:lstStyle/>
        <a:p>
          <a:endParaRPr lang="en-US" sz="1600"/>
        </a:p>
      </dgm:t>
    </dgm:pt>
    <dgm:pt modelId="{2615C3D0-C600-4A25-B226-2D05FB6FFE4C}" type="pres">
      <dgm:prSet presAssocID="{A2073BB6-50A9-47F6-9796-CEA50BE2402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7E56372-32A8-4E6F-83FA-7C5A6195316F}" type="pres">
      <dgm:prSet presAssocID="{388005F6-FD04-4AB6-8178-FC693A562FDA}" presName="composite" presStyleCnt="0"/>
      <dgm:spPr/>
    </dgm:pt>
    <dgm:pt modelId="{46A41A01-829B-4BCD-859A-E6EAC281EDD8}" type="pres">
      <dgm:prSet presAssocID="{388005F6-FD04-4AB6-8178-FC693A562FDA}" presName="parTx" presStyleLbl="alignNode1" presStyleIdx="0" presStyleCnt="6" custLinFactNeighborX="554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C70792-D008-4CC9-9E14-824681A84976}" type="pres">
      <dgm:prSet presAssocID="{388005F6-FD04-4AB6-8178-FC693A562FDA}" presName="desTx" presStyleLbl="alignAccFollowNode1" presStyleIdx="0" presStyleCnt="6">
        <dgm:presLayoutVars>
          <dgm:bulletEnabled val="1"/>
        </dgm:presLayoutVars>
      </dgm:prSet>
      <dgm:spPr/>
    </dgm:pt>
    <dgm:pt modelId="{EE38C228-608B-4A32-9BD1-46657852BD79}" type="pres">
      <dgm:prSet presAssocID="{4560DA61-0718-4552-9859-76ABA0442BD2}" presName="space" presStyleCnt="0"/>
      <dgm:spPr/>
    </dgm:pt>
    <dgm:pt modelId="{054BEEE3-CE4B-495F-9DC6-19AE29E08D5D}" type="pres">
      <dgm:prSet presAssocID="{746EEDB3-A20D-44F7-BAAF-F14626C904CF}" presName="composite" presStyleCnt="0"/>
      <dgm:spPr/>
    </dgm:pt>
    <dgm:pt modelId="{C854EF49-194C-4034-BBFF-06E245159C06}" type="pres">
      <dgm:prSet presAssocID="{746EEDB3-A20D-44F7-BAAF-F14626C904CF}" presName="parTx" presStyleLbl="align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94309B-E672-46BE-9F9A-7B158FEC5199}" type="pres">
      <dgm:prSet presAssocID="{746EEDB3-A20D-44F7-BAAF-F14626C904CF}" presName="desTx" presStyleLbl="alignAccFollowNode1" presStyleIdx="1" presStyleCnt="6">
        <dgm:presLayoutVars>
          <dgm:bulletEnabled val="1"/>
        </dgm:presLayoutVars>
      </dgm:prSet>
      <dgm:spPr/>
    </dgm:pt>
    <dgm:pt modelId="{760954F0-0218-4D39-AF3A-1DFEEC2667FD}" type="pres">
      <dgm:prSet presAssocID="{688D5F5D-5696-418D-876B-29C3DC6F1606}" presName="space" presStyleCnt="0"/>
      <dgm:spPr/>
    </dgm:pt>
    <dgm:pt modelId="{883B5060-917A-4649-8A75-434D2FD8BCB7}" type="pres">
      <dgm:prSet presAssocID="{272DDCE4-9F58-41B5-AA52-52F393D2BBF8}" presName="composite" presStyleCnt="0"/>
      <dgm:spPr/>
    </dgm:pt>
    <dgm:pt modelId="{C15FE644-D8FE-4D1F-90E5-869B448D1E38}" type="pres">
      <dgm:prSet presAssocID="{272DDCE4-9F58-41B5-AA52-52F393D2BBF8}" presName="parTx" presStyleLbl="align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9E7AD2-D885-41FF-80B6-43DD222DB3C6}" type="pres">
      <dgm:prSet presAssocID="{272DDCE4-9F58-41B5-AA52-52F393D2BBF8}" presName="desTx" presStyleLbl="alignAccFollowNode1" presStyleIdx="2" presStyleCnt="6">
        <dgm:presLayoutVars>
          <dgm:bulletEnabled val="1"/>
        </dgm:presLayoutVars>
      </dgm:prSet>
      <dgm:spPr/>
    </dgm:pt>
    <dgm:pt modelId="{3B65EB24-AFCE-41CE-A2BB-2B4CEBF3296B}" type="pres">
      <dgm:prSet presAssocID="{74BFE98C-258D-4FCC-9B8C-2C314822086F}" presName="space" presStyleCnt="0"/>
      <dgm:spPr/>
    </dgm:pt>
    <dgm:pt modelId="{5AAB5971-4955-4308-9248-CCC805B6C80D}" type="pres">
      <dgm:prSet presAssocID="{84293ED0-5722-4E27-9D2A-0A71C4DE3BDC}" presName="composite" presStyleCnt="0"/>
      <dgm:spPr/>
    </dgm:pt>
    <dgm:pt modelId="{5C0187DB-F7E8-4029-A8B9-AD886F9A952D}" type="pres">
      <dgm:prSet presAssocID="{84293ED0-5722-4E27-9D2A-0A71C4DE3BDC}" presName="parTx" presStyleLbl="align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02459E-E366-48C9-A333-AC33DA253094}" type="pres">
      <dgm:prSet presAssocID="{84293ED0-5722-4E27-9D2A-0A71C4DE3BDC}" presName="desTx" presStyleLbl="alignAccFollowNode1" presStyleIdx="3" presStyleCnt="6">
        <dgm:presLayoutVars>
          <dgm:bulletEnabled val="1"/>
        </dgm:presLayoutVars>
      </dgm:prSet>
      <dgm:spPr/>
    </dgm:pt>
    <dgm:pt modelId="{519C3ECA-0D02-4FA0-AD27-152EBEC33694}" type="pres">
      <dgm:prSet presAssocID="{9CBE9F71-2B2F-4660-980A-DE50BCE67185}" presName="space" presStyleCnt="0"/>
      <dgm:spPr/>
    </dgm:pt>
    <dgm:pt modelId="{940907B7-59DC-43C5-B0F9-AE3FC37F75A3}" type="pres">
      <dgm:prSet presAssocID="{68FE5C80-DBB6-4005-B07D-D6E2001F131E}" presName="composite" presStyleCnt="0"/>
      <dgm:spPr/>
    </dgm:pt>
    <dgm:pt modelId="{DD477D3D-B1B9-492E-ABFC-43673B05480E}" type="pres">
      <dgm:prSet presAssocID="{68FE5C80-DBB6-4005-B07D-D6E2001F131E}" presName="parTx" presStyleLbl="align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D00D97-1F52-4986-AE86-447DF27B156B}" type="pres">
      <dgm:prSet presAssocID="{68FE5C80-DBB6-4005-B07D-D6E2001F131E}" presName="desTx" presStyleLbl="alignAccFollowNode1" presStyleIdx="4" presStyleCnt="6">
        <dgm:presLayoutVars>
          <dgm:bulletEnabled val="1"/>
        </dgm:presLayoutVars>
      </dgm:prSet>
      <dgm:spPr/>
    </dgm:pt>
    <dgm:pt modelId="{60D2A217-D9D1-418A-8EA4-CB30CDE682DC}" type="pres">
      <dgm:prSet presAssocID="{1C68423A-F287-454B-B79A-520E12F78BA1}" presName="space" presStyleCnt="0"/>
      <dgm:spPr/>
    </dgm:pt>
    <dgm:pt modelId="{EFB39B93-D598-4FD4-B4EA-D5CA85970C90}" type="pres">
      <dgm:prSet presAssocID="{868607E5-A014-4543-AFB7-9680EE9F2C2A}" presName="composite" presStyleCnt="0"/>
      <dgm:spPr/>
    </dgm:pt>
    <dgm:pt modelId="{B9CAA95A-3237-4147-A6B5-10F5487846AC}" type="pres">
      <dgm:prSet presAssocID="{868607E5-A014-4543-AFB7-9680EE9F2C2A}" presName="parTx" presStyleLbl="align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533FFA-50A0-4FF7-97EA-232F20659B79}" type="pres">
      <dgm:prSet presAssocID="{868607E5-A014-4543-AFB7-9680EE9F2C2A}" presName="desTx" presStyleLbl="alignAccFollowNode1" presStyleIdx="5" presStyleCnt="6" custLinFactNeighborY="972">
        <dgm:presLayoutVars>
          <dgm:bulletEnabled val="1"/>
        </dgm:presLayoutVars>
      </dgm:prSet>
      <dgm:spPr/>
    </dgm:pt>
  </dgm:ptLst>
  <dgm:cxnLst>
    <dgm:cxn modelId="{E2C780EC-3B3A-434E-89E9-78800EFE3DF4}" srcId="{A2073BB6-50A9-47F6-9796-CEA50BE24022}" destId="{272DDCE4-9F58-41B5-AA52-52F393D2BBF8}" srcOrd="2" destOrd="0" parTransId="{9149BC44-4EE5-4F7B-87C7-9CB37F1F51A3}" sibTransId="{74BFE98C-258D-4FCC-9B8C-2C314822086F}"/>
    <dgm:cxn modelId="{6D0EA016-CFD4-4678-A275-AD58F8130F80}" srcId="{A2073BB6-50A9-47F6-9796-CEA50BE24022}" destId="{84293ED0-5722-4E27-9D2A-0A71C4DE3BDC}" srcOrd="3" destOrd="0" parTransId="{86F0782B-41E8-4BDE-BD0B-9139687445B1}" sibTransId="{9CBE9F71-2B2F-4660-980A-DE50BCE67185}"/>
    <dgm:cxn modelId="{7021BB6F-FE42-48EA-B6BF-7D55279BF3B9}" srcId="{A2073BB6-50A9-47F6-9796-CEA50BE24022}" destId="{746EEDB3-A20D-44F7-BAAF-F14626C904CF}" srcOrd="1" destOrd="0" parTransId="{98CB19CA-5BC6-45AE-8FAA-4AC8C7FDEE4C}" sibTransId="{688D5F5D-5696-418D-876B-29C3DC6F1606}"/>
    <dgm:cxn modelId="{0AF58740-222B-46C5-A8DF-E527490306E1}" srcId="{A2073BB6-50A9-47F6-9796-CEA50BE24022}" destId="{388005F6-FD04-4AB6-8178-FC693A562FDA}" srcOrd="0" destOrd="0" parTransId="{2A18265F-5C87-4AEA-9053-BC9F42E7C7FC}" sibTransId="{4560DA61-0718-4552-9859-76ABA0442BD2}"/>
    <dgm:cxn modelId="{C7974C47-A207-480C-BD9B-DE64F4855CF5}" type="presOf" srcId="{68FE5C80-DBB6-4005-B07D-D6E2001F131E}" destId="{DD477D3D-B1B9-492E-ABFC-43673B05480E}" srcOrd="0" destOrd="0" presId="urn:microsoft.com/office/officeart/2005/8/layout/hList1"/>
    <dgm:cxn modelId="{3A8E814C-7AA2-409B-9922-3154B9B8FC2D}" type="presOf" srcId="{388005F6-FD04-4AB6-8178-FC693A562FDA}" destId="{46A41A01-829B-4BCD-859A-E6EAC281EDD8}" srcOrd="0" destOrd="0" presId="urn:microsoft.com/office/officeart/2005/8/layout/hList1"/>
    <dgm:cxn modelId="{9E1D04B8-B49D-4D7E-816C-4F3E4D21F6BF}" type="presOf" srcId="{272DDCE4-9F58-41B5-AA52-52F393D2BBF8}" destId="{C15FE644-D8FE-4D1F-90E5-869B448D1E38}" srcOrd="0" destOrd="0" presId="urn:microsoft.com/office/officeart/2005/8/layout/hList1"/>
    <dgm:cxn modelId="{95059574-B98A-475E-94DB-2C4E5FFA45B3}" type="presOf" srcId="{746EEDB3-A20D-44F7-BAAF-F14626C904CF}" destId="{C854EF49-194C-4034-BBFF-06E245159C06}" srcOrd="0" destOrd="0" presId="urn:microsoft.com/office/officeart/2005/8/layout/hList1"/>
    <dgm:cxn modelId="{A4C5FA0F-C719-42B7-B5AF-EB18AAE2292A}" type="presOf" srcId="{84293ED0-5722-4E27-9D2A-0A71C4DE3BDC}" destId="{5C0187DB-F7E8-4029-A8B9-AD886F9A952D}" srcOrd="0" destOrd="0" presId="urn:microsoft.com/office/officeart/2005/8/layout/hList1"/>
    <dgm:cxn modelId="{95807752-9148-44F1-931D-D5394178B914}" type="presOf" srcId="{868607E5-A014-4543-AFB7-9680EE9F2C2A}" destId="{B9CAA95A-3237-4147-A6B5-10F5487846AC}" srcOrd="0" destOrd="0" presId="urn:microsoft.com/office/officeart/2005/8/layout/hList1"/>
    <dgm:cxn modelId="{6BF3ABAE-914B-4D19-8321-2AEA294ABA7E}" type="presOf" srcId="{A2073BB6-50A9-47F6-9796-CEA50BE24022}" destId="{2615C3D0-C600-4A25-B226-2D05FB6FFE4C}" srcOrd="0" destOrd="0" presId="urn:microsoft.com/office/officeart/2005/8/layout/hList1"/>
    <dgm:cxn modelId="{6F290CE0-F443-4A92-833A-343D97D4D96C}" srcId="{A2073BB6-50A9-47F6-9796-CEA50BE24022}" destId="{68FE5C80-DBB6-4005-B07D-D6E2001F131E}" srcOrd="4" destOrd="0" parTransId="{101BC708-C6A6-4F19-8205-1A033893CD56}" sibTransId="{1C68423A-F287-454B-B79A-520E12F78BA1}"/>
    <dgm:cxn modelId="{D5A85579-3D01-43AD-8F78-5AF6582AB364}" srcId="{A2073BB6-50A9-47F6-9796-CEA50BE24022}" destId="{868607E5-A014-4543-AFB7-9680EE9F2C2A}" srcOrd="5" destOrd="0" parTransId="{9892C4D4-3177-4785-8F42-5E6D98F4DBDC}" sibTransId="{E4E93841-D908-4411-AECE-B83FAAF46BED}"/>
    <dgm:cxn modelId="{F6AAF806-4474-4602-837E-EC5A12B4C4B8}" type="presParOf" srcId="{2615C3D0-C600-4A25-B226-2D05FB6FFE4C}" destId="{B7E56372-32A8-4E6F-83FA-7C5A6195316F}" srcOrd="0" destOrd="0" presId="urn:microsoft.com/office/officeart/2005/8/layout/hList1"/>
    <dgm:cxn modelId="{CDB5C72A-DA9E-4A7D-8819-885D9039A34E}" type="presParOf" srcId="{B7E56372-32A8-4E6F-83FA-7C5A6195316F}" destId="{46A41A01-829B-4BCD-859A-E6EAC281EDD8}" srcOrd="0" destOrd="0" presId="urn:microsoft.com/office/officeart/2005/8/layout/hList1"/>
    <dgm:cxn modelId="{CBF75B10-EFEB-483A-B51C-69DBA72F79FC}" type="presParOf" srcId="{B7E56372-32A8-4E6F-83FA-7C5A6195316F}" destId="{0CC70792-D008-4CC9-9E14-824681A84976}" srcOrd="1" destOrd="0" presId="urn:microsoft.com/office/officeart/2005/8/layout/hList1"/>
    <dgm:cxn modelId="{7660F947-4DE6-453B-B0F9-979D6E659BD5}" type="presParOf" srcId="{2615C3D0-C600-4A25-B226-2D05FB6FFE4C}" destId="{EE38C228-608B-4A32-9BD1-46657852BD79}" srcOrd="1" destOrd="0" presId="urn:microsoft.com/office/officeart/2005/8/layout/hList1"/>
    <dgm:cxn modelId="{B58BAB14-D3F9-4706-85DC-FE3135F1F21E}" type="presParOf" srcId="{2615C3D0-C600-4A25-B226-2D05FB6FFE4C}" destId="{054BEEE3-CE4B-495F-9DC6-19AE29E08D5D}" srcOrd="2" destOrd="0" presId="urn:microsoft.com/office/officeart/2005/8/layout/hList1"/>
    <dgm:cxn modelId="{6D23A9A7-72CB-48C0-B811-E4C111010FDC}" type="presParOf" srcId="{054BEEE3-CE4B-495F-9DC6-19AE29E08D5D}" destId="{C854EF49-194C-4034-BBFF-06E245159C06}" srcOrd="0" destOrd="0" presId="urn:microsoft.com/office/officeart/2005/8/layout/hList1"/>
    <dgm:cxn modelId="{8942D896-C174-4011-AC4A-C47B13C10F4D}" type="presParOf" srcId="{054BEEE3-CE4B-495F-9DC6-19AE29E08D5D}" destId="{3294309B-E672-46BE-9F9A-7B158FEC5199}" srcOrd="1" destOrd="0" presId="urn:microsoft.com/office/officeart/2005/8/layout/hList1"/>
    <dgm:cxn modelId="{CA840293-2CFF-4264-90D0-5AE01F561CA1}" type="presParOf" srcId="{2615C3D0-C600-4A25-B226-2D05FB6FFE4C}" destId="{760954F0-0218-4D39-AF3A-1DFEEC2667FD}" srcOrd="3" destOrd="0" presId="urn:microsoft.com/office/officeart/2005/8/layout/hList1"/>
    <dgm:cxn modelId="{13DC08DD-140F-4BBB-9BF3-8C49526A1BF4}" type="presParOf" srcId="{2615C3D0-C600-4A25-B226-2D05FB6FFE4C}" destId="{883B5060-917A-4649-8A75-434D2FD8BCB7}" srcOrd="4" destOrd="0" presId="urn:microsoft.com/office/officeart/2005/8/layout/hList1"/>
    <dgm:cxn modelId="{7B8169A4-BFAE-43B1-AA8A-BE09D162DB2B}" type="presParOf" srcId="{883B5060-917A-4649-8A75-434D2FD8BCB7}" destId="{C15FE644-D8FE-4D1F-90E5-869B448D1E38}" srcOrd="0" destOrd="0" presId="urn:microsoft.com/office/officeart/2005/8/layout/hList1"/>
    <dgm:cxn modelId="{D72476D8-827B-4305-B9BC-0A2D7FC38C4E}" type="presParOf" srcId="{883B5060-917A-4649-8A75-434D2FD8BCB7}" destId="{0F9E7AD2-D885-41FF-80B6-43DD222DB3C6}" srcOrd="1" destOrd="0" presId="urn:microsoft.com/office/officeart/2005/8/layout/hList1"/>
    <dgm:cxn modelId="{DF201428-2E96-4637-B860-7930EE665FCF}" type="presParOf" srcId="{2615C3D0-C600-4A25-B226-2D05FB6FFE4C}" destId="{3B65EB24-AFCE-41CE-A2BB-2B4CEBF3296B}" srcOrd="5" destOrd="0" presId="urn:microsoft.com/office/officeart/2005/8/layout/hList1"/>
    <dgm:cxn modelId="{AECE2812-93CD-42CD-9101-950522CC85B8}" type="presParOf" srcId="{2615C3D0-C600-4A25-B226-2D05FB6FFE4C}" destId="{5AAB5971-4955-4308-9248-CCC805B6C80D}" srcOrd="6" destOrd="0" presId="urn:microsoft.com/office/officeart/2005/8/layout/hList1"/>
    <dgm:cxn modelId="{D398A712-EC47-45A2-8896-60A727F7CC3D}" type="presParOf" srcId="{5AAB5971-4955-4308-9248-CCC805B6C80D}" destId="{5C0187DB-F7E8-4029-A8B9-AD886F9A952D}" srcOrd="0" destOrd="0" presId="urn:microsoft.com/office/officeart/2005/8/layout/hList1"/>
    <dgm:cxn modelId="{DE074AF4-356D-4D51-AA26-2F23BFA3AAED}" type="presParOf" srcId="{5AAB5971-4955-4308-9248-CCC805B6C80D}" destId="{9E02459E-E366-48C9-A333-AC33DA253094}" srcOrd="1" destOrd="0" presId="urn:microsoft.com/office/officeart/2005/8/layout/hList1"/>
    <dgm:cxn modelId="{B7EA909B-36C2-494A-8302-713A7DEBF5E3}" type="presParOf" srcId="{2615C3D0-C600-4A25-B226-2D05FB6FFE4C}" destId="{519C3ECA-0D02-4FA0-AD27-152EBEC33694}" srcOrd="7" destOrd="0" presId="urn:microsoft.com/office/officeart/2005/8/layout/hList1"/>
    <dgm:cxn modelId="{C42E517C-EA13-4B6E-901C-56C7CE803723}" type="presParOf" srcId="{2615C3D0-C600-4A25-B226-2D05FB6FFE4C}" destId="{940907B7-59DC-43C5-B0F9-AE3FC37F75A3}" srcOrd="8" destOrd="0" presId="urn:microsoft.com/office/officeart/2005/8/layout/hList1"/>
    <dgm:cxn modelId="{90566379-115E-467B-8541-079C311BD8EC}" type="presParOf" srcId="{940907B7-59DC-43C5-B0F9-AE3FC37F75A3}" destId="{DD477D3D-B1B9-492E-ABFC-43673B05480E}" srcOrd="0" destOrd="0" presId="urn:microsoft.com/office/officeart/2005/8/layout/hList1"/>
    <dgm:cxn modelId="{EC2F6FEA-0304-415D-9C73-94B643616196}" type="presParOf" srcId="{940907B7-59DC-43C5-B0F9-AE3FC37F75A3}" destId="{CAD00D97-1F52-4986-AE86-447DF27B156B}" srcOrd="1" destOrd="0" presId="urn:microsoft.com/office/officeart/2005/8/layout/hList1"/>
    <dgm:cxn modelId="{660666A7-5B5D-4BE6-BE4C-830E68D17B36}" type="presParOf" srcId="{2615C3D0-C600-4A25-B226-2D05FB6FFE4C}" destId="{60D2A217-D9D1-418A-8EA4-CB30CDE682DC}" srcOrd="9" destOrd="0" presId="urn:microsoft.com/office/officeart/2005/8/layout/hList1"/>
    <dgm:cxn modelId="{577CE04E-9B33-45EE-B9B5-3463B07370D2}" type="presParOf" srcId="{2615C3D0-C600-4A25-B226-2D05FB6FFE4C}" destId="{EFB39B93-D598-4FD4-B4EA-D5CA85970C90}" srcOrd="10" destOrd="0" presId="urn:microsoft.com/office/officeart/2005/8/layout/hList1"/>
    <dgm:cxn modelId="{FB14628D-F858-4D43-89CA-CA4E0D65B41B}" type="presParOf" srcId="{EFB39B93-D598-4FD4-B4EA-D5CA85970C90}" destId="{B9CAA95A-3237-4147-A6B5-10F5487846AC}" srcOrd="0" destOrd="0" presId="urn:microsoft.com/office/officeart/2005/8/layout/hList1"/>
    <dgm:cxn modelId="{71FCBE3A-38D3-4044-94EA-5524610E6FD3}" type="presParOf" srcId="{EFB39B93-D598-4FD4-B4EA-D5CA85970C90}" destId="{34533FFA-50A0-4FF7-97EA-232F20659B7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E4C81E7-0293-4FD5-A08A-652694AC149B}" type="doc">
      <dgm:prSet loTypeId="urn:microsoft.com/office/officeart/2005/8/layout/matrix3" loCatId="matrix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CDC02D07-F410-4D80-BB6F-4181341FF3DD}">
      <dgm:prSet/>
      <dgm:spPr/>
      <dgm:t>
        <a:bodyPr/>
        <a:lstStyle/>
        <a:p>
          <a:pPr rtl="0"/>
          <a:r>
            <a:rPr lang="en-US" smtClean="0"/>
            <a:t>Oracle seeded mobile apps available for approvals from EBS 12.1.3</a:t>
          </a:r>
          <a:endParaRPr lang="en-US"/>
        </a:p>
      </dgm:t>
    </dgm:pt>
    <dgm:pt modelId="{0CC709B1-EAFB-4606-B767-B52BE9A51C75}" type="parTrans" cxnId="{E5AD5E46-5609-4359-98CE-5A71CA6785AD}">
      <dgm:prSet/>
      <dgm:spPr/>
      <dgm:t>
        <a:bodyPr/>
        <a:lstStyle/>
        <a:p>
          <a:endParaRPr lang="en-US"/>
        </a:p>
      </dgm:t>
    </dgm:pt>
    <dgm:pt modelId="{D6D28836-9FA7-4169-B203-0BEEE2D75989}" type="sibTrans" cxnId="{E5AD5E46-5609-4359-98CE-5A71CA6785AD}">
      <dgm:prSet/>
      <dgm:spPr/>
      <dgm:t>
        <a:bodyPr/>
        <a:lstStyle/>
        <a:p>
          <a:endParaRPr lang="en-US"/>
        </a:p>
      </dgm:t>
    </dgm:pt>
    <dgm:pt modelId="{980A72C6-5423-42F3-8FFC-6B97CA5C27C8}">
      <dgm:prSet/>
      <dgm:spPr/>
      <dgm:t>
        <a:bodyPr/>
        <a:lstStyle/>
        <a:p>
          <a:pPr rtl="0"/>
          <a:r>
            <a:rPr lang="en-US" dirty="0" smtClean="0"/>
            <a:t>No server side </a:t>
          </a:r>
          <a:r>
            <a:rPr lang="en-US" dirty="0" err="1" smtClean="0"/>
            <a:t>config</a:t>
          </a:r>
          <a:r>
            <a:rPr lang="en-US" dirty="0" smtClean="0"/>
            <a:t> required</a:t>
          </a:r>
          <a:endParaRPr lang="en-US" dirty="0"/>
        </a:p>
      </dgm:t>
    </dgm:pt>
    <dgm:pt modelId="{6AAE96BE-7D7C-4608-A5CE-AFDEFAC95304}" type="parTrans" cxnId="{B83447B5-5BDF-4794-B990-23B41CC09897}">
      <dgm:prSet/>
      <dgm:spPr/>
      <dgm:t>
        <a:bodyPr/>
        <a:lstStyle/>
        <a:p>
          <a:endParaRPr lang="en-US"/>
        </a:p>
      </dgm:t>
    </dgm:pt>
    <dgm:pt modelId="{2DEB7D56-2FD9-460F-A76C-AF2A84EC1C92}" type="sibTrans" cxnId="{B83447B5-5BDF-4794-B990-23B41CC09897}">
      <dgm:prSet/>
      <dgm:spPr/>
      <dgm:t>
        <a:bodyPr/>
        <a:lstStyle/>
        <a:p>
          <a:endParaRPr lang="en-US"/>
        </a:p>
      </dgm:t>
    </dgm:pt>
    <dgm:pt modelId="{EF9AAF1E-546A-4B30-8662-6C2961F409AE}">
      <dgm:prSet/>
      <dgm:spPr/>
      <dgm:t>
        <a:bodyPr/>
        <a:lstStyle/>
        <a:p>
          <a:pPr rtl="0"/>
          <a:r>
            <a:rPr lang="en-US" dirty="0" smtClean="0"/>
            <a:t>Supports standard </a:t>
          </a:r>
          <a:r>
            <a:rPr lang="en-US" dirty="0" smtClean="0"/>
            <a:t>modules where seeded app not available</a:t>
          </a:r>
          <a:endParaRPr lang="en-US" dirty="0"/>
        </a:p>
      </dgm:t>
    </dgm:pt>
    <dgm:pt modelId="{03C71A87-3446-4660-8058-3128A1ADFB1A}" type="parTrans" cxnId="{9120A13E-3975-407C-B5DF-FC7E586B866C}">
      <dgm:prSet/>
      <dgm:spPr/>
      <dgm:t>
        <a:bodyPr/>
        <a:lstStyle/>
        <a:p>
          <a:endParaRPr lang="en-US"/>
        </a:p>
      </dgm:t>
    </dgm:pt>
    <dgm:pt modelId="{73E41348-00CC-4A32-9998-DAA8F20EE150}" type="sibTrans" cxnId="{9120A13E-3975-407C-B5DF-FC7E586B866C}">
      <dgm:prSet/>
      <dgm:spPr/>
      <dgm:t>
        <a:bodyPr/>
        <a:lstStyle/>
        <a:p>
          <a:endParaRPr lang="en-US"/>
        </a:p>
      </dgm:t>
    </dgm:pt>
    <dgm:pt modelId="{4BAC40F2-ECEE-4AAA-B765-FC84E82CF8D0}">
      <dgm:prSet/>
      <dgm:spPr/>
      <dgm:t>
        <a:bodyPr/>
        <a:lstStyle/>
        <a:p>
          <a:pPr rtl="0"/>
          <a:r>
            <a:rPr lang="en-US" dirty="0" smtClean="0"/>
            <a:t>No effort for future workflow implementations – automatic support</a:t>
          </a:r>
          <a:endParaRPr lang="en-US" dirty="0"/>
        </a:p>
      </dgm:t>
    </dgm:pt>
    <dgm:pt modelId="{481A2C22-3AE9-4546-97C1-8A99956772B8}" type="parTrans" cxnId="{5E9D5CF1-BE49-4DC0-9D8A-3210038035FC}">
      <dgm:prSet/>
      <dgm:spPr/>
      <dgm:t>
        <a:bodyPr/>
        <a:lstStyle/>
        <a:p>
          <a:endParaRPr lang="en-US"/>
        </a:p>
      </dgm:t>
    </dgm:pt>
    <dgm:pt modelId="{DB83BABD-5C0F-4C61-82A8-81C0645A038A}" type="sibTrans" cxnId="{5E9D5CF1-BE49-4DC0-9D8A-3210038035FC}">
      <dgm:prSet/>
      <dgm:spPr/>
      <dgm:t>
        <a:bodyPr/>
        <a:lstStyle/>
        <a:p>
          <a:endParaRPr lang="en-US"/>
        </a:p>
      </dgm:t>
    </dgm:pt>
    <dgm:pt modelId="{ECCDAE1D-BE39-4F99-961A-05817CFBC29B}" type="pres">
      <dgm:prSet presAssocID="{AE4C81E7-0293-4FD5-A08A-652694AC149B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9D0734-B6D9-4FE3-9C43-077653788C2C}" type="pres">
      <dgm:prSet presAssocID="{AE4C81E7-0293-4FD5-A08A-652694AC149B}" presName="diamond" presStyleLbl="bgShp" presStyleIdx="0" presStyleCnt="1"/>
      <dgm:spPr/>
    </dgm:pt>
    <dgm:pt modelId="{0594C658-C371-491A-B3F7-88B9550FD451}" type="pres">
      <dgm:prSet presAssocID="{AE4C81E7-0293-4FD5-A08A-652694AC149B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BC705D-6091-4296-92EA-A5876553DA27}" type="pres">
      <dgm:prSet presAssocID="{AE4C81E7-0293-4FD5-A08A-652694AC149B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F72C09-169C-4EC5-A2C3-C34CAEE229EC}" type="pres">
      <dgm:prSet presAssocID="{AE4C81E7-0293-4FD5-A08A-652694AC149B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ABFA3F-1790-4D65-B70B-B7E5F54A344D}" type="pres">
      <dgm:prSet presAssocID="{AE4C81E7-0293-4FD5-A08A-652694AC149B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467DC7-DF48-443F-8764-0AAD6106A336}" type="presOf" srcId="{CDC02D07-F410-4D80-BB6F-4181341FF3DD}" destId="{0594C658-C371-491A-B3F7-88B9550FD451}" srcOrd="0" destOrd="0" presId="urn:microsoft.com/office/officeart/2005/8/layout/matrix3"/>
    <dgm:cxn modelId="{A4DB08DB-2E16-4BF1-8419-17D5E6B25D2A}" type="presOf" srcId="{980A72C6-5423-42F3-8FFC-6B97CA5C27C8}" destId="{E5BC705D-6091-4296-92EA-A5876553DA27}" srcOrd="0" destOrd="0" presId="urn:microsoft.com/office/officeart/2005/8/layout/matrix3"/>
    <dgm:cxn modelId="{C1AFFDA7-ACDA-4892-80F3-20EDB4143D6E}" type="presOf" srcId="{AE4C81E7-0293-4FD5-A08A-652694AC149B}" destId="{ECCDAE1D-BE39-4F99-961A-05817CFBC29B}" srcOrd="0" destOrd="0" presId="urn:microsoft.com/office/officeart/2005/8/layout/matrix3"/>
    <dgm:cxn modelId="{569001AE-3A4E-40CF-8A2B-7645292416F2}" type="presOf" srcId="{EF9AAF1E-546A-4B30-8662-6C2961F409AE}" destId="{4AF72C09-169C-4EC5-A2C3-C34CAEE229EC}" srcOrd="0" destOrd="0" presId="urn:microsoft.com/office/officeart/2005/8/layout/matrix3"/>
    <dgm:cxn modelId="{E5AD5E46-5609-4359-98CE-5A71CA6785AD}" srcId="{AE4C81E7-0293-4FD5-A08A-652694AC149B}" destId="{CDC02D07-F410-4D80-BB6F-4181341FF3DD}" srcOrd="0" destOrd="0" parTransId="{0CC709B1-EAFB-4606-B767-B52BE9A51C75}" sibTransId="{D6D28836-9FA7-4169-B203-0BEEE2D75989}"/>
    <dgm:cxn modelId="{5E9D5CF1-BE49-4DC0-9D8A-3210038035FC}" srcId="{AE4C81E7-0293-4FD5-A08A-652694AC149B}" destId="{4BAC40F2-ECEE-4AAA-B765-FC84E82CF8D0}" srcOrd="3" destOrd="0" parTransId="{481A2C22-3AE9-4546-97C1-8A99956772B8}" sibTransId="{DB83BABD-5C0F-4C61-82A8-81C0645A038A}"/>
    <dgm:cxn modelId="{827EC560-4C2B-456A-BCC9-3119A48E1051}" type="presOf" srcId="{4BAC40F2-ECEE-4AAA-B765-FC84E82CF8D0}" destId="{0FABFA3F-1790-4D65-B70B-B7E5F54A344D}" srcOrd="0" destOrd="0" presId="urn:microsoft.com/office/officeart/2005/8/layout/matrix3"/>
    <dgm:cxn modelId="{B83447B5-5BDF-4794-B990-23B41CC09897}" srcId="{AE4C81E7-0293-4FD5-A08A-652694AC149B}" destId="{980A72C6-5423-42F3-8FFC-6B97CA5C27C8}" srcOrd="1" destOrd="0" parTransId="{6AAE96BE-7D7C-4608-A5CE-AFDEFAC95304}" sibTransId="{2DEB7D56-2FD9-460F-A76C-AF2A84EC1C92}"/>
    <dgm:cxn modelId="{9120A13E-3975-407C-B5DF-FC7E586B866C}" srcId="{AE4C81E7-0293-4FD5-A08A-652694AC149B}" destId="{EF9AAF1E-546A-4B30-8662-6C2961F409AE}" srcOrd="2" destOrd="0" parTransId="{03C71A87-3446-4660-8058-3128A1ADFB1A}" sibTransId="{73E41348-00CC-4A32-9998-DAA8F20EE150}"/>
    <dgm:cxn modelId="{D1FE0892-F883-4705-A4E9-725594CDE5EE}" type="presParOf" srcId="{ECCDAE1D-BE39-4F99-961A-05817CFBC29B}" destId="{C79D0734-B6D9-4FE3-9C43-077653788C2C}" srcOrd="0" destOrd="0" presId="urn:microsoft.com/office/officeart/2005/8/layout/matrix3"/>
    <dgm:cxn modelId="{D9D9365B-9F81-40B5-9656-FAE6BAF9A9A0}" type="presParOf" srcId="{ECCDAE1D-BE39-4F99-961A-05817CFBC29B}" destId="{0594C658-C371-491A-B3F7-88B9550FD451}" srcOrd="1" destOrd="0" presId="urn:microsoft.com/office/officeart/2005/8/layout/matrix3"/>
    <dgm:cxn modelId="{7934D6F0-03FF-4AAC-816A-A001037C33A9}" type="presParOf" srcId="{ECCDAE1D-BE39-4F99-961A-05817CFBC29B}" destId="{E5BC705D-6091-4296-92EA-A5876553DA27}" srcOrd="2" destOrd="0" presId="urn:microsoft.com/office/officeart/2005/8/layout/matrix3"/>
    <dgm:cxn modelId="{436BD625-8FA6-4A8C-8890-9583216CF249}" type="presParOf" srcId="{ECCDAE1D-BE39-4F99-961A-05817CFBC29B}" destId="{4AF72C09-169C-4EC5-A2C3-C34CAEE229EC}" srcOrd="3" destOrd="0" presId="urn:microsoft.com/office/officeart/2005/8/layout/matrix3"/>
    <dgm:cxn modelId="{38D9DAEE-68D0-42D9-A388-FF5196446979}" type="presParOf" srcId="{ECCDAE1D-BE39-4F99-961A-05817CFBC29B}" destId="{0FABFA3F-1790-4D65-B70B-B7E5F54A344D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E579D5F-2031-4ED6-877E-1B31D5812434}" type="doc">
      <dgm:prSet loTypeId="urn:microsoft.com/office/officeart/2005/8/layout/target3" loCatId="relationship" qsTypeId="urn:microsoft.com/office/officeart/2005/8/quickstyle/3d9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EDC9289-899A-411F-9522-CD482B52BA7C}">
      <dgm:prSet/>
      <dgm:spPr/>
      <dgm:t>
        <a:bodyPr/>
        <a:lstStyle/>
        <a:p>
          <a:pPr rtl="0"/>
          <a:r>
            <a:rPr lang="en-US" smtClean="0"/>
            <a:t>Can be used for any version of EBS</a:t>
          </a:r>
          <a:endParaRPr lang="en-US"/>
        </a:p>
      </dgm:t>
    </dgm:pt>
    <dgm:pt modelId="{1664B4FB-6C10-475F-B88D-9092001CB096}" type="parTrans" cxnId="{FB8839A2-54B1-450E-85E9-147C2403435F}">
      <dgm:prSet/>
      <dgm:spPr/>
      <dgm:t>
        <a:bodyPr/>
        <a:lstStyle/>
        <a:p>
          <a:endParaRPr lang="en-US"/>
        </a:p>
      </dgm:t>
    </dgm:pt>
    <dgm:pt modelId="{83FF6266-2213-45D4-A7B2-03585299BDAE}" type="sibTrans" cxnId="{FB8839A2-54B1-450E-85E9-147C2403435F}">
      <dgm:prSet/>
      <dgm:spPr/>
      <dgm:t>
        <a:bodyPr/>
        <a:lstStyle/>
        <a:p>
          <a:endParaRPr lang="en-US"/>
        </a:p>
      </dgm:t>
    </dgm:pt>
    <dgm:pt modelId="{1F80CFA6-EA3B-40CA-B974-74A716BE6B75}">
      <dgm:prSet/>
      <dgm:spPr/>
      <dgm:t>
        <a:bodyPr/>
        <a:lstStyle/>
        <a:p>
          <a:pPr rtl="0"/>
          <a:r>
            <a:rPr lang="en-US" smtClean="0"/>
            <a:t>Cost effectiveness</a:t>
          </a:r>
          <a:endParaRPr lang="en-US"/>
        </a:p>
      </dgm:t>
    </dgm:pt>
    <dgm:pt modelId="{A2538669-870D-4587-A63C-D43CFB4AC545}" type="parTrans" cxnId="{18C0F929-4151-4E09-A40A-F0DA37277A30}">
      <dgm:prSet/>
      <dgm:spPr/>
      <dgm:t>
        <a:bodyPr/>
        <a:lstStyle/>
        <a:p>
          <a:endParaRPr lang="en-US"/>
        </a:p>
      </dgm:t>
    </dgm:pt>
    <dgm:pt modelId="{DDAAD69C-D473-4E8A-A534-6B5C2273C568}" type="sibTrans" cxnId="{18C0F929-4151-4E09-A40A-F0DA37277A30}">
      <dgm:prSet/>
      <dgm:spPr/>
      <dgm:t>
        <a:bodyPr/>
        <a:lstStyle/>
        <a:p>
          <a:endParaRPr lang="en-US"/>
        </a:p>
      </dgm:t>
    </dgm:pt>
    <dgm:pt modelId="{948AAA02-FF02-4706-9966-59F70C3E3873}">
      <dgm:prSet/>
      <dgm:spPr/>
      <dgm:t>
        <a:bodyPr/>
        <a:lstStyle/>
        <a:p>
          <a:pPr rtl="0"/>
          <a:r>
            <a:rPr lang="en-US" smtClean="0"/>
            <a:t>Adaptability</a:t>
          </a:r>
          <a:endParaRPr lang="en-US"/>
        </a:p>
      </dgm:t>
    </dgm:pt>
    <dgm:pt modelId="{DF640B58-C42A-4992-AAF1-BCB4822BE016}" type="parTrans" cxnId="{9635A308-7A4D-4D65-9019-A9844AA068F2}">
      <dgm:prSet/>
      <dgm:spPr/>
      <dgm:t>
        <a:bodyPr/>
        <a:lstStyle/>
        <a:p>
          <a:endParaRPr lang="en-US"/>
        </a:p>
      </dgm:t>
    </dgm:pt>
    <dgm:pt modelId="{B5EC7984-678E-42E7-ACB6-27C9397E1A4D}" type="sibTrans" cxnId="{9635A308-7A4D-4D65-9019-A9844AA068F2}">
      <dgm:prSet/>
      <dgm:spPr/>
      <dgm:t>
        <a:bodyPr/>
        <a:lstStyle/>
        <a:p>
          <a:endParaRPr lang="en-US"/>
        </a:p>
      </dgm:t>
    </dgm:pt>
    <dgm:pt modelId="{5E9CA517-BA37-4178-92CB-8DD8ED1AF0EE}">
      <dgm:prSet/>
      <dgm:spPr/>
      <dgm:t>
        <a:bodyPr/>
        <a:lstStyle/>
        <a:p>
          <a:pPr rtl="0"/>
          <a:r>
            <a:rPr lang="en-US" smtClean="0"/>
            <a:t>Maintenance</a:t>
          </a:r>
          <a:endParaRPr lang="en-US"/>
        </a:p>
      </dgm:t>
    </dgm:pt>
    <dgm:pt modelId="{8371E59B-66E1-47BF-9281-3AE0508FDF57}" type="parTrans" cxnId="{B924C92B-B0F1-4E4C-B360-FBD81314A773}">
      <dgm:prSet/>
      <dgm:spPr/>
      <dgm:t>
        <a:bodyPr/>
        <a:lstStyle/>
        <a:p>
          <a:endParaRPr lang="en-US"/>
        </a:p>
      </dgm:t>
    </dgm:pt>
    <dgm:pt modelId="{EB62563E-5132-43AC-999A-4F3F33F9CD21}" type="sibTrans" cxnId="{B924C92B-B0F1-4E4C-B360-FBD81314A773}">
      <dgm:prSet/>
      <dgm:spPr/>
      <dgm:t>
        <a:bodyPr/>
        <a:lstStyle/>
        <a:p>
          <a:endParaRPr lang="en-US"/>
        </a:p>
      </dgm:t>
    </dgm:pt>
    <dgm:pt modelId="{47C60A7E-EC93-4F5F-A25F-CA53D33C2C66}">
      <dgm:prSet/>
      <dgm:spPr/>
      <dgm:t>
        <a:bodyPr/>
        <a:lstStyle/>
        <a:p>
          <a:pPr rtl="0"/>
          <a:r>
            <a:rPr lang="en-US" smtClean="0"/>
            <a:t>Support for all workflow processes</a:t>
          </a:r>
          <a:endParaRPr lang="en-US"/>
        </a:p>
      </dgm:t>
    </dgm:pt>
    <dgm:pt modelId="{6278571F-BF7F-4381-BC73-20BDF9C3304D}" type="parTrans" cxnId="{CBD26F38-3804-4E92-A380-7390A177F53B}">
      <dgm:prSet/>
      <dgm:spPr/>
      <dgm:t>
        <a:bodyPr/>
        <a:lstStyle/>
        <a:p>
          <a:endParaRPr lang="en-US"/>
        </a:p>
      </dgm:t>
    </dgm:pt>
    <dgm:pt modelId="{17E11B0E-4401-4D49-B5AD-251BF2C6EAC1}" type="sibTrans" cxnId="{CBD26F38-3804-4E92-A380-7390A177F53B}">
      <dgm:prSet/>
      <dgm:spPr/>
      <dgm:t>
        <a:bodyPr/>
        <a:lstStyle/>
        <a:p>
          <a:endParaRPr lang="en-US"/>
        </a:p>
      </dgm:t>
    </dgm:pt>
    <dgm:pt modelId="{E79E0B0F-2E6B-4204-9B10-5FC280C5E9CB}" type="pres">
      <dgm:prSet presAssocID="{5E579D5F-2031-4ED6-877E-1B31D5812434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0EF7B5-F72C-4DF9-99AC-0E76B2FDA37E}" type="pres">
      <dgm:prSet presAssocID="{4EDC9289-899A-411F-9522-CD482B52BA7C}" presName="circle1" presStyleLbl="node1" presStyleIdx="0" presStyleCnt="5"/>
      <dgm:spPr/>
    </dgm:pt>
    <dgm:pt modelId="{C4992DA6-1E9F-4418-B473-DBBB2BF62796}" type="pres">
      <dgm:prSet presAssocID="{4EDC9289-899A-411F-9522-CD482B52BA7C}" presName="space" presStyleCnt="0"/>
      <dgm:spPr/>
    </dgm:pt>
    <dgm:pt modelId="{E70426D9-FDE8-4C04-ACE1-B27A89D70A59}" type="pres">
      <dgm:prSet presAssocID="{4EDC9289-899A-411F-9522-CD482B52BA7C}" presName="rect1" presStyleLbl="alignAcc1" presStyleIdx="0" presStyleCnt="5"/>
      <dgm:spPr/>
      <dgm:t>
        <a:bodyPr/>
        <a:lstStyle/>
        <a:p>
          <a:endParaRPr lang="en-US"/>
        </a:p>
      </dgm:t>
    </dgm:pt>
    <dgm:pt modelId="{3B3F4436-E6B3-45DB-8DA4-824FD60BAC8A}" type="pres">
      <dgm:prSet presAssocID="{1F80CFA6-EA3B-40CA-B974-74A716BE6B75}" presName="vertSpace2" presStyleLbl="node1" presStyleIdx="0" presStyleCnt="5"/>
      <dgm:spPr/>
    </dgm:pt>
    <dgm:pt modelId="{9686DADF-683C-4790-B11B-1444FF0BEF06}" type="pres">
      <dgm:prSet presAssocID="{1F80CFA6-EA3B-40CA-B974-74A716BE6B75}" presName="circle2" presStyleLbl="node1" presStyleIdx="1" presStyleCnt="5"/>
      <dgm:spPr/>
    </dgm:pt>
    <dgm:pt modelId="{A10E9C9B-DE54-4C01-86AC-018027E85F72}" type="pres">
      <dgm:prSet presAssocID="{1F80CFA6-EA3B-40CA-B974-74A716BE6B75}" presName="rect2" presStyleLbl="alignAcc1" presStyleIdx="1" presStyleCnt="5"/>
      <dgm:spPr/>
      <dgm:t>
        <a:bodyPr/>
        <a:lstStyle/>
        <a:p>
          <a:endParaRPr lang="en-US"/>
        </a:p>
      </dgm:t>
    </dgm:pt>
    <dgm:pt modelId="{3404CDC1-EBD8-4814-88E5-5D16736A63AA}" type="pres">
      <dgm:prSet presAssocID="{948AAA02-FF02-4706-9966-59F70C3E3873}" presName="vertSpace3" presStyleLbl="node1" presStyleIdx="1" presStyleCnt="5"/>
      <dgm:spPr/>
    </dgm:pt>
    <dgm:pt modelId="{237830DF-8066-49CE-84A8-F63975BAC2AF}" type="pres">
      <dgm:prSet presAssocID="{948AAA02-FF02-4706-9966-59F70C3E3873}" presName="circle3" presStyleLbl="node1" presStyleIdx="2" presStyleCnt="5"/>
      <dgm:spPr/>
    </dgm:pt>
    <dgm:pt modelId="{8DFB46C6-0DB0-42A5-BFD8-E59EB847B99A}" type="pres">
      <dgm:prSet presAssocID="{948AAA02-FF02-4706-9966-59F70C3E3873}" presName="rect3" presStyleLbl="alignAcc1" presStyleIdx="2" presStyleCnt="5"/>
      <dgm:spPr/>
      <dgm:t>
        <a:bodyPr/>
        <a:lstStyle/>
        <a:p>
          <a:endParaRPr lang="en-US"/>
        </a:p>
      </dgm:t>
    </dgm:pt>
    <dgm:pt modelId="{BEB7A76F-3E6F-42FA-A269-4E96FBD66D6F}" type="pres">
      <dgm:prSet presAssocID="{5E9CA517-BA37-4178-92CB-8DD8ED1AF0EE}" presName="vertSpace4" presStyleLbl="node1" presStyleIdx="2" presStyleCnt="5"/>
      <dgm:spPr/>
    </dgm:pt>
    <dgm:pt modelId="{0FDADE74-BC8D-44C1-91BC-1D65863E63FE}" type="pres">
      <dgm:prSet presAssocID="{5E9CA517-BA37-4178-92CB-8DD8ED1AF0EE}" presName="circle4" presStyleLbl="node1" presStyleIdx="3" presStyleCnt="5"/>
      <dgm:spPr/>
    </dgm:pt>
    <dgm:pt modelId="{E931861E-69C3-4E83-BCA1-54B1CE0D69D5}" type="pres">
      <dgm:prSet presAssocID="{5E9CA517-BA37-4178-92CB-8DD8ED1AF0EE}" presName="rect4" presStyleLbl="alignAcc1" presStyleIdx="3" presStyleCnt="5"/>
      <dgm:spPr/>
      <dgm:t>
        <a:bodyPr/>
        <a:lstStyle/>
        <a:p>
          <a:endParaRPr lang="en-US"/>
        </a:p>
      </dgm:t>
    </dgm:pt>
    <dgm:pt modelId="{B0E43776-4CEE-42F9-BA27-C4A2ED59CF0A}" type="pres">
      <dgm:prSet presAssocID="{47C60A7E-EC93-4F5F-A25F-CA53D33C2C66}" presName="vertSpace5" presStyleLbl="node1" presStyleIdx="3" presStyleCnt="5"/>
      <dgm:spPr/>
    </dgm:pt>
    <dgm:pt modelId="{E17AC67F-06E0-421E-B057-C7F89F8C022D}" type="pres">
      <dgm:prSet presAssocID="{47C60A7E-EC93-4F5F-A25F-CA53D33C2C66}" presName="circle5" presStyleLbl="node1" presStyleIdx="4" presStyleCnt="5"/>
      <dgm:spPr/>
    </dgm:pt>
    <dgm:pt modelId="{A9CD32CE-365E-4524-A5FC-66A4AC843151}" type="pres">
      <dgm:prSet presAssocID="{47C60A7E-EC93-4F5F-A25F-CA53D33C2C66}" presName="rect5" presStyleLbl="alignAcc1" presStyleIdx="4" presStyleCnt="5"/>
      <dgm:spPr/>
      <dgm:t>
        <a:bodyPr/>
        <a:lstStyle/>
        <a:p>
          <a:endParaRPr lang="en-US"/>
        </a:p>
      </dgm:t>
    </dgm:pt>
    <dgm:pt modelId="{403F6E0D-785B-43B8-BEDC-E83C8B4248B6}" type="pres">
      <dgm:prSet presAssocID="{4EDC9289-899A-411F-9522-CD482B52BA7C}" presName="rect1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72BA69-6A7F-4B5A-94A6-C583CB8175C3}" type="pres">
      <dgm:prSet presAssocID="{1F80CFA6-EA3B-40CA-B974-74A716BE6B75}" presName="rect2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D9573F-E14E-4E6D-AE41-0383B99C5585}" type="pres">
      <dgm:prSet presAssocID="{948AAA02-FF02-4706-9966-59F70C3E3873}" presName="rect3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90D679-A321-452B-919A-72E99B5F763E}" type="pres">
      <dgm:prSet presAssocID="{5E9CA517-BA37-4178-92CB-8DD8ED1AF0EE}" presName="rect4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F0F20B-8924-47E4-B284-5544172C8724}" type="pres">
      <dgm:prSet presAssocID="{47C60A7E-EC93-4F5F-A25F-CA53D33C2C66}" presName="rect5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7C135C9-D495-4F5C-B8EC-B41DE0EFC12C}" type="presOf" srcId="{948AAA02-FF02-4706-9966-59F70C3E3873}" destId="{8DFB46C6-0DB0-42A5-BFD8-E59EB847B99A}" srcOrd="0" destOrd="0" presId="urn:microsoft.com/office/officeart/2005/8/layout/target3"/>
    <dgm:cxn modelId="{B924C92B-B0F1-4E4C-B360-FBD81314A773}" srcId="{5E579D5F-2031-4ED6-877E-1B31D5812434}" destId="{5E9CA517-BA37-4178-92CB-8DD8ED1AF0EE}" srcOrd="3" destOrd="0" parTransId="{8371E59B-66E1-47BF-9281-3AE0508FDF57}" sibTransId="{EB62563E-5132-43AC-999A-4F3F33F9CD21}"/>
    <dgm:cxn modelId="{265E8D07-5319-4E6B-8314-2799583260D8}" type="presOf" srcId="{1F80CFA6-EA3B-40CA-B974-74A716BE6B75}" destId="{BF72BA69-6A7F-4B5A-94A6-C583CB8175C3}" srcOrd="1" destOrd="0" presId="urn:microsoft.com/office/officeart/2005/8/layout/target3"/>
    <dgm:cxn modelId="{3846F4CF-E3EE-4219-8079-AD498F03174A}" type="presOf" srcId="{4EDC9289-899A-411F-9522-CD482B52BA7C}" destId="{403F6E0D-785B-43B8-BEDC-E83C8B4248B6}" srcOrd="1" destOrd="0" presId="urn:microsoft.com/office/officeart/2005/8/layout/target3"/>
    <dgm:cxn modelId="{9635A308-7A4D-4D65-9019-A9844AA068F2}" srcId="{5E579D5F-2031-4ED6-877E-1B31D5812434}" destId="{948AAA02-FF02-4706-9966-59F70C3E3873}" srcOrd="2" destOrd="0" parTransId="{DF640B58-C42A-4992-AAF1-BCB4822BE016}" sibTransId="{B5EC7984-678E-42E7-ACB6-27C9397E1A4D}"/>
    <dgm:cxn modelId="{88774748-0A0C-4A04-A42D-7265C690FAD0}" type="presOf" srcId="{5E579D5F-2031-4ED6-877E-1B31D5812434}" destId="{E79E0B0F-2E6B-4204-9B10-5FC280C5E9CB}" srcOrd="0" destOrd="0" presId="urn:microsoft.com/office/officeart/2005/8/layout/target3"/>
    <dgm:cxn modelId="{D34A977E-FAB8-4A81-924B-649AA0A2DDC4}" type="presOf" srcId="{47C60A7E-EC93-4F5F-A25F-CA53D33C2C66}" destId="{A9CD32CE-365E-4524-A5FC-66A4AC843151}" srcOrd="0" destOrd="0" presId="urn:microsoft.com/office/officeart/2005/8/layout/target3"/>
    <dgm:cxn modelId="{66E23EC6-CBB6-4D72-B255-10EE2E57EE70}" type="presOf" srcId="{5E9CA517-BA37-4178-92CB-8DD8ED1AF0EE}" destId="{E931861E-69C3-4E83-BCA1-54B1CE0D69D5}" srcOrd="0" destOrd="0" presId="urn:microsoft.com/office/officeart/2005/8/layout/target3"/>
    <dgm:cxn modelId="{E4F074F9-B654-4136-8A48-E2AB07B18CD2}" type="presOf" srcId="{1F80CFA6-EA3B-40CA-B974-74A716BE6B75}" destId="{A10E9C9B-DE54-4C01-86AC-018027E85F72}" srcOrd="0" destOrd="0" presId="urn:microsoft.com/office/officeart/2005/8/layout/target3"/>
    <dgm:cxn modelId="{AF3B5076-D87D-4B15-9949-D2FF026F7E8F}" type="presOf" srcId="{948AAA02-FF02-4706-9966-59F70C3E3873}" destId="{E5D9573F-E14E-4E6D-AE41-0383B99C5585}" srcOrd="1" destOrd="0" presId="urn:microsoft.com/office/officeart/2005/8/layout/target3"/>
    <dgm:cxn modelId="{7DBBEF2F-E5B9-4E20-AFFA-402C71A256FD}" type="presOf" srcId="{5E9CA517-BA37-4178-92CB-8DD8ED1AF0EE}" destId="{D990D679-A321-452B-919A-72E99B5F763E}" srcOrd="1" destOrd="0" presId="urn:microsoft.com/office/officeart/2005/8/layout/target3"/>
    <dgm:cxn modelId="{E4CD14D1-23CB-400D-A83D-258B9765A49C}" type="presOf" srcId="{4EDC9289-899A-411F-9522-CD482B52BA7C}" destId="{E70426D9-FDE8-4C04-ACE1-B27A89D70A59}" srcOrd="0" destOrd="0" presId="urn:microsoft.com/office/officeart/2005/8/layout/target3"/>
    <dgm:cxn modelId="{FB8839A2-54B1-450E-85E9-147C2403435F}" srcId="{5E579D5F-2031-4ED6-877E-1B31D5812434}" destId="{4EDC9289-899A-411F-9522-CD482B52BA7C}" srcOrd="0" destOrd="0" parTransId="{1664B4FB-6C10-475F-B88D-9092001CB096}" sibTransId="{83FF6266-2213-45D4-A7B2-03585299BDAE}"/>
    <dgm:cxn modelId="{18C0F929-4151-4E09-A40A-F0DA37277A30}" srcId="{5E579D5F-2031-4ED6-877E-1B31D5812434}" destId="{1F80CFA6-EA3B-40CA-B974-74A716BE6B75}" srcOrd="1" destOrd="0" parTransId="{A2538669-870D-4587-A63C-D43CFB4AC545}" sibTransId="{DDAAD69C-D473-4E8A-A534-6B5C2273C568}"/>
    <dgm:cxn modelId="{32B3E4FA-3A2B-404D-A346-B9ACD8E20A01}" type="presOf" srcId="{47C60A7E-EC93-4F5F-A25F-CA53D33C2C66}" destId="{C0F0F20B-8924-47E4-B284-5544172C8724}" srcOrd="1" destOrd="0" presId="urn:microsoft.com/office/officeart/2005/8/layout/target3"/>
    <dgm:cxn modelId="{CBD26F38-3804-4E92-A380-7390A177F53B}" srcId="{5E579D5F-2031-4ED6-877E-1B31D5812434}" destId="{47C60A7E-EC93-4F5F-A25F-CA53D33C2C66}" srcOrd="4" destOrd="0" parTransId="{6278571F-BF7F-4381-BC73-20BDF9C3304D}" sibTransId="{17E11B0E-4401-4D49-B5AD-251BF2C6EAC1}"/>
    <dgm:cxn modelId="{DCC204D2-1E74-4076-BE44-59F80E755B3B}" type="presParOf" srcId="{E79E0B0F-2E6B-4204-9B10-5FC280C5E9CB}" destId="{980EF7B5-F72C-4DF9-99AC-0E76B2FDA37E}" srcOrd="0" destOrd="0" presId="urn:microsoft.com/office/officeart/2005/8/layout/target3"/>
    <dgm:cxn modelId="{DD2B3113-244D-498C-9BDB-01381CEBD31A}" type="presParOf" srcId="{E79E0B0F-2E6B-4204-9B10-5FC280C5E9CB}" destId="{C4992DA6-1E9F-4418-B473-DBBB2BF62796}" srcOrd="1" destOrd="0" presId="urn:microsoft.com/office/officeart/2005/8/layout/target3"/>
    <dgm:cxn modelId="{6A2358FB-ED97-443C-9D88-C922CAA14E5F}" type="presParOf" srcId="{E79E0B0F-2E6B-4204-9B10-5FC280C5E9CB}" destId="{E70426D9-FDE8-4C04-ACE1-B27A89D70A59}" srcOrd="2" destOrd="0" presId="urn:microsoft.com/office/officeart/2005/8/layout/target3"/>
    <dgm:cxn modelId="{75483C67-33F5-4434-9E4D-90FFE2ED9942}" type="presParOf" srcId="{E79E0B0F-2E6B-4204-9B10-5FC280C5E9CB}" destId="{3B3F4436-E6B3-45DB-8DA4-824FD60BAC8A}" srcOrd="3" destOrd="0" presId="urn:microsoft.com/office/officeart/2005/8/layout/target3"/>
    <dgm:cxn modelId="{DC861B3A-8C2E-4A6A-8A74-B102F00E4520}" type="presParOf" srcId="{E79E0B0F-2E6B-4204-9B10-5FC280C5E9CB}" destId="{9686DADF-683C-4790-B11B-1444FF0BEF06}" srcOrd="4" destOrd="0" presId="urn:microsoft.com/office/officeart/2005/8/layout/target3"/>
    <dgm:cxn modelId="{F43966A3-AD8D-43EF-8495-3DCE5CE3D358}" type="presParOf" srcId="{E79E0B0F-2E6B-4204-9B10-5FC280C5E9CB}" destId="{A10E9C9B-DE54-4C01-86AC-018027E85F72}" srcOrd="5" destOrd="0" presId="urn:microsoft.com/office/officeart/2005/8/layout/target3"/>
    <dgm:cxn modelId="{A3722206-B4E0-498A-8DF1-144DFAC534A9}" type="presParOf" srcId="{E79E0B0F-2E6B-4204-9B10-5FC280C5E9CB}" destId="{3404CDC1-EBD8-4814-88E5-5D16736A63AA}" srcOrd="6" destOrd="0" presId="urn:microsoft.com/office/officeart/2005/8/layout/target3"/>
    <dgm:cxn modelId="{8140DABE-4EFE-417E-AF4B-4277C0CCD635}" type="presParOf" srcId="{E79E0B0F-2E6B-4204-9B10-5FC280C5E9CB}" destId="{237830DF-8066-49CE-84A8-F63975BAC2AF}" srcOrd="7" destOrd="0" presId="urn:microsoft.com/office/officeart/2005/8/layout/target3"/>
    <dgm:cxn modelId="{96A9CE44-35F3-4505-A5DA-0647F4ECBD60}" type="presParOf" srcId="{E79E0B0F-2E6B-4204-9B10-5FC280C5E9CB}" destId="{8DFB46C6-0DB0-42A5-BFD8-E59EB847B99A}" srcOrd="8" destOrd="0" presId="urn:microsoft.com/office/officeart/2005/8/layout/target3"/>
    <dgm:cxn modelId="{8F417A7D-AC7B-4FA2-9BD0-A14BF5B3A0BC}" type="presParOf" srcId="{E79E0B0F-2E6B-4204-9B10-5FC280C5E9CB}" destId="{BEB7A76F-3E6F-42FA-A269-4E96FBD66D6F}" srcOrd="9" destOrd="0" presId="urn:microsoft.com/office/officeart/2005/8/layout/target3"/>
    <dgm:cxn modelId="{EA4AAAD3-91F2-4045-832C-A5BD305CDAC5}" type="presParOf" srcId="{E79E0B0F-2E6B-4204-9B10-5FC280C5E9CB}" destId="{0FDADE74-BC8D-44C1-91BC-1D65863E63FE}" srcOrd="10" destOrd="0" presId="urn:microsoft.com/office/officeart/2005/8/layout/target3"/>
    <dgm:cxn modelId="{D787F65E-9933-44A1-B2DE-88AE65B2AA8A}" type="presParOf" srcId="{E79E0B0F-2E6B-4204-9B10-5FC280C5E9CB}" destId="{E931861E-69C3-4E83-BCA1-54B1CE0D69D5}" srcOrd="11" destOrd="0" presId="urn:microsoft.com/office/officeart/2005/8/layout/target3"/>
    <dgm:cxn modelId="{EF82B1E6-F7C5-4ADB-BF0C-BF9E3CEABEA7}" type="presParOf" srcId="{E79E0B0F-2E6B-4204-9B10-5FC280C5E9CB}" destId="{B0E43776-4CEE-42F9-BA27-C4A2ED59CF0A}" srcOrd="12" destOrd="0" presId="urn:microsoft.com/office/officeart/2005/8/layout/target3"/>
    <dgm:cxn modelId="{FA7A196F-32EA-4214-B37E-0F8CA00B9CD5}" type="presParOf" srcId="{E79E0B0F-2E6B-4204-9B10-5FC280C5E9CB}" destId="{E17AC67F-06E0-421E-B057-C7F89F8C022D}" srcOrd="13" destOrd="0" presId="urn:microsoft.com/office/officeart/2005/8/layout/target3"/>
    <dgm:cxn modelId="{AE6B88CA-5450-4815-9631-96BCDE726A08}" type="presParOf" srcId="{E79E0B0F-2E6B-4204-9B10-5FC280C5E9CB}" destId="{A9CD32CE-365E-4524-A5FC-66A4AC843151}" srcOrd="14" destOrd="0" presId="urn:microsoft.com/office/officeart/2005/8/layout/target3"/>
    <dgm:cxn modelId="{8217B975-6F35-4CA9-BE95-B52AA9EE9F7F}" type="presParOf" srcId="{E79E0B0F-2E6B-4204-9B10-5FC280C5E9CB}" destId="{403F6E0D-785B-43B8-BEDC-E83C8B4248B6}" srcOrd="15" destOrd="0" presId="urn:microsoft.com/office/officeart/2005/8/layout/target3"/>
    <dgm:cxn modelId="{85CC1DE3-9EC1-4DC8-A801-BCA818914C0E}" type="presParOf" srcId="{E79E0B0F-2E6B-4204-9B10-5FC280C5E9CB}" destId="{BF72BA69-6A7F-4B5A-94A6-C583CB8175C3}" srcOrd="16" destOrd="0" presId="urn:microsoft.com/office/officeart/2005/8/layout/target3"/>
    <dgm:cxn modelId="{EC12BBA3-AD3B-4F52-B15D-262A4C1FBE2A}" type="presParOf" srcId="{E79E0B0F-2E6B-4204-9B10-5FC280C5E9CB}" destId="{E5D9573F-E14E-4E6D-AE41-0383B99C5585}" srcOrd="17" destOrd="0" presId="urn:microsoft.com/office/officeart/2005/8/layout/target3"/>
    <dgm:cxn modelId="{99104BBA-5577-411F-B88A-D958BE0332FB}" type="presParOf" srcId="{E79E0B0F-2E6B-4204-9B10-5FC280C5E9CB}" destId="{D990D679-A321-452B-919A-72E99B5F763E}" srcOrd="18" destOrd="0" presId="urn:microsoft.com/office/officeart/2005/8/layout/target3"/>
    <dgm:cxn modelId="{43ABBF25-4CCF-428D-B4FE-7B407CF19EE8}" type="presParOf" srcId="{E79E0B0F-2E6B-4204-9B10-5FC280C5E9CB}" destId="{C0F0F20B-8924-47E4-B284-5544172C8724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19DCF92-2D27-4C55-8600-1006895AEDD5}" type="doc">
      <dgm:prSet loTypeId="urn:microsoft.com/office/officeart/2005/8/layout/b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BF77B06-EE6C-4769-8675-DDFD32D850D0}">
      <dgm:prSet/>
      <dgm:spPr/>
      <dgm:t>
        <a:bodyPr/>
        <a:lstStyle/>
        <a:p>
          <a:pPr rtl="0"/>
          <a:r>
            <a:rPr lang="en-US" smtClean="0"/>
            <a:t>Tap &amp; double tap</a:t>
          </a:r>
          <a:endParaRPr lang="en-US"/>
        </a:p>
      </dgm:t>
    </dgm:pt>
    <dgm:pt modelId="{8B6C3A70-A661-41AD-90C0-334C86B01C61}" type="parTrans" cxnId="{6C4EDB8B-7729-4B78-9371-AD788EF169F2}">
      <dgm:prSet/>
      <dgm:spPr/>
      <dgm:t>
        <a:bodyPr/>
        <a:lstStyle/>
        <a:p>
          <a:endParaRPr lang="en-US"/>
        </a:p>
      </dgm:t>
    </dgm:pt>
    <dgm:pt modelId="{2BC47D31-61B7-46EE-8E99-73961837EA7F}" type="sibTrans" cxnId="{6C4EDB8B-7729-4B78-9371-AD788EF169F2}">
      <dgm:prSet/>
      <dgm:spPr/>
      <dgm:t>
        <a:bodyPr/>
        <a:lstStyle/>
        <a:p>
          <a:endParaRPr lang="en-US"/>
        </a:p>
      </dgm:t>
    </dgm:pt>
    <dgm:pt modelId="{AFCE67F1-0D00-491D-9CA4-3AEC8DD35462}">
      <dgm:prSet/>
      <dgm:spPr/>
      <dgm:t>
        <a:bodyPr/>
        <a:lstStyle/>
        <a:p>
          <a:pPr rtl="0"/>
          <a:r>
            <a:rPr lang="en-US" smtClean="0"/>
            <a:t>Press</a:t>
          </a:r>
          <a:endParaRPr lang="en-US"/>
        </a:p>
      </dgm:t>
    </dgm:pt>
    <dgm:pt modelId="{6C64D150-1982-4A0F-BC35-F4A7F82ADBD6}" type="parTrans" cxnId="{F6FB48AE-E604-45CC-83A8-C68D23E81CDE}">
      <dgm:prSet/>
      <dgm:spPr/>
      <dgm:t>
        <a:bodyPr/>
        <a:lstStyle/>
        <a:p>
          <a:endParaRPr lang="en-US"/>
        </a:p>
      </dgm:t>
    </dgm:pt>
    <dgm:pt modelId="{D6ED07F7-5819-4274-AC0E-BAC7F5113B68}" type="sibTrans" cxnId="{F6FB48AE-E604-45CC-83A8-C68D23E81CDE}">
      <dgm:prSet/>
      <dgm:spPr/>
      <dgm:t>
        <a:bodyPr/>
        <a:lstStyle/>
        <a:p>
          <a:endParaRPr lang="en-US"/>
        </a:p>
      </dgm:t>
    </dgm:pt>
    <dgm:pt modelId="{4F9FC44A-2D40-47FF-99B8-0DF554AD898C}">
      <dgm:prSet/>
      <dgm:spPr/>
      <dgm:t>
        <a:bodyPr/>
        <a:lstStyle/>
        <a:p>
          <a:pPr rtl="0"/>
          <a:r>
            <a:rPr lang="en-US" smtClean="0"/>
            <a:t>Swipe</a:t>
          </a:r>
          <a:endParaRPr lang="en-US"/>
        </a:p>
      </dgm:t>
    </dgm:pt>
    <dgm:pt modelId="{F857DBD6-F235-418C-A446-9964C6B7037F}" type="parTrans" cxnId="{FE24F8CF-EB07-44A6-9EC1-08CA61581F2B}">
      <dgm:prSet/>
      <dgm:spPr/>
      <dgm:t>
        <a:bodyPr/>
        <a:lstStyle/>
        <a:p>
          <a:endParaRPr lang="en-US"/>
        </a:p>
      </dgm:t>
    </dgm:pt>
    <dgm:pt modelId="{24081878-7B7B-43B6-B2A6-6989F31E8E96}" type="sibTrans" cxnId="{FE24F8CF-EB07-44A6-9EC1-08CA61581F2B}">
      <dgm:prSet/>
      <dgm:spPr/>
      <dgm:t>
        <a:bodyPr/>
        <a:lstStyle/>
        <a:p>
          <a:endParaRPr lang="en-US"/>
        </a:p>
      </dgm:t>
    </dgm:pt>
    <dgm:pt modelId="{5873709F-9A25-4CD1-A1FA-4C3A0B3AB5C1}" type="pres">
      <dgm:prSet presAssocID="{419DCF92-2D27-4C55-8600-1006895AEDD5}" presName="diagram" presStyleCnt="0">
        <dgm:presLayoutVars>
          <dgm:dir/>
          <dgm:animLvl val="lvl"/>
          <dgm:resizeHandles val="exact"/>
        </dgm:presLayoutVars>
      </dgm:prSet>
      <dgm:spPr/>
    </dgm:pt>
    <dgm:pt modelId="{B16897B1-AF7E-44C5-BE8C-422EC5703D50}" type="pres">
      <dgm:prSet presAssocID="{DBF77B06-EE6C-4769-8675-DDFD32D850D0}" presName="compNode" presStyleCnt="0"/>
      <dgm:spPr/>
    </dgm:pt>
    <dgm:pt modelId="{0296AADA-71A5-4C78-AF24-758E2BDD29F2}" type="pres">
      <dgm:prSet presAssocID="{DBF77B06-EE6C-4769-8675-DDFD32D850D0}" presName="childRect" presStyleLbl="bgAcc1" presStyleIdx="0" presStyleCnt="3">
        <dgm:presLayoutVars>
          <dgm:bulletEnabled val="1"/>
        </dgm:presLayoutVars>
      </dgm:prSet>
      <dgm:spPr/>
    </dgm:pt>
    <dgm:pt modelId="{868FE110-72BE-4C69-890A-0FB0A0CC69F0}" type="pres">
      <dgm:prSet presAssocID="{DBF77B06-EE6C-4769-8675-DDFD32D850D0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B687D069-BF00-4A8B-B883-8FAD9CA074FD}" type="pres">
      <dgm:prSet presAssocID="{DBF77B06-EE6C-4769-8675-DDFD32D850D0}" presName="parentRect" presStyleLbl="alignNode1" presStyleIdx="0" presStyleCnt="3"/>
      <dgm:spPr/>
    </dgm:pt>
    <dgm:pt modelId="{0B4B3E75-2D8E-4CB2-BE64-66AA3B98B523}" type="pres">
      <dgm:prSet presAssocID="{DBF77B06-EE6C-4769-8675-DDFD32D850D0}" presName="adorn" presStyleLbl="fgAccFollow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  <dgm:pt modelId="{4C197C52-08F1-47AE-9245-2CFAC3B20729}" type="pres">
      <dgm:prSet presAssocID="{2BC47D31-61B7-46EE-8E99-73961837EA7F}" presName="sibTrans" presStyleLbl="sibTrans2D1" presStyleIdx="0" presStyleCnt="0"/>
      <dgm:spPr/>
    </dgm:pt>
    <dgm:pt modelId="{33BE158E-E7E8-406E-932E-4470B9E50E28}" type="pres">
      <dgm:prSet presAssocID="{AFCE67F1-0D00-491D-9CA4-3AEC8DD35462}" presName="compNode" presStyleCnt="0"/>
      <dgm:spPr/>
    </dgm:pt>
    <dgm:pt modelId="{CD58D563-5132-40AF-8D1E-811933EAAE7B}" type="pres">
      <dgm:prSet presAssocID="{AFCE67F1-0D00-491D-9CA4-3AEC8DD35462}" presName="childRect" presStyleLbl="bgAcc1" presStyleIdx="1" presStyleCnt="3">
        <dgm:presLayoutVars>
          <dgm:bulletEnabled val="1"/>
        </dgm:presLayoutVars>
      </dgm:prSet>
      <dgm:spPr/>
    </dgm:pt>
    <dgm:pt modelId="{7A26133E-9A6C-4BEC-AF99-46F1F04348D3}" type="pres">
      <dgm:prSet presAssocID="{AFCE67F1-0D00-491D-9CA4-3AEC8DD35462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8653FB7F-F57E-4735-84A3-E0AF97AFB50C}" type="pres">
      <dgm:prSet presAssocID="{AFCE67F1-0D00-491D-9CA4-3AEC8DD35462}" presName="parentRect" presStyleLbl="alignNode1" presStyleIdx="1" presStyleCnt="3"/>
      <dgm:spPr/>
    </dgm:pt>
    <dgm:pt modelId="{EB606097-C1E2-451A-ADE5-549FDD608BBF}" type="pres">
      <dgm:prSet presAssocID="{AFCE67F1-0D00-491D-9CA4-3AEC8DD35462}" presName="adorn" presStyleLbl="fgAccFollow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C66A3684-6FB4-4141-A551-A33049F37B35}" type="pres">
      <dgm:prSet presAssocID="{D6ED07F7-5819-4274-AC0E-BAC7F5113B68}" presName="sibTrans" presStyleLbl="sibTrans2D1" presStyleIdx="0" presStyleCnt="0"/>
      <dgm:spPr/>
    </dgm:pt>
    <dgm:pt modelId="{818C2DEA-ABF1-4794-BF3F-AB96637BE3AA}" type="pres">
      <dgm:prSet presAssocID="{4F9FC44A-2D40-47FF-99B8-0DF554AD898C}" presName="compNode" presStyleCnt="0"/>
      <dgm:spPr/>
    </dgm:pt>
    <dgm:pt modelId="{22AEC46F-968D-4D3C-AB5D-5CB9ABF07D0A}" type="pres">
      <dgm:prSet presAssocID="{4F9FC44A-2D40-47FF-99B8-0DF554AD898C}" presName="childRect" presStyleLbl="bgAcc1" presStyleIdx="2" presStyleCnt="3">
        <dgm:presLayoutVars>
          <dgm:bulletEnabled val="1"/>
        </dgm:presLayoutVars>
      </dgm:prSet>
      <dgm:spPr/>
    </dgm:pt>
    <dgm:pt modelId="{0A48BA8A-F383-416A-8655-0543E8B6ABC9}" type="pres">
      <dgm:prSet presAssocID="{4F9FC44A-2D40-47FF-99B8-0DF554AD898C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E08445D2-7E49-41CC-87DD-5DED6E76EB60}" type="pres">
      <dgm:prSet presAssocID="{4F9FC44A-2D40-47FF-99B8-0DF554AD898C}" presName="parentRect" presStyleLbl="alignNode1" presStyleIdx="2" presStyleCnt="3"/>
      <dgm:spPr/>
    </dgm:pt>
    <dgm:pt modelId="{5EE9BEB9-6244-4721-B263-9D9AC16E0CE0}" type="pres">
      <dgm:prSet presAssocID="{4F9FC44A-2D40-47FF-99B8-0DF554AD898C}" presName="adorn" presStyleLbl="fgAccFollow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</dgm:ptLst>
  <dgm:cxnLst>
    <dgm:cxn modelId="{F6FB48AE-E604-45CC-83A8-C68D23E81CDE}" srcId="{419DCF92-2D27-4C55-8600-1006895AEDD5}" destId="{AFCE67F1-0D00-491D-9CA4-3AEC8DD35462}" srcOrd="1" destOrd="0" parTransId="{6C64D150-1982-4A0F-BC35-F4A7F82ADBD6}" sibTransId="{D6ED07F7-5819-4274-AC0E-BAC7F5113B68}"/>
    <dgm:cxn modelId="{FE24F8CF-EB07-44A6-9EC1-08CA61581F2B}" srcId="{419DCF92-2D27-4C55-8600-1006895AEDD5}" destId="{4F9FC44A-2D40-47FF-99B8-0DF554AD898C}" srcOrd="2" destOrd="0" parTransId="{F857DBD6-F235-418C-A446-9964C6B7037F}" sibTransId="{24081878-7B7B-43B6-B2A6-6989F31E8E96}"/>
    <dgm:cxn modelId="{6C4EDB8B-7729-4B78-9371-AD788EF169F2}" srcId="{419DCF92-2D27-4C55-8600-1006895AEDD5}" destId="{DBF77B06-EE6C-4769-8675-DDFD32D850D0}" srcOrd="0" destOrd="0" parTransId="{8B6C3A70-A661-41AD-90C0-334C86B01C61}" sibTransId="{2BC47D31-61B7-46EE-8E99-73961837EA7F}"/>
    <dgm:cxn modelId="{90ED7B90-F4A9-4C4C-8C57-AAE059981946}" type="presOf" srcId="{4F9FC44A-2D40-47FF-99B8-0DF554AD898C}" destId="{0A48BA8A-F383-416A-8655-0543E8B6ABC9}" srcOrd="0" destOrd="0" presId="urn:microsoft.com/office/officeart/2005/8/layout/bList2"/>
    <dgm:cxn modelId="{78D957A8-13B5-4E5B-B1FF-318B51A6B150}" type="presOf" srcId="{DBF77B06-EE6C-4769-8675-DDFD32D850D0}" destId="{B687D069-BF00-4A8B-B883-8FAD9CA074FD}" srcOrd="1" destOrd="0" presId="urn:microsoft.com/office/officeart/2005/8/layout/bList2"/>
    <dgm:cxn modelId="{BE0FFB56-ED53-4D61-82D3-83A83BF3B925}" type="presOf" srcId="{AFCE67F1-0D00-491D-9CA4-3AEC8DD35462}" destId="{7A26133E-9A6C-4BEC-AF99-46F1F04348D3}" srcOrd="0" destOrd="0" presId="urn:microsoft.com/office/officeart/2005/8/layout/bList2"/>
    <dgm:cxn modelId="{1FC4F17B-2C14-49CF-AE51-047C52E73C3B}" type="presOf" srcId="{2BC47D31-61B7-46EE-8E99-73961837EA7F}" destId="{4C197C52-08F1-47AE-9245-2CFAC3B20729}" srcOrd="0" destOrd="0" presId="urn:microsoft.com/office/officeart/2005/8/layout/bList2"/>
    <dgm:cxn modelId="{56FA1F8E-FC2E-4805-BEFD-AD4395A584F3}" type="presOf" srcId="{4F9FC44A-2D40-47FF-99B8-0DF554AD898C}" destId="{E08445D2-7E49-41CC-87DD-5DED6E76EB60}" srcOrd="1" destOrd="0" presId="urn:microsoft.com/office/officeart/2005/8/layout/bList2"/>
    <dgm:cxn modelId="{B42019D1-19B2-4DC5-AAB9-E670FEF86058}" type="presOf" srcId="{DBF77B06-EE6C-4769-8675-DDFD32D850D0}" destId="{868FE110-72BE-4C69-890A-0FB0A0CC69F0}" srcOrd="0" destOrd="0" presId="urn:microsoft.com/office/officeart/2005/8/layout/bList2"/>
    <dgm:cxn modelId="{0CA6EEF8-3BC8-4D3E-9F5E-B873B9C8EC88}" type="presOf" srcId="{AFCE67F1-0D00-491D-9CA4-3AEC8DD35462}" destId="{8653FB7F-F57E-4735-84A3-E0AF97AFB50C}" srcOrd="1" destOrd="0" presId="urn:microsoft.com/office/officeart/2005/8/layout/bList2"/>
    <dgm:cxn modelId="{629121CE-29D3-4112-ADE4-FC738964C737}" type="presOf" srcId="{D6ED07F7-5819-4274-AC0E-BAC7F5113B68}" destId="{C66A3684-6FB4-4141-A551-A33049F37B35}" srcOrd="0" destOrd="0" presId="urn:microsoft.com/office/officeart/2005/8/layout/bList2"/>
    <dgm:cxn modelId="{1D791B86-8C09-423F-8832-F6873D6044BE}" type="presOf" srcId="{419DCF92-2D27-4C55-8600-1006895AEDD5}" destId="{5873709F-9A25-4CD1-A1FA-4C3A0B3AB5C1}" srcOrd="0" destOrd="0" presId="urn:microsoft.com/office/officeart/2005/8/layout/bList2"/>
    <dgm:cxn modelId="{12171DDC-E84C-4B51-9283-2925B88A107C}" type="presParOf" srcId="{5873709F-9A25-4CD1-A1FA-4C3A0B3AB5C1}" destId="{B16897B1-AF7E-44C5-BE8C-422EC5703D50}" srcOrd="0" destOrd="0" presId="urn:microsoft.com/office/officeart/2005/8/layout/bList2"/>
    <dgm:cxn modelId="{A759FC47-F450-4BBE-BC80-B66B27B90A0C}" type="presParOf" srcId="{B16897B1-AF7E-44C5-BE8C-422EC5703D50}" destId="{0296AADA-71A5-4C78-AF24-758E2BDD29F2}" srcOrd="0" destOrd="0" presId="urn:microsoft.com/office/officeart/2005/8/layout/bList2"/>
    <dgm:cxn modelId="{A7C96311-198D-40F4-947F-F2E92FEFCB69}" type="presParOf" srcId="{B16897B1-AF7E-44C5-BE8C-422EC5703D50}" destId="{868FE110-72BE-4C69-890A-0FB0A0CC69F0}" srcOrd="1" destOrd="0" presId="urn:microsoft.com/office/officeart/2005/8/layout/bList2"/>
    <dgm:cxn modelId="{41031550-F062-4133-B941-A964B598331A}" type="presParOf" srcId="{B16897B1-AF7E-44C5-BE8C-422EC5703D50}" destId="{B687D069-BF00-4A8B-B883-8FAD9CA074FD}" srcOrd="2" destOrd="0" presId="urn:microsoft.com/office/officeart/2005/8/layout/bList2"/>
    <dgm:cxn modelId="{B8A97A71-4DA5-4BFD-A345-5D32D8776944}" type="presParOf" srcId="{B16897B1-AF7E-44C5-BE8C-422EC5703D50}" destId="{0B4B3E75-2D8E-4CB2-BE64-66AA3B98B523}" srcOrd="3" destOrd="0" presId="urn:microsoft.com/office/officeart/2005/8/layout/bList2"/>
    <dgm:cxn modelId="{102D2200-0969-45F3-91D3-FAE50608C1F1}" type="presParOf" srcId="{5873709F-9A25-4CD1-A1FA-4C3A0B3AB5C1}" destId="{4C197C52-08F1-47AE-9245-2CFAC3B20729}" srcOrd="1" destOrd="0" presId="urn:microsoft.com/office/officeart/2005/8/layout/bList2"/>
    <dgm:cxn modelId="{5033E0B2-1674-4D56-BDB1-5C35E0263353}" type="presParOf" srcId="{5873709F-9A25-4CD1-A1FA-4C3A0B3AB5C1}" destId="{33BE158E-E7E8-406E-932E-4470B9E50E28}" srcOrd="2" destOrd="0" presId="urn:microsoft.com/office/officeart/2005/8/layout/bList2"/>
    <dgm:cxn modelId="{C9246D5D-3DA8-4A77-A9BA-3660C1175230}" type="presParOf" srcId="{33BE158E-E7E8-406E-932E-4470B9E50E28}" destId="{CD58D563-5132-40AF-8D1E-811933EAAE7B}" srcOrd="0" destOrd="0" presId="urn:microsoft.com/office/officeart/2005/8/layout/bList2"/>
    <dgm:cxn modelId="{D5C7CC39-D727-45EB-B8ED-D2B89E7A58E4}" type="presParOf" srcId="{33BE158E-E7E8-406E-932E-4470B9E50E28}" destId="{7A26133E-9A6C-4BEC-AF99-46F1F04348D3}" srcOrd="1" destOrd="0" presId="urn:microsoft.com/office/officeart/2005/8/layout/bList2"/>
    <dgm:cxn modelId="{8A0D0F3C-B619-4EFA-8D66-6C902FDAA840}" type="presParOf" srcId="{33BE158E-E7E8-406E-932E-4470B9E50E28}" destId="{8653FB7F-F57E-4735-84A3-E0AF97AFB50C}" srcOrd="2" destOrd="0" presId="urn:microsoft.com/office/officeart/2005/8/layout/bList2"/>
    <dgm:cxn modelId="{59F9D740-6F1A-41D8-85A5-286BDBF49652}" type="presParOf" srcId="{33BE158E-E7E8-406E-932E-4470B9E50E28}" destId="{EB606097-C1E2-451A-ADE5-549FDD608BBF}" srcOrd="3" destOrd="0" presId="urn:microsoft.com/office/officeart/2005/8/layout/bList2"/>
    <dgm:cxn modelId="{37D8A839-D0B4-4CB3-AE66-85EA3952E655}" type="presParOf" srcId="{5873709F-9A25-4CD1-A1FA-4C3A0B3AB5C1}" destId="{C66A3684-6FB4-4141-A551-A33049F37B35}" srcOrd="3" destOrd="0" presId="urn:microsoft.com/office/officeart/2005/8/layout/bList2"/>
    <dgm:cxn modelId="{D926189F-FF98-4543-A269-D27CE748344D}" type="presParOf" srcId="{5873709F-9A25-4CD1-A1FA-4C3A0B3AB5C1}" destId="{818C2DEA-ABF1-4794-BF3F-AB96637BE3AA}" srcOrd="4" destOrd="0" presId="urn:microsoft.com/office/officeart/2005/8/layout/bList2"/>
    <dgm:cxn modelId="{C7DF2F1E-72DD-4483-8DCC-E83FBB60EC79}" type="presParOf" srcId="{818C2DEA-ABF1-4794-BF3F-AB96637BE3AA}" destId="{22AEC46F-968D-4D3C-AB5D-5CB9ABF07D0A}" srcOrd="0" destOrd="0" presId="urn:microsoft.com/office/officeart/2005/8/layout/bList2"/>
    <dgm:cxn modelId="{F0B3EC7A-314D-4729-84AA-98EDE0F1B9F0}" type="presParOf" srcId="{818C2DEA-ABF1-4794-BF3F-AB96637BE3AA}" destId="{0A48BA8A-F383-416A-8655-0543E8B6ABC9}" srcOrd="1" destOrd="0" presId="urn:microsoft.com/office/officeart/2005/8/layout/bList2"/>
    <dgm:cxn modelId="{BF24B7C9-9899-4E7D-83B2-54E8F87DF6A9}" type="presParOf" srcId="{818C2DEA-ABF1-4794-BF3F-AB96637BE3AA}" destId="{E08445D2-7E49-41CC-87DD-5DED6E76EB60}" srcOrd="2" destOrd="0" presId="urn:microsoft.com/office/officeart/2005/8/layout/bList2"/>
    <dgm:cxn modelId="{B6233DB1-7BF8-4319-9429-C948B26EB515}" type="presParOf" srcId="{818C2DEA-ABF1-4794-BF3F-AB96637BE3AA}" destId="{5EE9BEB9-6244-4721-B263-9D9AC16E0CE0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22CC60E-8AAF-4B52-A20A-2F4A3AE5CEA7}" type="doc">
      <dgm:prSet loTypeId="urn:microsoft.com/office/officeart/2005/8/layout/lProcess3" loCatId="process" qsTypeId="urn:microsoft.com/office/officeart/2005/8/quickstyle/3d7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39466A1-758E-4F32-A246-3719F8B1FA0F}">
      <dgm:prSet custT="1"/>
      <dgm:spPr/>
      <dgm:t>
        <a:bodyPr/>
        <a:lstStyle/>
        <a:p>
          <a:pPr rtl="0"/>
          <a:r>
            <a:rPr lang="en-US" sz="1800" dirty="0" smtClean="0"/>
            <a:t>Create rich and functional mobile application.</a:t>
          </a:r>
          <a:endParaRPr lang="en-US" sz="1800" dirty="0"/>
        </a:p>
      </dgm:t>
    </dgm:pt>
    <dgm:pt modelId="{FE87317B-5707-4FBD-AB19-867C9D26F4EC}" type="parTrans" cxnId="{D42898C6-E29F-424C-88BF-2C284CE87C09}">
      <dgm:prSet/>
      <dgm:spPr/>
      <dgm:t>
        <a:bodyPr/>
        <a:lstStyle/>
        <a:p>
          <a:endParaRPr lang="en-US"/>
        </a:p>
      </dgm:t>
    </dgm:pt>
    <dgm:pt modelId="{35D1BA5F-CFE5-4C1F-AD8B-7E7EF71F9CAF}" type="sibTrans" cxnId="{D42898C6-E29F-424C-88BF-2C284CE87C09}">
      <dgm:prSet/>
      <dgm:spPr/>
      <dgm:t>
        <a:bodyPr/>
        <a:lstStyle/>
        <a:p>
          <a:endParaRPr lang="en-US"/>
        </a:p>
      </dgm:t>
    </dgm:pt>
    <dgm:pt modelId="{BE081086-6385-4891-8A3E-98E95667F1B0}">
      <dgm:prSet custT="1"/>
      <dgm:spPr/>
      <dgm:t>
        <a:bodyPr/>
        <a:lstStyle/>
        <a:p>
          <a:pPr rtl="0"/>
          <a:r>
            <a:rPr lang="en-US" sz="1800" smtClean="0"/>
            <a:t>Faster development – Easier Deployment</a:t>
          </a:r>
          <a:endParaRPr lang="en-US" sz="1800"/>
        </a:p>
      </dgm:t>
    </dgm:pt>
    <dgm:pt modelId="{04310DB8-EEAE-46B4-9771-F88F9B1D00FF}" type="parTrans" cxnId="{F0334AD0-A704-4382-A845-D21520AA40BB}">
      <dgm:prSet/>
      <dgm:spPr/>
      <dgm:t>
        <a:bodyPr/>
        <a:lstStyle/>
        <a:p>
          <a:endParaRPr lang="en-US"/>
        </a:p>
      </dgm:t>
    </dgm:pt>
    <dgm:pt modelId="{3BB58FB4-D6E7-41CA-9500-8104E0A1BCBB}" type="sibTrans" cxnId="{F0334AD0-A704-4382-A845-D21520AA40BB}">
      <dgm:prSet/>
      <dgm:spPr/>
      <dgm:t>
        <a:bodyPr/>
        <a:lstStyle/>
        <a:p>
          <a:endParaRPr lang="en-US"/>
        </a:p>
      </dgm:t>
    </dgm:pt>
    <dgm:pt modelId="{254C353B-E255-42BA-8232-2C4AF31E79F9}">
      <dgm:prSet custT="1"/>
      <dgm:spPr/>
      <dgm:t>
        <a:bodyPr/>
        <a:lstStyle/>
        <a:p>
          <a:pPr rtl="0"/>
          <a:r>
            <a:rPr lang="en-US" sz="1800" dirty="0" smtClean="0"/>
            <a:t>Easier to lean and adopt – seamless integration with EBS</a:t>
          </a:r>
          <a:endParaRPr lang="en-US" sz="1800" dirty="0"/>
        </a:p>
      </dgm:t>
    </dgm:pt>
    <dgm:pt modelId="{71054EDB-58DB-4CC8-B237-FA90FB4DE5F8}" type="parTrans" cxnId="{DF70CED5-F0FB-4ED9-9AEF-8D3F5BF30A94}">
      <dgm:prSet/>
      <dgm:spPr/>
      <dgm:t>
        <a:bodyPr/>
        <a:lstStyle/>
        <a:p>
          <a:endParaRPr lang="en-US"/>
        </a:p>
      </dgm:t>
    </dgm:pt>
    <dgm:pt modelId="{EA36D124-32B4-47C7-A641-F91F38BB72AD}" type="sibTrans" cxnId="{DF70CED5-F0FB-4ED9-9AEF-8D3F5BF30A94}">
      <dgm:prSet/>
      <dgm:spPr/>
      <dgm:t>
        <a:bodyPr/>
        <a:lstStyle/>
        <a:p>
          <a:endParaRPr lang="en-US"/>
        </a:p>
      </dgm:t>
    </dgm:pt>
    <dgm:pt modelId="{7934E753-69D2-4977-BE37-E7E295B167E5}">
      <dgm:prSet custT="1"/>
      <dgm:spPr/>
      <dgm:t>
        <a:bodyPr/>
        <a:lstStyle/>
        <a:p>
          <a:pPr rtl="0"/>
          <a:r>
            <a:rPr lang="en-US" sz="1800" smtClean="0"/>
            <a:t>Cost-effective and simplified solutions for business requirements.</a:t>
          </a:r>
          <a:endParaRPr lang="en-US" sz="1800"/>
        </a:p>
      </dgm:t>
    </dgm:pt>
    <dgm:pt modelId="{1445926B-9173-4A79-9BB5-08467705DC3E}" type="parTrans" cxnId="{45226997-0305-4638-94C2-C60C11BD706F}">
      <dgm:prSet/>
      <dgm:spPr/>
      <dgm:t>
        <a:bodyPr/>
        <a:lstStyle/>
        <a:p>
          <a:endParaRPr lang="en-US"/>
        </a:p>
      </dgm:t>
    </dgm:pt>
    <dgm:pt modelId="{3A6C0273-C522-46F4-8895-D46915B9129E}" type="sibTrans" cxnId="{45226997-0305-4638-94C2-C60C11BD706F}">
      <dgm:prSet/>
      <dgm:spPr/>
      <dgm:t>
        <a:bodyPr/>
        <a:lstStyle/>
        <a:p>
          <a:endParaRPr lang="en-US"/>
        </a:p>
      </dgm:t>
    </dgm:pt>
    <dgm:pt modelId="{A408C419-6861-4C19-B781-602DEFBCAA42}">
      <dgm:prSet custT="1"/>
      <dgm:spPr/>
      <dgm:t>
        <a:bodyPr/>
        <a:lstStyle/>
        <a:p>
          <a:pPr rtl="0"/>
          <a:r>
            <a:rPr lang="en-US" sz="1800" smtClean="0"/>
            <a:t>Run on any mobile device with modern browser.</a:t>
          </a:r>
          <a:endParaRPr lang="en-US" sz="1800"/>
        </a:p>
      </dgm:t>
    </dgm:pt>
    <dgm:pt modelId="{04DDE9BC-0D21-453C-B598-54DD42F437E8}" type="parTrans" cxnId="{2A5F3636-A62A-43D3-AFC2-2E2CB4C37C48}">
      <dgm:prSet/>
      <dgm:spPr/>
      <dgm:t>
        <a:bodyPr/>
        <a:lstStyle/>
        <a:p>
          <a:endParaRPr lang="en-US"/>
        </a:p>
      </dgm:t>
    </dgm:pt>
    <dgm:pt modelId="{3DFB8A4E-4365-4B26-AC06-F24F8D62DE1F}" type="sibTrans" cxnId="{2A5F3636-A62A-43D3-AFC2-2E2CB4C37C48}">
      <dgm:prSet/>
      <dgm:spPr/>
      <dgm:t>
        <a:bodyPr/>
        <a:lstStyle/>
        <a:p>
          <a:endParaRPr lang="en-US"/>
        </a:p>
      </dgm:t>
    </dgm:pt>
    <dgm:pt modelId="{47192841-A965-45FB-9AE7-354B2CBC46A5}">
      <dgm:prSet custT="1"/>
      <dgm:spPr/>
      <dgm:t>
        <a:bodyPr/>
        <a:lstStyle/>
        <a:p>
          <a:pPr rtl="0"/>
          <a:r>
            <a:rPr lang="en-US" sz="1800" smtClean="0"/>
            <a:t>Supports touch based dynamic actions</a:t>
          </a:r>
          <a:endParaRPr lang="en-US" sz="1800"/>
        </a:p>
      </dgm:t>
    </dgm:pt>
    <dgm:pt modelId="{4D2BCFA1-1B89-4336-964F-D227171A6EC4}" type="parTrans" cxnId="{E7696583-17CD-41F6-8F84-3F84723973DB}">
      <dgm:prSet/>
      <dgm:spPr/>
      <dgm:t>
        <a:bodyPr/>
        <a:lstStyle/>
        <a:p>
          <a:endParaRPr lang="en-US"/>
        </a:p>
      </dgm:t>
    </dgm:pt>
    <dgm:pt modelId="{389B3A4F-9B24-4664-8CFE-2EC9EA42447F}" type="sibTrans" cxnId="{E7696583-17CD-41F6-8F84-3F84723973DB}">
      <dgm:prSet/>
      <dgm:spPr/>
      <dgm:t>
        <a:bodyPr/>
        <a:lstStyle/>
        <a:p>
          <a:endParaRPr lang="en-US"/>
        </a:p>
      </dgm:t>
    </dgm:pt>
    <dgm:pt modelId="{5CF6AFC5-01C3-45C2-98A5-8B07A52743DB}">
      <dgm:prSet custT="1"/>
      <dgm:spPr/>
      <dgm:t>
        <a:bodyPr/>
        <a:lstStyle/>
        <a:p>
          <a:pPr rtl="0"/>
          <a:r>
            <a:rPr lang="en-US" sz="1800" smtClean="0"/>
            <a:t>Customizable charts, gauges, themes etc.</a:t>
          </a:r>
          <a:endParaRPr lang="en-US" sz="1800"/>
        </a:p>
      </dgm:t>
    </dgm:pt>
    <dgm:pt modelId="{02800BC6-46D0-48BA-BF9D-D79A3FF6D98A}" type="parTrans" cxnId="{5B1ED794-6E3C-4574-8647-29FA813B5135}">
      <dgm:prSet/>
      <dgm:spPr/>
      <dgm:t>
        <a:bodyPr/>
        <a:lstStyle/>
        <a:p>
          <a:endParaRPr lang="en-US"/>
        </a:p>
      </dgm:t>
    </dgm:pt>
    <dgm:pt modelId="{34037D4D-2B61-4A05-ACC5-E4AFA1A961D6}" type="sibTrans" cxnId="{5B1ED794-6E3C-4574-8647-29FA813B5135}">
      <dgm:prSet/>
      <dgm:spPr/>
      <dgm:t>
        <a:bodyPr/>
        <a:lstStyle/>
        <a:p>
          <a:endParaRPr lang="en-US"/>
        </a:p>
      </dgm:t>
    </dgm:pt>
    <dgm:pt modelId="{657CA9F6-01ED-4EAB-99E9-4B7AA8A9D54C}" type="pres">
      <dgm:prSet presAssocID="{122CC60E-8AAF-4B52-A20A-2F4A3AE5CEA7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4AFE624-9919-4419-8B71-D72E4BD6F8F0}" type="pres">
      <dgm:prSet presAssocID="{539466A1-758E-4F32-A246-3719F8B1FA0F}" presName="horFlow" presStyleCnt="0"/>
      <dgm:spPr/>
    </dgm:pt>
    <dgm:pt modelId="{58B141AC-745F-4E1B-9A92-AC6D3A00A357}" type="pres">
      <dgm:prSet presAssocID="{539466A1-758E-4F32-A246-3719F8B1FA0F}" presName="bigChev" presStyleLbl="node1" presStyleIdx="0" presStyleCnt="7" custScaleX="393268"/>
      <dgm:spPr/>
      <dgm:t>
        <a:bodyPr/>
        <a:lstStyle/>
        <a:p>
          <a:endParaRPr lang="en-US"/>
        </a:p>
      </dgm:t>
    </dgm:pt>
    <dgm:pt modelId="{AE081945-0122-4BAE-8F63-7E4A89EEBCCD}" type="pres">
      <dgm:prSet presAssocID="{539466A1-758E-4F32-A246-3719F8B1FA0F}" presName="vSp" presStyleCnt="0"/>
      <dgm:spPr/>
    </dgm:pt>
    <dgm:pt modelId="{A043A8A2-A239-4DA5-A91D-481CB7D6D76C}" type="pres">
      <dgm:prSet presAssocID="{BE081086-6385-4891-8A3E-98E95667F1B0}" presName="horFlow" presStyleCnt="0"/>
      <dgm:spPr/>
    </dgm:pt>
    <dgm:pt modelId="{9AC16FDE-487B-4730-AF28-05D9C7CD4459}" type="pres">
      <dgm:prSet presAssocID="{BE081086-6385-4891-8A3E-98E95667F1B0}" presName="bigChev" presStyleLbl="node1" presStyleIdx="1" presStyleCnt="7" custScaleX="393268"/>
      <dgm:spPr/>
      <dgm:t>
        <a:bodyPr/>
        <a:lstStyle/>
        <a:p>
          <a:endParaRPr lang="en-US"/>
        </a:p>
      </dgm:t>
    </dgm:pt>
    <dgm:pt modelId="{A7A2597E-EFC4-4A88-B459-AA32ED03369E}" type="pres">
      <dgm:prSet presAssocID="{BE081086-6385-4891-8A3E-98E95667F1B0}" presName="vSp" presStyleCnt="0"/>
      <dgm:spPr/>
    </dgm:pt>
    <dgm:pt modelId="{054A66D8-3980-4063-86CE-9697A9D2580F}" type="pres">
      <dgm:prSet presAssocID="{254C353B-E255-42BA-8232-2C4AF31E79F9}" presName="horFlow" presStyleCnt="0"/>
      <dgm:spPr/>
    </dgm:pt>
    <dgm:pt modelId="{7059B0A7-D835-4BDD-8930-E5540AEAE117}" type="pres">
      <dgm:prSet presAssocID="{254C353B-E255-42BA-8232-2C4AF31E79F9}" presName="bigChev" presStyleLbl="node1" presStyleIdx="2" presStyleCnt="7" custScaleX="393268"/>
      <dgm:spPr/>
      <dgm:t>
        <a:bodyPr/>
        <a:lstStyle/>
        <a:p>
          <a:endParaRPr lang="en-US"/>
        </a:p>
      </dgm:t>
    </dgm:pt>
    <dgm:pt modelId="{8218AE1D-6194-4A08-9B29-8FAA03E89E97}" type="pres">
      <dgm:prSet presAssocID="{254C353B-E255-42BA-8232-2C4AF31E79F9}" presName="vSp" presStyleCnt="0"/>
      <dgm:spPr/>
    </dgm:pt>
    <dgm:pt modelId="{DE9FB8C4-F489-4BF9-98A0-6F09751BDC39}" type="pres">
      <dgm:prSet presAssocID="{7934E753-69D2-4977-BE37-E7E295B167E5}" presName="horFlow" presStyleCnt="0"/>
      <dgm:spPr/>
    </dgm:pt>
    <dgm:pt modelId="{60E67908-7F42-46D7-AFA6-DEC6E6916226}" type="pres">
      <dgm:prSet presAssocID="{7934E753-69D2-4977-BE37-E7E295B167E5}" presName="bigChev" presStyleLbl="node1" presStyleIdx="3" presStyleCnt="7" custScaleX="393268"/>
      <dgm:spPr/>
      <dgm:t>
        <a:bodyPr/>
        <a:lstStyle/>
        <a:p>
          <a:endParaRPr lang="en-US"/>
        </a:p>
      </dgm:t>
    </dgm:pt>
    <dgm:pt modelId="{99A6CAEA-C197-4A1E-BFDF-B12051556365}" type="pres">
      <dgm:prSet presAssocID="{7934E753-69D2-4977-BE37-E7E295B167E5}" presName="vSp" presStyleCnt="0"/>
      <dgm:spPr/>
    </dgm:pt>
    <dgm:pt modelId="{2A83D849-3FD3-4B71-87A9-B6E6F8676ADE}" type="pres">
      <dgm:prSet presAssocID="{A408C419-6861-4C19-B781-602DEFBCAA42}" presName="horFlow" presStyleCnt="0"/>
      <dgm:spPr/>
    </dgm:pt>
    <dgm:pt modelId="{A16422E0-9DA6-44AD-A30A-A20B0BC2A134}" type="pres">
      <dgm:prSet presAssocID="{A408C419-6861-4C19-B781-602DEFBCAA42}" presName="bigChev" presStyleLbl="node1" presStyleIdx="4" presStyleCnt="7" custScaleX="393268"/>
      <dgm:spPr/>
      <dgm:t>
        <a:bodyPr/>
        <a:lstStyle/>
        <a:p>
          <a:endParaRPr lang="en-US"/>
        </a:p>
      </dgm:t>
    </dgm:pt>
    <dgm:pt modelId="{904DA7B9-D666-47B4-9ACC-FA8FCA704696}" type="pres">
      <dgm:prSet presAssocID="{A408C419-6861-4C19-B781-602DEFBCAA42}" presName="vSp" presStyleCnt="0"/>
      <dgm:spPr/>
    </dgm:pt>
    <dgm:pt modelId="{614BE2BD-EBF8-4C90-8FDD-A73D65A12FA0}" type="pres">
      <dgm:prSet presAssocID="{47192841-A965-45FB-9AE7-354B2CBC46A5}" presName="horFlow" presStyleCnt="0"/>
      <dgm:spPr/>
    </dgm:pt>
    <dgm:pt modelId="{65F1DBCE-2789-4161-A1A3-67569175DA4B}" type="pres">
      <dgm:prSet presAssocID="{47192841-A965-45FB-9AE7-354B2CBC46A5}" presName="bigChev" presStyleLbl="node1" presStyleIdx="5" presStyleCnt="7" custScaleX="393268"/>
      <dgm:spPr/>
      <dgm:t>
        <a:bodyPr/>
        <a:lstStyle/>
        <a:p>
          <a:endParaRPr lang="en-US"/>
        </a:p>
      </dgm:t>
    </dgm:pt>
    <dgm:pt modelId="{4F0F87F1-3BE2-4A84-8F35-6A665C3DD522}" type="pres">
      <dgm:prSet presAssocID="{47192841-A965-45FB-9AE7-354B2CBC46A5}" presName="vSp" presStyleCnt="0"/>
      <dgm:spPr/>
    </dgm:pt>
    <dgm:pt modelId="{31C7E61C-4A0C-48F1-905A-22BDFC186553}" type="pres">
      <dgm:prSet presAssocID="{5CF6AFC5-01C3-45C2-98A5-8B07A52743DB}" presName="horFlow" presStyleCnt="0"/>
      <dgm:spPr/>
    </dgm:pt>
    <dgm:pt modelId="{D971809B-217F-462A-A2A7-B513AFF7DE1F}" type="pres">
      <dgm:prSet presAssocID="{5CF6AFC5-01C3-45C2-98A5-8B07A52743DB}" presName="bigChev" presStyleLbl="node1" presStyleIdx="6" presStyleCnt="7" custScaleX="393268"/>
      <dgm:spPr/>
      <dgm:t>
        <a:bodyPr/>
        <a:lstStyle/>
        <a:p>
          <a:endParaRPr lang="en-US"/>
        </a:p>
      </dgm:t>
    </dgm:pt>
  </dgm:ptLst>
  <dgm:cxnLst>
    <dgm:cxn modelId="{E7696583-17CD-41F6-8F84-3F84723973DB}" srcId="{122CC60E-8AAF-4B52-A20A-2F4A3AE5CEA7}" destId="{47192841-A965-45FB-9AE7-354B2CBC46A5}" srcOrd="5" destOrd="0" parTransId="{4D2BCFA1-1B89-4336-964F-D227171A6EC4}" sibTransId="{389B3A4F-9B24-4664-8CFE-2EC9EA42447F}"/>
    <dgm:cxn modelId="{0928858E-5CCB-411E-B4EC-D47533C8C735}" type="presOf" srcId="{BE081086-6385-4891-8A3E-98E95667F1B0}" destId="{9AC16FDE-487B-4730-AF28-05D9C7CD4459}" srcOrd="0" destOrd="0" presId="urn:microsoft.com/office/officeart/2005/8/layout/lProcess3"/>
    <dgm:cxn modelId="{A109A452-2A4B-41C8-9E16-D1A74D171C67}" type="presOf" srcId="{254C353B-E255-42BA-8232-2C4AF31E79F9}" destId="{7059B0A7-D835-4BDD-8930-E5540AEAE117}" srcOrd="0" destOrd="0" presId="urn:microsoft.com/office/officeart/2005/8/layout/lProcess3"/>
    <dgm:cxn modelId="{DF70CED5-F0FB-4ED9-9AEF-8D3F5BF30A94}" srcId="{122CC60E-8AAF-4B52-A20A-2F4A3AE5CEA7}" destId="{254C353B-E255-42BA-8232-2C4AF31E79F9}" srcOrd="2" destOrd="0" parTransId="{71054EDB-58DB-4CC8-B237-FA90FB4DE5F8}" sibTransId="{EA36D124-32B4-47C7-A641-F91F38BB72AD}"/>
    <dgm:cxn modelId="{5B1ED794-6E3C-4574-8647-29FA813B5135}" srcId="{122CC60E-8AAF-4B52-A20A-2F4A3AE5CEA7}" destId="{5CF6AFC5-01C3-45C2-98A5-8B07A52743DB}" srcOrd="6" destOrd="0" parTransId="{02800BC6-46D0-48BA-BF9D-D79A3FF6D98A}" sibTransId="{34037D4D-2B61-4A05-ACC5-E4AFA1A961D6}"/>
    <dgm:cxn modelId="{37A5A92E-1B55-42B2-863D-6BF7134680C8}" type="presOf" srcId="{122CC60E-8AAF-4B52-A20A-2F4A3AE5CEA7}" destId="{657CA9F6-01ED-4EAB-99E9-4B7AA8A9D54C}" srcOrd="0" destOrd="0" presId="urn:microsoft.com/office/officeart/2005/8/layout/lProcess3"/>
    <dgm:cxn modelId="{DC67AB9D-450C-406D-9FF5-E3C64BD0D258}" type="presOf" srcId="{5CF6AFC5-01C3-45C2-98A5-8B07A52743DB}" destId="{D971809B-217F-462A-A2A7-B513AFF7DE1F}" srcOrd="0" destOrd="0" presId="urn:microsoft.com/office/officeart/2005/8/layout/lProcess3"/>
    <dgm:cxn modelId="{1336DBB4-DD09-4E11-9039-9106C55AF72B}" type="presOf" srcId="{A408C419-6861-4C19-B781-602DEFBCAA42}" destId="{A16422E0-9DA6-44AD-A30A-A20B0BC2A134}" srcOrd="0" destOrd="0" presId="urn:microsoft.com/office/officeart/2005/8/layout/lProcess3"/>
    <dgm:cxn modelId="{F0334AD0-A704-4382-A845-D21520AA40BB}" srcId="{122CC60E-8AAF-4B52-A20A-2F4A3AE5CEA7}" destId="{BE081086-6385-4891-8A3E-98E95667F1B0}" srcOrd="1" destOrd="0" parTransId="{04310DB8-EEAE-46B4-9771-F88F9B1D00FF}" sibTransId="{3BB58FB4-D6E7-41CA-9500-8104E0A1BCBB}"/>
    <dgm:cxn modelId="{2A5F3636-A62A-43D3-AFC2-2E2CB4C37C48}" srcId="{122CC60E-8AAF-4B52-A20A-2F4A3AE5CEA7}" destId="{A408C419-6861-4C19-B781-602DEFBCAA42}" srcOrd="4" destOrd="0" parTransId="{04DDE9BC-0D21-453C-B598-54DD42F437E8}" sibTransId="{3DFB8A4E-4365-4B26-AC06-F24F8D62DE1F}"/>
    <dgm:cxn modelId="{D42898C6-E29F-424C-88BF-2C284CE87C09}" srcId="{122CC60E-8AAF-4B52-A20A-2F4A3AE5CEA7}" destId="{539466A1-758E-4F32-A246-3719F8B1FA0F}" srcOrd="0" destOrd="0" parTransId="{FE87317B-5707-4FBD-AB19-867C9D26F4EC}" sibTransId="{35D1BA5F-CFE5-4C1F-AD8B-7E7EF71F9CAF}"/>
    <dgm:cxn modelId="{03B55BFB-48E5-4E4C-B793-979C9F296B5B}" type="presOf" srcId="{539466A1-758E-4F32-A246-3719F8B1FA0F}" destId="{58B141AC-745F-4E1B-9A92-AC6D3A00A357}" srcOrd="0" destOrd="0" presId="urn:microsoft.com/office/officeart/2005/8/layout/lProcess3"/>
    <dgm:cxn modelId="{45226997-0305-4638-94C2-C60C11BD706F}" srcId="{122CC60E-8AAF-4B52-A20A-2F4A3AE5CEA7}" destId="{7934E753-69D2-4977-BE37-E7E295B167E5}" srcOrd="3" destOrd="0" parTransId="{1445926B-9173-4A79-9BB5-08467705DC3E}" sibTransId="{3A6C0273-C522-46F4-8895-D46915B9129E}"/>
    <dgm:cxn modelId="{08B92CE3-8086-4006-ABC4-D48445C26360}" type="presOf" srcId="{47192841-A965-45FB-9AE7-354B2CBC46A5}" destId="{65F1DBCE-2789-4161-A1A3-67569175DA4B}" srcOrd="0" destOrd="0" presId="urn:microsoft.com/office/officeart/2005/8/layout/lProcess3"/>
    <dgm:cxn modelId="{CBF57134-2055-4E8E-AEB4-9C0F38F3E83E}" type="presOf" srcId="{7934E753-69D2-4977-BE37-E7E295B167E5}" destId="{60E67908-7F42-46D7-AFA6-DEC6E6916226}" srcOrd="0" destOrd="0" presId="urn:microsoft.com/office/officeart/2005/8/layout/lProcess3"/>
    <dgm:cxn modelId="{CA724FCF-7D3B-4670-BC1F-72E591C87BAC}" type="presParOf" srcId="{657CA9F6-01ED-4EAB-99E9-4B7AA8A9D54C}" destId="{94AFE624-9919-4419-8B71-D72E4BD6F8F0}" srcOrd="0" destOrd="0" presId="urn:microsoft.com/office/officeart/2005/8/layout/lProcess3"/>
    <dgm:cxn modelId="{6BB831A3-76A1-4D0A-898A-C671B5A85FB8}" type="presParOf" srcId="{94AFE624-9919-4419-8B71-D72E4BD6F8F0}" destId="{58B141AC-745F-4E1B-9A92-AC6D3A00A357}" srcOrd="0" destOrd="0" presId="urn:microsoft.com/office/officeart/2005/8/layout/lProcess3"/>
    <dgm:cxn modelId="{3D629FE3-3FDE-42E6-B7DD-75B933CDEA0B}" type="presParOf" srcId="{657CA9F6-01ED-4EAB-99E9-4B7AA8A9D54C}" destId="{AE081945-0122-4BAE-8F63-7E4A89EEBCCD}" srcOrd="1" destOrd="0" presId="urn:microsoft.com/office/officeart/2005/8/layout/lProcess3"/>
    <dgm:cxn modelId="{FAE5C6D3-9DF8-40FB-A7D5-F7EFE059588B}" type="presParOf" srcId="{657CA9F6-01ED-4EAB-99E9-4B7AA8A9D54C}" destId="{A043A8A2-A239-4DA5-A91D-481CB7D6D76C}" srcOrd="2" destOrd="0" presId="urn:microsoft.com/office/officeart/2005/8/layout/lProcess3"/>
    <dgm:cxn modelId="{6A3351F5-F41B-4B69-BCBD-0E47D77C3DBA}" type="presParOf" srcId="{A043A8A2-A239-4DA5-A91D-481CB7D6D76C}" destId="{9AC16FDE-487B-4730-AF28-05D9C7CD4459}" srcOrd="0" destOrd="0" presId="urn:microsoft.com/office/officeart/2005/8/layout/lProcess3"/>
    <dgm:cxn modelId="{CF6D0F6D-CB99-4665-9A5E-F6927DF6445D}" type="presParOf" srcId="{657CA9F6-01ED-4EAB-99E9-4B7AA8A9D54C}" destId="{A7A2597E-EFC4-4A88-B459-AA32ED03369E}" srcOrd="3" destOrd="0" presId="urn:microsoft.com/office/officeart/2005/8/layout/lProcess3"/>
    <dgm:cxn modelId="{D1CA7232-98CA-406E-BBC9-11F61A1F21B2}" type="presParOf" srcId="{657CA9F6-01ED-4EAB-99E9-4B7AA8A9D54C}" destId="{054A66D8-3980-4063-86CE-9697A9D2580F}" srcOrd="4" destOrd="0" presId="urn:microsoft.com/office/officeart/2005/8/layout/lProcess3"/>
    <dgm:cxn modelId="{8653D4F2-8E86-4AC5-B9FF-1CCAE5107D91}" type="presParOf" srcId="{054A66D8-3980-4063-86CE-9697A9D2580F}" destId="{7059B0A7-D835-4BDD-8930-E5540AEAE117}" srcOrd="0" destOrd="0" presId="urn:microsoft.com/office/officeart/2005/8/layout/lProcess3"/>
    <dgm:cxn modelId="{C8D4FB94-2564-4374-A965-BCC163846253}" type="presParOf" srcId="{657CA9F6-01ED-4EAB-99E9-4B7AA8A9D54C}" destId="{8218AE1D-6194-4A08-9B29-8FAA03E89E97}" srcOrd="5" destOrd="0" presId="urn:microsoft.com/office/officeart/2005/8/layout/lProcess3"/>
    <dgm:cxn modelId="{DA859330-F268-40BC-9E50-671378D15470}" type="presParOf" srcId="{657CA9F6-01ED-4EAB-99E9-4B7AA8A9D54C}" destId="{DE9FB8C4-F489-4BF9-98A0-6F09751BDC39}" srcOrd="6" destOrd="0" presId="urn:microsoft.com/office/officeart/2005/8/layout/lProcess3"/>
    <dgm:cxn modelId="{738C0C43-1770-428A-A93C-417C9FB331D3}" type="presParOf" srcId="{DE9FB8C4-F489-4BF9-98A0-6F09751BDC39}" destId="{60E67908-7F42-46D7-AFA6-DEC6E6916226}" srcOrd="0" destOrd="0" presId="urn:microsoft.com/office/officeart/2005/8/layout/lProcess3"/>
    <dgm:cxn modelId="{B97DC5BF-0426-4A94-8F38-1540AB9F6BB7}" type="presParOf" srcId="{657CA9F6-01ED-4EAB-99E9-4B7AA8A9D54C}" destId="{99A6CAEA-C197-4A1E-BFDF-B12051556365}" srcOrd="7" destOrd="0" presId="urn:microsoft.com/office/officeart/2005/8/layout/lProcess3"/>
    <dgm:cxn modelId="{7EEFF495-F38B-4FE3-8108-8F2C029AE80B}" type="presParOf" srcId="{657CA9F6-01ED-4EAB-99E9-4B7AA8A9D54C}" destId="{2A83D849-3FD3-4B71-87A9-B6E6F8676ADE}" srcOrd="8" destOrd="0" presId="urn:microsoft.com/office/officeart/2005/8/layout/lProcess3"/>
    <dgm:cxn modelId="{5C53AB1C-BDAE-4766-A1BC-17AB071B3A3A}" type="presParOf" srcId="{2A83D849-3FD3-4B71-87A9-B6E6F8676ADE}" destId="{A16422E0-9DA6-44AD-A30A-A20B0BC2A134}" srcOrd="0" destOrd="0" presId="urn:microsoft.com/office/officeart/2005/8/layout/lProcess3"/>
    <dgm:cxn modelId="{894D2609-AABC-4821-8F87-BAF3569BF242}" type="presParOf" srcId="{657CA9F6-01ED-4EAB-99E9-4B7AA8A9D54C}" destId="{904DA7B9-D666-47B4-9ACC-FA8FCA704696}" srcOrd="9" destOrd="0" presId="urn:microsoft.com/office/officeart/2005/8/layout/lProcess3"/>
    <dgm:cxn modelId="{8866D38A-F6C4-4691-8EB3-CC3EC8FB264C}" type="presParOf" srcId="{657CA9F6-01ED-4EAB-99E9-4B7AA8A9D54C}" destId="{614BE2BD-EBF8-4C90-8FDD-A73D65A12FA0}" srcOrd="10" destOrd="0" presId="urn:microsoft.com/office/officeart/2005/8/layout/lProcess3"/>
    <dgm:cxn modelId="{3187A508-DC1E-4D86-8001-F26E0D343804}" type="presParOf" srcId="{614BE2BD-EBF8-4C90-8FDD-A73D65A12FA0}" destId="{65F1DBCE-2789-4161-A1A3-67569175DA4B}" srcOrd="0" destOrd="0" presId="urn:microsoft.com/office/officeart/2005/8/layout/lProcess3"/>
    <dgm:cxn modelId="{F02B59D2-8E60-424E-AC4A-02CEC2F36790}" type="presParOf" srcId="{657CA9F6-01ED-4EAB-99E9-4B7AA8A9D54C}" destId="{4F0F87F1-3BE2-4A84-8F35-6A665C3DD522}" srcOrd="11" destOrd="0" presId="urn:microsoft.com/office/officeart/2005/8/layout/lProcess3"/>
    <dgm:cxn modelId="{F63BDAF7-D62C-415D-A9A7-3E8F684E4F6A}" type="presParOf" srcId="{657CA9F6-01ED-4EAB-99E9-4B7AA8A9D54C}" destId="{31C7E61C-4A0C-48F1-905A-22BDFC186553}" srcOrd="12" destOrd="0" presId="urn:microsoft.com/office/officeart/2005/8/layout/lProcess3"/>
    <dgm:cxn modelId="{F9751B57-D647-4381-B7E8-1843022CEEC6}" type="presParOf" srcId="{31C7E61C-4A0C-48F1-905A-22BDFC186553}" destId="{D971809B-217F-462A-A2A7-B513AFF7DE1F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675EDC-FC82-4F70-91B7-7626417706CF}">
      <dsp:nvSpPr>
        <dsp:cNvPr id="0" name=""/>
        <dsp:cNvSpPr/>
      </dsp:nvSpPr>
      <dsp:spPr>
        <a:xfrm>
          <a:off x="1111062" y="197"/>
          <a:ext cx="4981474" cy="574677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06680" rIns="253417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Introduction to Mobile App</a:t>
          </a:r>
          <a:endParaRPr lang="en-US" sz="2800" kern="1200"/>
        </a:p>
      </dsp:txBody>
      <dsp:txXfrm>
        <a:off x="1111062" y="197"/>
        <a:ext cx="4837805" cy="574677"/>
      </dsp:txXfrm>
    </dsp:sp>
    <dsp:sp modelId="{3D177A1D-E7E3-413E-80B1-1D1B3FA3DCD7}">
      <dsp:nvSpPr>
        <dsp:cNvPr id="0" name=""/>
        <dsp:cNvSpPr/>
      </dsp:nvSpPr>
      <dsp:spPr>
        <a:xfrm>
          <a:off x="5805198" y="197"/>
          <a:ext cx="574677" cy="574677"/>
        </a:xfrm>
        <a:prstGeom prst="ellipse">
          <a:avLst/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15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B72CEE-9F0E-4B51-92B7-9A5A42D6BDDE}">
      <dsp:nvSpPr>
        <dsp:cNvPr id="0" name=""/>
        <dsp:cNvSpPr/>
      </dsp:nvSpPr>
      <dsp:spPr>
        <a:xfrm>
          <a:off x="1111062" y="746420"/>
          <a:ext cx="4981474" cy="574677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06680" rIns="253417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Why Custom Mobile App?</a:t>
          </a:r>
          <a:endParaRPr lang="en-US" sz="2800" kern="1200"/>
        </a:p>
      </dsp:txBody>
      <dsp:txXfrm>
        <a:off x="1111062" y="746420"/>
        <a:ext cx="4837805" cy="574677"/>
      </dsp:txXfrm>
    </dsp:sp>
    <dsp:sp modelId="{63DB6DF3-436E-4EF0-97E4-6666128B35F0}">
      <dsp:nvSpPr>
        <dsp:cNvPr id="0" name=""/>
        <dsp:cNvSpPr/>
      </dsp:nvSpPr>
      <dsp:spPr>
        <a:xfrm>
          <a:off x="5805198" y="746420"/>
          <a:ext cx="574677" cy="574677"/>
        </a:xfrm>
        <a:prstGeom prst="ellipse">
          <a:avLst/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15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5ABEB3-1138-46A6-8CFF-BAD76AA2630A}">
      <dsp:nvSpPr>
        <dsp:cNvPr id="0" name=""/>
        <dsp:cNvSpPr/>
      </dsp:nvSpPr>
      <dsp:spPr>
        <a:xfrm>
          <a:off x="1111062" y="1492643"/>
          <a:ext cx="4981474" cy="574677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glow rad="139700">
            <a:schemeClr val="accent5">
              <a:satMod val="175000"/>
              <a:alpha val="40000"/>
            </a:schemeClr>
          </a:glow>
          <a:reflection blurRad="6350" stA="50000" endA="300" endPos="55500" dist="50800" dir="5400000" sy="-100000" algn="bl" rotWithShape="0"/>
        </a:effectLst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06680" rIns="253417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Why Apex?</a:t>
          </a:r>
          <a:endParaRPr lang="en-US" sz="2800" kern="1200"/>
        </a:p>
      </dsp:txBody>
      <dsp:txXfrm>
        <a:off x="1111062" y="1492643"/>
        <a:ext cx="4837805" cy="574677"/>
      </dsp:txXfrm>
    </dsp:sp>
    <dsp:sp modelId="{29BADFC4-945D-42EC-9B92-29B31D871127}">
      <dsp:nvSpPr>
        <dsp:cNvPr id="0" name=""/>
        <dsp:cNvSpPr/>
      </dsp:nvSpPr>
      <dsp:spPr>
        <a:xfrm>
          <a:off x="5805198" y="1492643"/>
          <a:ext cx="574677" cy="574677"/>
        </a:xfrm>
        <a:prstGeom prst="ellipse">
          <a:avLst/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15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8CE4B9-C91E-4CC8-8234-BFC7495204D9}">
      <dsp:nvSpPr>
        <dsp:cNvPr id="0" name=""/>
        <dsp:cNvSpPr/>
      </dsp:nvSpPr>
      <dsp:spPr>
        <a:xfrm>
          <a:off x="1111062" y="2238865"/>
          <a:ext cx="4981474" cy="574677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06680" rIns="253417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Framework for Workflow</a:t>
          </a:r>
          <a:endParaRPr lang="en-US" sz="2800" kern="1200"/>
        </a:p>
      </dsp:txBody>
      <dsp:txXfrm>
        <a:off x="1111062" y="2238865"/>
        <a:ext cx="4837805" cy="574677"/>
      </dsp:txXfrm>
    </dsp:sp>
    <dsp:sp modelId="{CCBA560D-7D57-4784-8CB1-BC9822B1FD8B}">
      <dsp:nvSpPr>
        <dsp:cNvPr id="0" name=""/>
        <dsp:cNvSpPr/>
      </dsp:nvSpPr>
      <dsp:spPr>
        <a:xfrm>
          <a:off x="5805198" y="2238865"/>
          <a:ext cx="574677" cy="574677"/>
        </a:xfrm>
        <a:prstGeom prst="ellipse">
          <a:avLst/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15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0ADD61-D65F-4BAF-86D5-0629F30F8906}">
      <dsp:nvSpPr>
        <dsp:cNvPr id="0" name=""/>
        <dsp:cNvSpPr/>
      </dsp:nvSpPr>
      <dsp:spPr>
        <a:xfrm>
          <a:off x="1111062" y="2985088"/>
          <a:ext cx="4981474" cy="574677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06680" rIns="253417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Interesting Features of App</a:t>
          </a:r>
          <a:endParaRPr lang="en-US" sz="2800" kern="1200"/>
        </a:p>
      </dsp:txBody>
      <dsp:txXfrm>
        <a:off x="1111062" y="2985088"/>
        <a:ext cx="4837805" cy="574677"/>
      </dsp:txXfrm>
    </dsp:sp>
    <dsp:sp modelId="{6DC7AC41-518C-4C3F-A44F-098BEEC00854}">
      <dsp:nvSpPr>
        <dsp:cNvPr id="0" name=""/>
        <dsp:cNvSpPr/>
      </dsp:nvSpPr>
      <dsp:spPr>
        <a:xfrm>
          <a:off x="5805198" y="2985088"/>
          <a:ext cx="574677" cy="574677"/>
        </a:xfrm>
        <a:prstGeom prst="ellipse">
          <a:avLst/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15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A07D1B-E4A8-4AF9-A159-68285EF3BBEF}">
      <dsp:nvSpPr>
        <dsp:cNvPr id="0" name=""/>
        <dsp:cNvSpPr/>
      </dsp:nvSpPr>
      <dsp:spPr>
        <a:xfrm>
          <a:off x="1111062" y="3731310"/>
          <a:ext cx="4981474" cy="574677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06680" rIns="253417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Conclusion</a:t>
          </a:r>
          <a:endParaRPr lang="en-US" sz="2800" kern="1200"/>
        </a:p>
      </dsp:txBody>
      <dsp:txXfrm>
        <a:off x="1111062" y="3731310"/>
        <a:ext cx="4837805" cy="574677"/>
      </dsp:txXfrm>
    </dsp:sp>
    <dsp:sp modelId="{C5F1CF98-C850-4787-AD8E-0B22C739B038}">
      <dsp:nvSpPr>
        <dsp:cNvPr id="0" name=""/>
        <dsp:cNvSpPr/>
      </dsp:nvSpPr>
      <dsp:spPr>
        <a:xfrm>
          <a:off x="5805198" y="3731310"/>
          <a:ext cx="574677" cy="574677"/>
        </a:xfrm>
        <a:prstGeom prst="ellipse">
          <a:avLst/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15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53F502-3DE1-4215-BAEB-E0183C7D01A1}">
      <dsp:nvSpPr>
        <dsp:cNvPr id="0" name=""/>
        <dsp:cNvSpPr/>
      </dsp:nvSpPr>
      <dsp:spPr>
        <a:xfrm>
          <a:off x="2684983" y="1281"/>
          <a:ext cx="4536032" cy="636537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Social authentication – Google, FB, Twitter</a:t>
          </a:r>
          <a:endParaRPr lang="en-US" sz="2400" kern="1200" dirty="0"/>
        </a:p>
      </dsp:txBody>
      <dsp:txXfrm>
        <a:off x="3003252" y="1281"/>
        <a:ext cx="3899495" cy="636537"/>
      </dsp:txXfrm>
    </dsp:sp>
    <dsp:sp modelId="{EF06B1E4-1365-43EC-A41D-B7AC1D1D22E0}">
      <dsp:nvSpPr>
        <dsp:cNvPr id="0" name=""/>
        <dsp:cNvSpPr/>
      </dsp:nvSpPr>
      <dsp:spPr>
        <a:xfrm>
          <a:off x="2684983" y="726934"/>
          <a:ext cx="4536032" cy="636537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JET Charts for Dashboards</a:t>
          </a:r>
          <a:endParaRPr lang="en-US" sz="2400" kern="1200" dirty="0"/>
        </a:p>
      </dsp:txBody>
      <dsp:txXfrm>
        <a:off x="3003252" y="726934"/>
        <a:ext cx="3899495" cy="636537"/>
      </dsp:txXfrm>
    </dsp:sp>
    <dsp:sp modelId="{A4001D13-005F-4417-9F29-FD4361774524}">
      <dsp:nvSpPr>
        <dsp:cNvPr id="0" name=""/>
        <dsp:cNvSpPr/>
      </dsp:nvSpPr>
      <dsp:spPr>
        <a:xfrm>
          <a:off x="2684983" y="1452588"/>
          <a:ext cx="4536032" cy="636537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One app for all devices – desktop, tablets, mobiles</a:t>
          </a:r>
          <a:endParaRPr lang="en-US" sz="2400" kern="1200" dirty="0"/>
        </a:p>
      </dsp:txBody>
      <dsp:txXfrm>
        <a:off x="3003252" y="1452588"/>
        <a:ext cx="3899495" cy="636537"/>
      </dsp:txXfrm>
    </dsp:sp>
    <dsp:sp modelId="{5AB40E19-3F21-4BE3-82DB-2806B8A93532}">
      <dsp:nvSpPr>
        <dsp:cNvPr id="0" name=""/>
        <dsp:cNvSpPr/>
      </dsp:nvSpPr>
      <dsp:spPr>
        <a:xfrm>
          <a:off x="2684983" y="2178241"/>
          <a:ext cx="4536032" cy="636537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Support for Multiple Authentication Schemes</a:t>
          </a:r>
          <a:endParaRPr lang="en-US" sz="2400" kern="1200"/>
        </a:p>
      </dsp:txBody>
      <dsp:txXfrm>
        <a:off x="3003252" y="2178241"/>
        <a:ext cx="3899495" cy="636537"/>
      </dsp:txXfrm>
    </dsp:sp>
    <dsp:sp modelId="{EF2BF5E6-27BE-4339-B813-274C43AF5CFC}">
      <dsp:nvSpPr>
        <dsp:cNvPr id="0" name=""/>
        <dsp:cNvSpPr/>
      </dsp:nvSpPr>
      <dsp:spPr>
        <a:xfrm>
          <a:off x="2684983" y="2903894"/>
          <a:ext cx="4536032" cy="636537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Responsive Design for Optimal Viewing </a:t>
          </a:r>
          <a:endParaRPr lang="en-US" sz="2400" kern="1200"/>
        </a:p>
      </dsp:txBody>
      <dsp:txXfrm>
        <a:off x="3003252" y="2903894"/>
        <a:ext cx="3899495" cy="63653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D31A9D-F264-4606-BBCD-8CCFEE337FC0}">
      <dsp:nvSpPr>
        <dsp:cNvPr id="0" name=""/>
        <dsp:cNvSpPr/>
      </dsp:nvSpPr>
      <dsp:spPr>
        <a:xfrm>
          <a:off x="2309" y="0"/>
          <a:ext cx="2420875" cy="354171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/>
            <a:t>Timely approval of key processes – impact business operations</a:t>
          </a:r>
          <a:endParaRPr lang="en-US" sz="2200" kern="1200"/>
        </a:p>
      </dsp:txBody>
      <dsp:txXfrm>
        <a:off x="2309" y="1416685"/>
        <a:ext cx="2420875" cy="1416685"/>
      </dsp:txXfrm>
    </dsp:sp>
    <dsp:sp modelId="{B2B4DDDD-3574-4619-A046-D17E6E9AF273}">
      <dsp:nvSpPr>
        <dsp:cNvPr id="0" name=""/>
        <dsp:cNvSpPr/>
      </dsp:nvSpPr>
      <dsp:spPr>
        <a:xfrm>
          <a:off x="623051" y="212502"/>
          <a:ext cx="1179390" cy="1179390"/>
        </a:xfrm>
        <a:prstGeom prst="ellipse">
          <a:avLst/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5268401-C6C2-4419-8950-AEB0F28CED8D}">
      <dsp:nvSpPr>
        <dsp:cNvPr id="0" name=""/>
        <dsp:cNvSpPr/>
      </dsp:nvSpPr>
      <dsp:spPr>
        <a:xfrm>
          <a:off x="2495811" y="0"/>
          <a:ext cx="2420875" cy="354171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/>
            <a:t>Not being connected to the system – cause delays</a:t>
          </a:r>
          <a:endParaRPr lang="en-US" sz="2200" kern="1200"/>
        </a:p>
      </dsp:txBody>
      <dsp:txXfrm>
        <a:off x="2495811" y="1416685"/>
        <a:ext cx="2420875" cy="1416685"/>
      </dsp:txXfrm>
    </dsp:sp>
    <dsp:sp modelId="{A61CBE32-CDE5-476A-999E-65DA27009C45}">
      <dsp:nvSpPr>
        <dsp:cNvPr id="0" name=""/>
        <dsp:cNvSpPr/>
      </dsp:nvSpPr>
      <dsp:spPr>
        <a:xfrm>
          <a:off x="3116553" y="212502"/>
          <a:ext cx="1179390" cy="1179390"/>
        </a:xfrm>
        <a:prstGeom prst="ellipse">
          <a:avLst/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B3541DF-2D16-4EDC-B634-911360E50720}">
      <dsp:nvSpPr>
        <dsp:cNvPr id="0" name=""/>
        <dsp:cNvSpPr/>
      </dsp:nvSpPr>
      <dsp:spPr>
        <a:xfrm>
          <a:off x="4989312" y="0"/>
          <a:ext cx="2420875" cy="354171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/>
            <a:t>Missing early payment discounts</a:t>
          </a:r>
          <a:endParaRPr lang="en-US" sz="2200" kern="1200"/>
        </a:p>
      </dsp:txBody>
      <dsp:txXfrm>
        <a:off x="4989312" y="1416685"/>
        <a:ext cx="2420875" cy="1416685"/>
      </dsp:txXfrm>
    </dsp:sp>
    <dsp:sp modelId="{47F1AAB4-97A7-443D-A3FF-426CE1F2502D}">
      <dsp:nvSpPr>
        <dsp:cNvPr id="0" name=""/>
        <dsp:cNvSpPr/>
      </dsp:nvSpPr>
      <dsp:spPr>
        <a:xfrm>
          <a:off x="5610054" y="212502"/>
          <a:ext cx="1179390" cy="1179390"/>
        </a:xfrm>
        <a:prstGeom prst="ellipse">
          <a:avLst/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5F73289-F3F7-449C-ADA2-3292AC6C7D20}">
      <dsp:nvSpPr>
        <dsp:cNvPr id="0" name=""/>
        <dsp:cNvSpPr/>
      </dsp:nvSpPr>
      <dsp:spPr>
        <a:xfrm>
          <a:off x="7482814" y="0"/>
          <a:ext cx="2420875" cy="354171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/>
            <a:t>Missing compliance requirements or non-compliances </a:t>
          </a:r>
          <a:endParaRPr lang="en-US" sz="2200" kern="1200"/>
        </a:p>
      </dsp:txBody>
      <dsp:txXfrm>
        <a:off x="7482814" y="1416685"/>
        <a:ext cx="2420875" cy="1416685"/>
      </dsp:txXfrm>
    </dsp:sp>
    <dsp:sp modelId="{C098F151-43F9-448B-A035-B18609103948}">
      <dsp:nvSpPr>
        <dsp:cNvPr id="0" name=""/>
        <dsp:cNvSpPr/>
      </dsp:nvSpPr>
      <dsp:spPr>
        <a:xfrm>
          <a:off x="8103556" y="212502"/>
          <a:ext cx="1179390" cy="1179390"/>
        </a:xfrm>
        <a:prstGeom prst="ellipse">
          <a:avLst/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23385C3-4648-43B7-BB8E-4F6D50938A54}">
      <dsp:nvSpPr>
        <dsp:cNvPr id="0" name=""/>
        <dsp:cNvSpPr/>
      </dsp:nvSpPr>
      <dsp:spPr>
        <a:xfrm>
          <a:off x="396239" y="2833371"/>
          <a:ext cx="9113519" cy="531257"/>
        </a:xfrm>
        <a:prstGeom prst="leftRightArrow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5DA541-ADDF-447D-8A5A-D4F01EE3CC47}">
      <dsp:nvSpPr>
        <dsp:cNvPr id="0" name=""/>
        <dsp:cNvSpPr/>
      </dsp:nvSpPr>
      <dsp:spPr>
        <a:xfrm>
          <a:off x="2488896" y="0"/>
          <a:ext cx="4285396" cy="4285396"/>
        </a:xfrm>
        <a:prstGeom prst="triangl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6A2DE2-9F10-4E89-9377-ECFC02C2785F}">
      <dsp:nvSpPr>
        <dsp:cNvPr id="0" name=""/>
        <dsp:cNvSpPr/>
      </dsp:nvSpPr>
      <dsp:spPr>
        <a:xfrm>
          <a:off x="4631594" y="428958"/>
          <a:ext cx="2785507" cy="609329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Combined Reporting and workflow features</a:t>
          </a:r>
          <a:endParaRPr lang="en-US" sz="1500" kern="1200" dirty="0"/>
        </a:p>
      </dsp:txBody>
      <dsp:txXfrm>
        <a:off x="4661339" y="458703"/>
        <a:ext cx="2726017" cy="549839"/>
      </dsp:txXfrm>
    </dsp:sp>
    <dsp:sp modelId="{5A6EC510-6786-4224-B93F-7C22C56CACC3}">
      <dsp:nvSpPr>
        <dsp:cNvPr id="0" name=""/>
        <dsp:cNvSpPr/>
      </dsp:nvSpPr>
      <dsp:spPr>
        <a:xfrm>
          <a:off x="4631594" y="1114454"/>
          <a:ext cx="2785507" cy="609329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Approvals for all workflows – standard and custom</a:t>
          </a:r>
          <a:endParaRPr lang="en-US" sz="1500" kern="1200"/>
        </a:p>
      </dsp:txBody>
      <dsp:txXfrm>
        <a:off x="4661339" y="1144199"/>
        <a:ext cx="2726017" cy="549839"/>
      </dsp:txXfrm>
    </dsp:sp>
    <dsp:sp modelId="{0802079B-1513-4809-A705-17459DAD1C75}">
      <dsp:nvSpPr>
        <dsp:cNvPr id="0" name=""/>
        <dsp:cNvSpPr/>
      </dsp:nvSpPr>
      <dsp:spPr>
        <a:xfrm>
          <a:off x="4631594" y="1799950"/>
          <a:ext cx="2785507" cy="609329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Can be used by all users for approvals</a:t>
          </a:r>
          <a:endParaRPr lang="en-US" sz="1500" kern="1200"/>
        </a:p>
      </dsp:txBody>
      <dsp:txXfrm>
        <a:off x="4661339" y="1829695"/>
        <a:ext cx="2726017" cy="549839"/>
      </dsp:txXfrm>
    </dsp:sp>
    <dsp:sp modelId="{46882940-4AF4-4F15-93C9-8D43B654BC31}">
      <dsp:nvSpPr>
        <dsp:cNvPr id="0" name=""/>
        <dsp:cNvSpPr/>
      </dsp:nvSpPr>
      <dsp:spPr>
        <a:xfrm>
          <a:off x="4631594" y="2485445"/>
          <a:ext cx="2785507" cy="609329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Functionality to handle all future workflow implementations</a:t>
          </a:r>
          <a:endParaRPr lang="en-US" sz="1500" kern="1200"/>
        </a:p>
      </dsp:txBody>
      <dsp:txXfrm>
        <a:off x="4661339" y="2515190"/>
        <a:ext cx="2726017" cy="549839"/>
      </dsp:txXfrm>
    </dsp:sp>
    <dsp:sp modelId="{33113EA9-51D0-4DCD-B050-8F65D1F2E52D}">
      <dsp:nvSpPr>
        <dsp:cNvPr id="0" name=""/>
        <dsp:cNvSpPr/>
      </dsp:nvSpPr>
      <dsp:spPr>
        <a:xfrm>
          <a:off x="4631594" y="3170941"/>
          <a:ext cx="2785507" cy="609329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No effort required on the mobile app for any changes/updates</a:t>
          </a:r>
          <a:endParaRPr lang="en-US" sz="1500" kern="1200"/>
        </a:p>
      </dsp:txBody>
      <dsp:txXfrm>
        <a:off x="4661339" y="3200686"/>
        <a:ext cx="2726017" cy="54983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10D6B4-DE1D-4450-A00A-43178D24ECE7}">
      <dsp:nvSpPr>
        <dsp:cNvPr id="0" name=""/>
        <dsp:cNvSpPr/>
      </dsp:nvSpPr>
      <dsp:spPr>
        <a:xfrm>
          <a:off x="0" y="1062514"/>
          <a:ext cx="9905999" cy="1416685"/>
        </a:xfrm>
        <a:prstGeom prst="notched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130F71-06CA-4F46-B20E-272085356C94}">
      <dsp:nvSpPr>
        <dsp:cNvPr id="0" name=""/>
        <dsp:cNvSpPr/>
      </dsp:nvSpPr>
      <dsp:spPr>
        <a:xfrm>
          <a:off x="2448" y="0"/>
          <a:ext cx="1425680" cy="14166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Maintenance free.</a:t>
          </a:r>
          <a:endParaRPr lang="en-US" sz="1600" kern="1200" dirty="0"/>
        </a:p>
      </dsp:txBody>
      <dsp:txXfrm>
        <a:off x="2448" y="0"/>
        <a:ext cx="1425680" cy="1416685"/>
      </dsp:txXfrm>
    </dsp:sp>
    <dsp:sp modelId="{4065CFA4-BD8E-459F-A1CA-8239DE73EE64}">
      <dsp:nvSpPr>
        <dsp:cNvPr id="0" name=""/>
        <dsp:cNvSpPr/>
      </dsp:nvSpPr>
      <dsp:spPr>
        <a:xfrm>
          <a:off x="538203" y="1593771"/>
          <a:ext cx="354171" cy="35417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6E800C-DB7D-408C-9476-21354E2D7388}">
      <dsp:nvSpPr>
        <dsp:cNvPr id="0" name=""/>
        <dsp:cNvSpPr/>
      </dsp:nvSpPr>
      <dsp:spPr>
        <a:xfrm>
          <a:off x="1499412" y="2125028"/>
          <a:ext cx="1425680" cy="14166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All </a:t>
          </a:r>
          <a:r>
            <a:rPr lang="en-US" sz="1600" kern="1200" dirty="0" smtClean="0"/>
            <a:t>Modules/ versions </a:t>
          </a:r>
          <a:r>
            <a:rPr lang="en-US" sz="1600" kern="1200" dirty="0" smtClean="0"/>
            <a:t>Supported.</a:t>
          </a:r>
          <a:endParaRPr lang="en-US" sz="1600" kern="1200" dirty="0"/>
        </a:p>
      </dsp:txBody>
      <dsp:txXfrm>
        <a:off x="1499412" y="2125028"/>
        <a:ext cx="1425680" cy="1416685"/>
      </dsp:txXfrm>
    </dsp:sp>
    <dsp:sp modelId="{721FB275-FA58-48A8-8393-E59704DE52E8}">
      <dsp:nvSpPr>
        <dsp:cNvPr id="0" name=""/>
        <dsp:cNvSpPr/>
      </dsp:nvSpPr>
      <dsp:spPr>
        <a:xfrm>
          <a:off x="2035167" y="1593771"/>
          <a:ext cx="354171" cy="35417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6D9F91-DA59-4517-AF48-FA777F2C3BAB}">
      <dsp:nvSpPr>
        <dsp:cNvPr id="0" name=""/>
        <dsp:cNvSpPr/>
      </dsp:nvSpPr>
      <dsp:spPr>
        <a:xfrm>
          <a:off x="2996377" y="0"/>
          <a:ext cx="1425680" cy="14166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Supports real-time data </a:t>
          </a:r>
          <a:r>
            <a:rPr lang="en-US" sz="1600" kern="1200" dirty="0" smtClean="0"/>
            <a:t>integration with </a:t>
          </a:r>
          <a:r>
            <a:rPr lang="en-US" sz="1600" kern="1200" dirty="0" smtClean="0"/>
            <a:t>any version of EBS.</a:t>
          </a:r>
          <a:endParaRPr lang="en-US" sz="1600" kern="1200" dirty="0"/>
        </a:p>
      </dsp:txBody>
      <dsp:txXfrm>
        <a:off x="2996377" y="0"/>
        <a:ext cx="1425680" cy="1416685"/>
      </dsp:txXfrm>
    </dsp:sp>
    <dsp:sp modelId="{B341E22C-A2C9-4412-B8F1-86113BA9050F}">
      <dsp:nvSpPr>
        <dsp:cNvPr id="0" name=""/>
        <dsp:cNvSpPr/>
      </dsp:nvSpPr>
      <dsp:spPr>
        <a:xfrm>
          <a:off x="3532131" y="1593771"/>
          <a:ext cx="354171" cy="35417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C0899D-3692-4298-8C9B-D675B2B9FA20}">
      <dsp:nvSpPr>
        <dsp:cNvPr id="0" name=""/>
        <dsp:cNvSpPr/>
      </dsp:nvSpPr>
      <dsp:spPr>
        <a:xfrm>
          <a:off x="4493341" y="2125028"/>
          <a:ext cx="1425680" cy="14166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Combined reporting and workflow features</a:t>
          </a:r>
          <a:endParaRPr lang="en-US" sz="1600" kern="1200" dirty="0"/>
        </a:p>
      </dsp:txBody>
      <dsp:txXfrm>
        <a:off x="4493341" y="2125028"/>
        <a:ext cx="1425680" cy="1416685"/>
      </dsp:txXfrm>
    </dsp:sp>
    <dsp:sp modelId="{BC246AE8-0C2B-46A2-A5CB-438B6DF758DA}">
      <dsp:nvSpPr>
        <dsp:cNvPr id="0" name=""/>
        <dsp:cNvSpPr/>
      </dsp:nvSpPr>
      <dsp:spPr>
        <a:xfrm>
          <a:off x="5029095" y="1593771"/>
          <a:ext cx="354171" cy="35417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7B024D-7D6A-453E-889A-E759D1B4D785}">
      <dsp:nvSpPr>
        <dsp:cNvPr id="0" name=""/>
        <dsp:cNvSpPr/>
      </dsp:nvSpPr>
      <dsp:spPr>
        <a:xfrm>
          <a:off x="5990305" y="0"/>
          <a:ext cx="1425680" cy="14166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All approvals under one roof</a:t>
          </a:r>
          <a:endParaRPr lang="en-US" sz="1600" kern="1200" dirty="0"/>
        </a:p>
      </dsp:txBody>
      <dsp:txXfrm>
        <a:off x="5990305" y="0"/>
        <a:ext cx="1425680" cy="1416685"/>
      </dsp:txXfrm>
    </dsp:sp>
    <dsp:sp modelId="{7F9BC7A0-9D40-468F-9D83-026893C4C556}">
      <dsp:nvSpPr>
        <dsp:cNvPr id="0" name=""/>
        <dsp:cNvSpPr/>
      </dsp:nvSpPr>
      <dsp:spPr>
        <a:xfrm>
          <a:off x="6526060" y="1593771"/>
          <a:ext cx="354171" cy="35417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84D097-5734-482D-A8F8-CDCEBAB79DF3}">
      <dsp:nvSpPr>
        <dsp:cNvPr id="0" name=""/>
        <dsp:cNvSpPr/>
      </dsp:nvSpPr>
      <dsp:spPr>
        <a:xfrm>
          <a:off x="7487270" y="2125028"/>
          <a:ext cx="1425680" cy="14166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Future ready</a:t>
          </a:r>
          <a:endParaRPr lang="en-US" sz="1600" kern="1200" dirty="0"/>
        </a:p>
      </dsp:txBody>
      <dsp:txXfrm>
        <a:off x="7487270" y="2125028"/>
        <a:ext cx="1425680" cy="1416685"/>
      </dsp:txXfrm>
    </dsp:sp>
    <dsp:sp modelId="{F72F77FE-3E53-42FD-A5A7-CE9A2604F6A9}">
      <dsp:nvSpPr>
        <dsp:cNvPr id="0" name=""/>
        <dsp:cNvSpPr/>
      </dsp:nvSpPr>
      <dsp:spPr>
        <a:xfrm>
          <a:off x="8023024" y="1593771"/>
          <a:ext cx="354171" cy="35417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39E62A-4A1B-47B5-B4BE-439B312538DF}">
      <dsp:nvSpPr>
        <dsp:cNvPr id="0" name=""/>
        <dsp:cNvSpPr/>
      </dsp:nvSpPr>
      <dsp:spPr>
        <a:xfrm rot="10800000">
          <a:off x="1805087" y="1244"/>
          <a:ext cx="6587489" cy="583331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7233" tIns="64770" rIns="120904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Real time scenarios – material issues, PO receipts, stock scanning/ field sales/ field service.</a:t>
          </a:r>
          <a:endParaRPr lang="en-US" sz="1700" kern="1200"/>
        </a:p>
      </dsp:txBody>
      <dsp:txXfrm rot="10800000">
        <a:off x="1950920" y="1244"/>
        <a:ext cx="6441656" cy="583331"/>
      </dsp:txXfrm>
    </dsp:sp>
    <dsp:sp modelId="{B46C6791-AA51-4D0B-A5B6-CB82AF2F3450}">
      <dsp:nvSpPr>
        <dsp:cNvPr id="0" name=""/>
        <dsp:cNvSpPr/>
      </dsp:nvSpPr>
      <dsp:spPr>
        <a:xfrm>
          <a:off x="1513421" y="1244"/>
          <a:ext cx="583331" cy="583331"/>
        </a:xfrm>
        <a:prstGeom prst="ellipse">
          <a:avLst/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69E021-1DC7-4CF4-ABF4-9BC9F27B9916}">
      <dsp:nvSpPr>
        <dsp:cNvPr id="0" name=""/>
        <dsp:cNvSpPr/>
      </dsp:nvSpPr>
      <dsp:spPr>
        <a:xfrm rot="10800000">
          <a:off x="1805087" y="740217"/>
          <a:ext cx="6587489" cy="583331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7233" tIns="64770" rIns="120904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Reduced duplication of data entry.</a:t>
          </a:r>
          <a:endParaRPr lang="en-US" sz="1700" kern="1200"/>
        </a:p>
      </dsp:txBody>
      <dsp:txXfrm rot="10800000">
        <a:off x="1950920" y="740217"/>
        <a:ext cx="6441656" cy="583331"/>
      </dsp:txXfrm>
    </dsp:sp>
    <dsp:sp modelId="{AB308497-7558-42A1-99F1-58EBE105578E}">
      <dsp:nvSpPr>
        <dsp:cNvPr id="0" name=""/>
        <dsp:cNvSpPr/>
      </dsp:nvSpPr>
      <dsp:spPr>
        <a:xfrm>
          <a:off x="1513421" y="740217"/>
          <a:ext cx="583331" cy="583331"/>
        </a:xfrm>
        <a:prstGeom prst="ellipse">
          <a:avLst/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25A22A-D449-4B33-978E-D3D8BB6F8BF0}">
      <dsp:nvSpPr>
        <dsp:cNvPr id="0" name=""/>
        <dsp:cNvSpPr/>
      </dsp:nvSpPr>
      <dsp:spPr>
        <a:xfrm rot="10800000">
          <a:off x="1805087" y="1479191"/>
          <a:ext cx="6587489" cy="583331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7233" tIns="64770" rIns="120904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Improved accuracy and timeliness of transactions.</a:t>
          </a:r>
          <a:endParaRPr lang="en-US" sz="1700" kern="1200"/>
        </a:p>
      </dsp:txBody>
      <dsp:txXfrm rot="10800000">
        <a:off x="1950920" y="1479191"/>
        <a:ext cx="6441656" cy="583331"/>
      </dsp:txXfrm>
    </dsp:sp>
    <dsp:sp modelId="{60A8648D-9122-4600-952A-F3BFC06285EF}">
      <dsp:nvSpPr>
        <dsp:cNvPr id="0" name=""/>
        <dsp:cNvSpPr/>
      </dsp:nvSpPr>
      <dsp:spPr>
        <a:xfrm>
          <a:off x="1513421" y="1479191"/>
          <a:ext cx="583331" cy="583331"/>
        </a:xfrm>
        <a:prstGeom prst="ellipse">
          <a:avLst/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B23EE8-42AB-4F4B-ABB4-D70265A11EBE}">
      <dsp:nvSpPr>
        <dsp:cNvPr id="0" name=""/>
        <dsp:cNvSpPr/>
      </dsp:nvSpPr>
      <dsp:spPr>
        <a:xfrm rot="10800000">
          <a:off x="1805087" y="2218164"/>
          <a:ext cx="6587489" cy="583331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7233" tIns="64770" rIns="120904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New functionalities/ custom modules/ custom pages</a:t>
          </a:r>
          <a:endParaRPr lang="en-US" sz="1700" kern="1200"/>
        </a:p>
      </dsp:txBody>
      <dsp:txXfrm rot="10800000">
        <a:off x="1950920" y="2218164"/>
        <a:ext cx="6441656" cy="583331"/>
      </dsp:txXfrm>
    </dsp:sp>
    <dsp:sp modelId="{87A4E08A-44BB-4060-9FA4-7BBD0BE6CCF6}">
      <dsp:nvSpPr>
        <dsp:cNvPr id="0" name=""/>
        <dsp:cNvSpPr/>
      </dsp:nvSpPr>
      <dsp:spPr>
        <a:xfrm>
          <a:off x="1513421" y="2218164"/>
          <a:ext cx="583331" cy="583331"/>
        </a:xfrm>
        <a:prstGeom prst="ellipse">
          <a:avLst/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25E626-AD1B-4F2E-8C8F-EC308B030A64}">
      <dsp:nvSpPr>
        <dsp:cNvPr id="0" name=""/>
        <dsp:cNvSpPr/>
      </dsp:nvSpPr>
      <dsp:spPr>
        <a:xfrm rot="10800000">
          <a:off x="1805087" y="2957138"/>
          <a:ext cx="6587489" cy="583331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7233" tIns="64770" rIns="120904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Ability to attach additional information – more details such as Images &amp; Documents</a:t>
          </a:r>
          <a:endParaRPr lang="en-US" sz="1700" kern="1200"/>
        </a:p>
      </dsp:txBody>
      <dsp:txXfrm rot="10800000">
        <a:off x="1950920" y="2957138"/>
        <a:ext cx="6441656" cy="583331"/>
      </dsp:txXfrm>
    </dsp:sp>
    <dsp:sp modelId="{718FD93A-41D3-4D13-9C40-DE6261D7CFA6}">
      <dsp:nvSpPr>
        <dsp:cNvPr id="0" name=""/>
        <dsp:cNvSpPr/>
      </dsp:nvSpPr>
      <dsp:spPr>
        <a:xfrm>
          <a:off x="1513421" y="2957138"/>
          <a:ext cx="583331" cy="583331"/>
        </a:xfrm>
        <a:prstGeom prst="ellipse">
          <a:avLst/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310716-8385-4C9B-AC63-308488387469}">
      <dsp:nvSpPr>
        <dsp:cNvPr id="0" name=""/>
        <dsp:cNvSpPr/>
      </dsp:nvSpPr>
      <dsp:spPr>
        <a:xfrm>
          <a:off x="-5599029" y="-857148"/>
          <a:ext cx="6666320" cy="6666320"/>
        </a:xfrm>
        <a:prstGeom prst="blockArc">
          <a:avLst>
            <a:gd name="adj1" fmla="val 18900000"/>
            <a:gd name="adj2" fmla="val 2700000"/>
            <a:gd name="adj3" fmla="val 324"/>
          </a:avLst>
        </a:pr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E4C5C5-9144-455E-B999-3DAC1513A3B3}">
      <dsp:nvSpPr>
        <dsp:cNvPr id="0" name=""/>
        <dsp:cNvSpPr/>
      </dsp:nvSpPr>
      <dsp:spPr>
        <a:xfrm>
          <a:off x="397763" y="260773"/>
          <a:ext cx="5963875" cy="52134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3821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EBS Smartphone application – Enterprise Mobility</a:t>
          </a:r>
          <a:endParaRPr lang="en-US" sz="1800" kern="1200" dirty="0"/>
        </a:p>
      </dsp:txBody>
      <dsp:txXfrm>
        <a:off x="397763" y="260773"/>
        <a:ext cx="5963875" cy="521349"/>
      </dsp:txXfrm>
    </dsp:sp>
    <dsp:sp modelId="{9456E76E-EC09-4832-85B5-B8F5C6E9B183}">
      <dsp:nvSpPr>
        <dsp:cNvPr id="0" name=""/>
        <dsp:cNvSpPr/>
      </dsp:nvSpPr>
      <dsp:spPr>
        <a:xfrm>
          <a:off x="71920" y="195604"/>
          <a:ext cx="651686" cy="651686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32B5D79-6E1F-4596-B4EE-D5A3C9289BA3}">
      <dsp:nvSpPr>
        <dsp:cNvPr id="0" name=""/>
        <dsp:cNvSpPr/>
      </dsp:nvSpPr>
      <dsp:spPr>
        <a:xfrm>
          <a:off x="826609" y="1042698"/>
          <a:ext cx="5535029" cy="52134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3821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Changes the way organizations do business and engage with the customers.</a:t>
          </a:r>
          <a:endParaRPr lang="en-US" sz="1800" kern="1200"/>
        </a:p>
      </dsp:txBody>
      <dsp:txXfrm>
        <a:off x="826609" y="1042698"/>
        <a:ext cx="5535029" cy="521349"/>
      </dsp:txXfrm>
    </dsp:sp>
    <dsp:sp modelId="{1F5EEBE2-AEA2-44E4-B038-3E68C5912121}">
      <dsp:nvSpPr>
        <dsp:cNvPr id="0" name=""/>
        <dsp:cNvSpPr/>
      </dsp:nvSpPr>
      <dsp:spPr>
        <a:xfrm>
          <a:off x="500765" y="977529"/>
          <a:ext cx="651686" cy="651686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D6E4CB2-C382-41EF-B80B-333012250658}">
      <dsp:nvSpPr>
        <dsp:cNvPr id="0" name=""/>
        <dsp:cNvSpPr/>
      </dsp:nvSpPr>
      <dsp:spPr>
        <a:xfrm>
          <a:off x="1022709" y="1824622"/>
          <a:ext cx="5338929" cy="52134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3821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Allows access for enterprise information anywhere, anytime using any device.</a:t>
          </a:r>
          <a:endParaRPr lang="en-US" sz="1800" kern="1200"/>
        </a:p>
      </dsp:txBody>
      <dsp:txXfrm>
        <a:off x="1022709" y="1824622"/>
        <a:ext cx="5338929" cy="521349"/>
      </dsp:txXfrm>
    </dsp:sp>
    <dsp:sp modelId="{891F49B4-9CE6-4D02-8C01-D461CB9551BD}">
      <dsp:nvSpPr>
        <dsp:cNvPr id="0" name=""/>
        <dsp:cNvSpPr/>
      </dsp:nvSpPr>
      <dsp:spPr>
        <a:xfrm>
          <a:off x="696866" y="1759454"/>
          <a:ext cx="651686" cy="651686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13962D1-1969-4E0F-A504-38E194729CC1}">
      <dsp:nvSpPr>
        <dsp:cNvPr id="0" name=""/>
        <dsp:cNvSpPr/>
      </dsp:nvSpPr>
      <dsp:spPr>
        <a:xfrm>
          <a:off x="1022709" y="2606052"/>
          <a:ext cx="5338929" cy="52134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3821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Simplification – convert complex work to actual business needs.</a:t>
          </a:r>
          <a:endParaRPr lang="en-US" sz="1800" kern="1200"/>
        </a:p>
      </dsp:txBody>
      <dsp:txXfrm>
        <a:off x="1022709" y="2606052"/>
        <a:ext cx="5338929" cy="521349"/>
      </dsp:txXfrm>
    </dsp:sp>
    <dsp:sp modelId="{6DC23D03-A002-4DE8-BDFC-B7C7713045C8}">
      <dsp:nvSpPr>
        <dsp:cNvPr id="0" name=""/>
        <dsp:cNvSpPr/>
      </dsp:nvSpPr>
      <dsp:spPr>
        <a:xfrm>
          <a:off x="696866" y="2540883"/>
          <a:ext cx="651686" cy="651686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59E3E5F-C0EE-4077-B234-7A62CDC2FB20}">
      <dsp:nvSpPr>
        <dsp:cNvPr id="0" name=""/>
        <dsp:cNvSpPr/>
      </dsp:nvSpPr>
      <dsp:spPr>
        <a:xfrm>
          <a:off x="826609" y="3387976"/>
          <a:ext cx="5535029" cy="52134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3821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Effective and Efficient way to complete tasks.</a:t>
          </a:r>
          <a:endParaRPr lang="en-US" sz="1800" kern="1200"/>
        </a:p>
      </dsp:txBody>
      <dsp:txXfrm>
        <a:off x="826609" y="3387976"/>
        <a:ext cx="5535029" cy="521349"/>
      </dsp:txXfrm>
    </dsp:sp>
    <dsp:sp modelId="{734189E6-D5D7-4F09-B534-D9428E24B598}">
      <dsp:nvSpPr>
        <dsp:cNvPr id="0" name=""/>
        <dsp:cNvSpPr/>
      </dsp:nvSpPr>
      <dsp:spPr>
        <a:xfrm>
          <a:off x="500765" y="3322808"/>
          <a:ext cx="651686" cy="651686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C68BC32-24AC-448E-93B1-6A7BBA92F594}">
      <dsp:nvSpPr>
        <dsp:cNvPr id="0" name=""/>
        <dsp:cNvSpPr/>
      </dsp:nvSpPr>
      <dsp:spPr>
        <a:xfrm>
          <a:off x="397763" y="4169901"/>
          <a:ext cx="5963875" cy="52134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3821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Built-in functionalities for day-to-day activities.</a:t>
          </a:r>
          <a:endParaRPr lang="en-US" sz="1800" kern="1200"/>
        </a:p>
      </dsp:txBody>
      <dsp:txXfrm>
        <a:off x="397763" y="4169901"/>
        <a:ext cx="5963875" cy="521349"/>
      </dsp:txXfrm>
    </dsp:sp>
    <dsp:sp modelId="{08FE4CF4-EE96-4291-BDEB-4A0E77C5B788}">
      <dsp:nvSpPr>
        <dsp:cNvPr id="0" name=""/>
        <dsp:cNvSpPr/>
      </dsp:nvSpPr>
      <dsp:spPr>
        <a:xfrm>
          <a:off x="71920" y="4104732"/>
          <a:ext cx="651686" cy="651686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A8E53B-F0BC-4E81-AFD5-7B8D319C60FB}">
      <dsp:nvSpPr>
        <dsp:cNvPr id="0" name=""/>
        <dsp:cNvSpPr/>
      </dsp:nvSpPr>
      <dsp:spPr>
        <a:xfrm>
          <a:off x="0" y="228796"/>
          <a:ext cx="9905999" cy="327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3F68B0-36B0-4792-B4A4-9F8DF8B692D0}">
      <dsp:nvSpPr>
        <dsp:cNvPr id="0" name=""/>
        <dsp:cNvSpPr/>
      </dsp:nvSpPr>
      <dsp:spPr>
        <a:xfrm>
          <a:off x="495299" y="36916"/>
          <a:ext cx="6934199" cy="3837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2096" tIns="0" rIns="262096" bIns="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/>
            <a:t>Easier access to information.</a:t>
          </a:r>
          <a:endParaRPr lang="en-US" sz="1300" kern="1200"/>
        </a:p>
      </dsp:txBody>
      <dsp:txXfrm>
        <a:off x="514033" y="55650"/>
        <a:ext cx="6896731" cy="346292"/>
      </dsp:txXfrm>
    </dsp:sp>
    <dsp:sp modelId="{1EE4429F-69B7-4684-BF9A-6A0C22E83AF5}">
      <dsp:nvSpPr>
        <dsp:cNvPr id="0" name=""/>
        <dsp:cNvSpPr/>
      </dsp:nvSpPr>
      <dsp:spPr>
        <a:xfrm>
          <a:off x="0" y="818476"/>
          <a:ext cx="9905999" cy="327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C3A3FF-C63E-48CC-872F-1CD2FD8FC0A1}">
      <dsp:nvSpPr>
        <dsp:cNvPr id="0" name=""/>
        <dsp:cNvSpPr/>
      </dsp:nvSpPr>
      <dsp:spPr>
        <a:xfrm>
          <a:off x="495299" y="626596"/>
          <a:ext cx="6934199" cy="3837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2096" tIns="0" rIns="262096" bIns="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/>
            <a:t>Efficient data capture</a:t>
          </a:r>
          <a:endParaRPr lang="en-US" sz="1300" kern="1200"/>
        </a:p>
      </dsp:txBody>
      <dsp:txXfrm>
        <a:off x="514033" y="645330"/>
        <a:ext cx="6896731" cy="346292"/>
      </dsp:txXfrm>
    </dsp:sp>
    <dsp:sp modelId="{849A74F9-8564-4630-B73B-3FDD6D572ECD}">
      <dsp:nvSpPr>
        <dsp:cNvPr id="0" name=""/>
        <dsp:cNvSpPr/>
      </dsp:nvSpPr>
      <dsp:spPr>
        <a:xfrm>
          <a:off x="0" y="1408156"/>
          <a:ext cx="9905999" cy="327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B7DA79-1518-4CB3-A9C8-3E6187ACA3A0}">
      <dsp:nvSpPr>
        <dsp:cNvPr id="0" name=""/>
        <dsp:cNvSpPr/>
      </dsp:nvSpPr>
      <dsp:spPr>
        <a:xfrm>
          <a:off x="495299" y="1216276"/>
          <a:ext cx="6934199" cy="3837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2096" tIns="0" rIns="262096" bIns="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/>
            <a:t>Enhanced visibility and monitoring</a:t>
          </a:r>
          <a:endParaRPr lang="en-US" sz="1300" kern="1200"/>
        </a:p>
      </dsp:txBody>
      <dsp:txXfrm>
        <a:off x="514033" y="1235010"/>
        <a:ext cx="6896731" cy="346292"/>
      </dsp:txXfrm>
    </dsp:sp>
    <dsp:sp modelId="{F588F9D1-F8D5-42DD-AC98-C40ECCB5C216}">
      <dsp:nvSpPr>
        <dsp:cNvPr id="0" name=""/>
        <dsp:cNvSpPr/>
      </dsp:nvSpPr>
      <dsp:spPr>
        <a:xfrm>
          <a:off x="0" y="1997837"/>
          <a:ext cx="9905999" cy="327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77CD2A-8EA9-4C0C-A9C0-BA4424CA8D5A}">
      <dsp:nvSpPr>
        <dsp:cNvPr id="0" name=""/>
        <dsp:cNvSpPr/>
      </dsp:nvSpPr>
      <dsp:spPr>
        <a:xfrm>
          <a:off x="495299" y="1805957"/>
          <a:ext cx="6934199" cy="3837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2096" tIns="0" rIns="262096" bIns="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/>
            <a:t>Improved Productivity</a:t>
          </a:r>
          <a:endParaRPr lang="en-US" sz="1300" kern="1200"/>
        </a:p>
      </dsp:txBody>
      <dsp:txXfrm>
        <a:off x="514033" y="1824691"/>
        <a:ext cx="6896731" cy="346292"/>
      </dsp:txXfrm>
    </dsp:sp>
    <dsp:sp modelId="{EDB20041-E363-4AAF-A284-0B727A68AD20}">
      <dsp:nvSpPr>
        <dsp:cNvPr id="0" name=""/>
        <dsp:cNvSpPr/>
      </dsp:nvSpPr>
      <dsp:spPr>
        <a:xfrm>
          <a:off x="0" y="2587516"/>
          <a:ext cx="9905999" cy="327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973371-BDB9-4CDB-9A14-CD8BE4F063AC}">
      <dsp:nvSpPr>
        <dsp:cNvPr id="0" name=""/>
        <dsp:cNvSpPr/>
      </dsp:nvSpPr>
      <dsp:spPr>
        <a:xfrm>
          <a:off x="495299" y="2395637"/>
          <a:ext cx="6934199" cy="3837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2096" tIns="0" rIns="262096" bIns="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/>
            <a:t>Reduced corporate expenses</a:t>
          </a:r>
          <a:endParaRPr lang="en-US" sz="1300" kern="1200"/>
        </a:p>
      </dsp:txBody>
      <dsp:txXfrm>
        <a:off x="514033" y="2414371"/>
        <a:ext cx="6896731" cy="346292"/>
      </dsp:txXfrm>
    </dsp:sp>
    <dsp:sp modelId="{38C65E58-FAD4-4BAB-9106-AEEDDD598739}">
      <dsp:nvSpPr>
        <dsp:cNvPr id="0" name=""/>
        <dsp:cNvSpPr/>
      </dsp:nvSpPr>
      <dsp:spPr>
        <a:xfrm>
          <a:off x="0" y="3177197"/>
          <a:ext cx="9905999" cy="327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33A9B0-4CE0-4AA6-973B-4D8D9266307D}">
      <dsp:nvSpPr>
        <dsp:cNvPr id="0" name=""/>
        <dsp:cNvSpPr/>
      </dsp:nvSpPr>
      <dsp:spPr>
        <a:xfrm>
          <a:off x="495299" y="2985317"/>
          <a:ext cx="6934199" cy="3837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2096" tIns="0" rIns="262096" bIns="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/>
            <a:t>Automate field sales/ service operations</a:t>
          </a:r>
          <a:endParaRPr lang="en-US" sz="1300" kern="1200"/>
        </a:p>
      </dsp:txBody>
      <dsp:txXfrm>
        <a:off x="514033" y="3004051"/>
        <a:ext cx="6896731" cy="3462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A41A01-829B-4BCD-859A-E6EAC281EDD8}">
      <dsp:nvSpPr>
        <dsp:cNvPr id="0" name=""/>
        <dsp:cNvSpPr/>
      </dsp:nvSpPr>
      <dsp:spPr>
        <a:xfrm>
          <a:off x="84674" y="47921"/>
          <a:ext cx="1477677" cy="59107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Payables Invoices</a:t>
          </a:r>
          <a:endParaRPr lang="en-US" sz="1600" kern="1200" dirty="0"/>
        </a:p>
      </dsp:txBody>
      <dsp:txXfrm>
        <a:off x="84674" y="47921"/>
        <a:ext cx="1477677" cy="591070"/>
      </dsp:txXfrm>
    </dsp:sp>
    <dsp:sp modelId="{0CC70792-D008-4CC9-9E14-824681A84976}">
      <dsp:nvSpPr>
        <dsp:cNvPr id="0" name=""/>
        <dsp:cNvSpPr/>
      </dsp:nvSpPr>
      <dsp:spPr>
        <a:xfrm>
          <a:off x="2781" y="638992"/>
          <a:ext cx="1477677" cy="28548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54EF49-194C-4034-BBFF-06E245159C06}">
      <dsp:nvSpPr>
        <dsp:cNvPr id="0" name=""/>
        <dsp:cNvSpPr/>
      </dsp:nvSpPr>
      <dsp:spPr>
        <a:xfrm>
          <a:off x="1687333" y="47921"/>
          <a:ext cx="1477677" cy="59107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Internet Expenses</a:t>
          </a:r>
          <a:endParaRPr lang="en-US" sz="1600" kern="1200"/>
        </a:p>
      </dsp:txBody>
      <dsp:txXfrm>
        <a:off x="1687333" y="47921"/>
        <a:ext cx="1477677" cy="591070"/>
      </dsp:txXfrm>
    </dsp:sp>
    <dsp:sp modelId="{3294309B-E672-46BE-9F9A-7B158FEC5199}">
      <dsp:nvSpPr>
        <dsp:cNvPr id="0" name=""/>
        <dsp:cNvSpPr/>
      </dsp:nvSpPr>
      <dsp:spPr>
        <a:xfrm>
          <a:off x="1687333" y="638992"/>
          <a:ext cx="1477677" cy="28548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5FE644-D8FE-4D1F-90E5-869B448D1E38}">
      <dsp:nvSpPr>
        <dsp:cNvPr id="0" name=""/>
        <dsp:cNvSpPr/>
      </dsp:nvSpPr>
      <dsp:spPr>
        <a:xfrm>
          <a:off x="3371885" y="47921"/>
          <a:ext cx="1477677" cy="59107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Purchase Requisitions</a:t>
          </a:r>
          <a:endParaRPr lang="en-US" sz="1600" kern="1200" dirty="0"/>
        </a:p>
      </dsp:txBody>
      <dsp:txXfrm>
        <a:off x="3371885" y="47921"/>
        <a:ext cx="1477677" cy="591070"/>
      </dsp:txXfrm>
    </dsp:sp>
    <dsp:sp modelId="{0F9E7AD2-D885-41FF-80B6-43DD222DB3C6}">
      <dsp:nvSpPr>
        <dsp:cNvPr id="0" name=""/>
        <dsp:cNvSpPr/>
      </dsp:nvSpPr>
      <dsp:spPr>
        <a:xfrm>
          <a:off x="3371885" y="638992"/>
          <a:ext cx="1477677" cy="28548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0187DB-F7E8-4029-A8B9-AD886F9A952D}">
      <dsp:nvSpPr>
        <dsp:cNvPr id="0" name=""/>
        <dsp:cNvSpPr/>
      </dsp:nvSpPr>
      <dsp:spPr>
        <a:xfrm>
          <a:off x="5056436" y="47921"/>
          <a:ext cx="1477677" cy="59107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Collections</a:t>
          </a:r>
          <a:endParaRPr lang="en-US" sz="1600" kern="1200"/>
        </a:p>
      </dsp:txBody>
      <dsp:txXfrm>
        <a:off x="5056436" y="47921"/>
        <a:ext cx="1477677" cy="591070"/>
      </dsp:txXfrm>
    </dsp:sp>
    <dsp:sp modelId="{9E02459E-E366-48C9-A333-AC33DA253094}">
      <dsp:nvSpPr>
        <dsp:cNvPr id="0" name=""/>
        <dsp:cNvSpPr/>
      </dsp:nvSpPr>
      <dsp:spPr>
        <a:xfrm>
          <a:off x="5056436" y="638992"/>
          <a:ext cx="1477677" cy="28548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477D3D-B1B9-492E-ABFC-43673B05480E}">
      <dsp:nvSpPr>
        <dsp:cNvPr id="0" name=""/>
        <dsp:cNvSpPr/>
      </dsp:nvSpPr>
      <dsp:spPr>
        <a:xfrm>
          <a:off x="6740988" y="47921"/>
          <a:ext cx="1477677" cy="59107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Journal Entries</a:t>
          </a:r>
          <a:endParaRPr lang="en-US" sz="1600" kern="1200"/>
        </a:p>
      </dsp:txBody>
      <dsp:txXfrm>
        <a:off x="6740988" y="47921"/>
        <a:ext cx="1477677" cy="591070"/>
      </dsp:txXfrm>
    </dsp:sp>
    <dsp:sp modelId="{CAD00D97-1F52-4986-AE86-447DF27B156B}">
      <dsp:nvSpPr>
        <dsp:cNvPr id="0" name=""/>
        <dsp:cNvSpPr/>
      </dsp:nvSpPr>
      <dsp:spPr>
        <a:xfrm>
          <a:off x="6740988" y="638992"/>
          <a:ext cx="1477677" cy="28548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CAA95A-3237-4147-A6B5-10F5487846AC}">
      <dsp:nvSpPr>
        <dsp:cNvPr id="0" name=""/>
        <dsp:cNvSpPr/>
      </dsp:nvSpPr>
      <dsp:spPr>
        <a:xfrm>
          <a:off x="8425540" y="47921"/>
          <a:ext cx="1477677" cy="59107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Credit Memos</a:t>
          </a:r>
          <a:endParaRPr lang="en-US" sz="1600" kern="1200"/>
        </a:p>
      </dsp:txBody>
      <dsp:txXfrm>
        <a:off x="8425540" y="47921"/>
        <a:ext cx="1477677" cy="591070"/>
      </dsp:txXfrm>
    </dsp:sp>
    <dsp:sp modelId="{34533FFA-50A0-4FF7-97EA-232F20659B79}">
      <dsp:nvSpPr>
        <dsp:cNvPr id="0" name=""/>
        <dsp:cNvSpPr/>
      </dsp:nvSpPr>
      <dsp:spPr>
        <a:xfrm>
          <a:off x="8425540" y="666741"/>
          <a:ext cx="1477677" cy="28548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A41A01-829B-4BCD-859A-E6EAC281EDD8}">
      <dsp:nvSpPr>
        <dsp:cNvPr id="0" name=""/>
        <dsp:cNvSpPr/>
      </dsp:nvSpPr>
      <dsp:spPr>
        <a:xfrm>
          <a:off x="84674" y="47921"/>
          <a:ext cx="1477677" cy="59107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Payables Invoices</a:t>
          </a:r>
          <a:endParaRPr lang="en-US" sz="1600" kern="1200" dirty="0"/>
        </a:p>
      </dsp:txBody>
      <dsp:txXfrm>
        <a:off x="84674" y="47921"/>
        <a:ext cx="1477677" cy="591070"/>
      </dsp:txXfrm>
    </dsp:sp>
    <dsp:sp modelId="{0CC70792-D008-4CC9-9E14-824681A84976}">
      <dsp:nvSpPr>
        <dsp:cNvPr id="0" name=""/>
        <dsp:cNvSpPr/>
      </dsp:nvSpPr>
      <dsp:spPr>
        <a:xfrm>
          <a:off x="2781" y="638992"/>
          <a:ext cx="1477677" cy="28548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54EF49-194C-4034-BBFF-06E245159C06}">
      <dsp:nvSpPr>
        <dsp:cNvPr id="0" name=""/>
        <dsp:cNvSpPr/>
      </dsp:nvSpPr>
      <dsp:spPr>
        <a:xfrm>
          <a:off x="1687333" y="47921"/>
          <a:ext cx="1477677" cy="59107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Internet Expenses</a:t>
          </a:r>
          <a:endParaRPr lang="en-US" sz="1600" kern="1200"/>
        </a:p>
      </dsp:txBody>
      <dsp:txXfrm>
        <a:off x="1687333" y="47921"/>
        <a:ext cx="1477677" cy="591070"/>
      </dsp:txXfrm>
    </dsp:sp>
    <dsp:sp modelId="{3294309B-E672-46BE-9F9A-7B158FEC5199}">
      <dsp:nvSpPr>
        <dsp:cNvPr id="0" name=""/>
        <dsp:cNvSpPr/>
      </dsp:nvSpPr>
      <dsp:spPr>
        <a:xfrm>
          <a:off x="1687333" y="638992"/>
          <a:ext cx="1477677" cy="28548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5FE644-D8FE-4D1F-90E5-869B448D1E38}">
      <dsp:nvSpPr>
        <dsp:cNvPr id="0" name=""/>
        <dsp:cNvSpPr/>
      </dsp:nvSpPr>
      <dsp:spPr>
        <a:xfrm>
          <a:off x="3371885" y="47921"/>
          <a:ext cx="1477677" cy="59107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Purchase Requisitions</a:t>
          </a:r>
          <a:endParaRPr lang="en-US" sz="1600" kern="1200" dirty="0"/>
        </a:p>
      </dsp:txBody>
      <dsp:txXfrm>
        <a:off x="3371885" y="47921"/>
        <a:ext cx="1477677" cy="591070"/>
      </dsp:txXfrm>
    </dsp:sp>
    <dsp:sp modelId="{0F9E7AD2-D885-41FF-80B6-43DD222DB3C6}">
      <dsp:nvSpPr>
        <dsp:cNvPr id="0" name=""/>
        <dsp:cNvSpPr/>
      </dsp:nvSpPr>
      <dsp:spPr>
        <a:xfrm>
          <a:off x="3371885" y="638992"/>
          <a:ext cx="1477677" cy="28548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0187DB-F7E8-4029-A8B9-AD886F9A952D}">
      <dsp:nvSpPr>
        <dsp:cNvPr id="0" name=""/>
        <dsp:cNvSpPr/>
      </dsp:nvSpPr>
      <dsp:spPr>
        <a:xfrm>
          <a:off x="5056436" y="47921"/>
          <a:ext cx="1477677" cy="59107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Collections</a:t>
          </a:r>
          <a:endParaRPr lang="en-US" sz="1600" kern="1200"/>
        </a:p>
      </dsp:txBody>
      <dsp:txXfrm>
        <a:off x="5056436" y="47921"/>
        <a:ext cx="1477677" cy="591070"/>
      </dsp:txXfrm>
    </dsp:sp>
    <dsp:sp modelId="{9E02459E-E366-48C9-A333-AC33DA253094}">
      <dsp:nvSpPr>
        <dsp:cNvPr id="0" name=""/>
        <dsp:cNvSpPr/>
      </dsp:nvSpPr>
      <dsp:spPr>
        <a:xfrm>
          <a:off x="5056436" y="638992"/>
          <a:ext cx="1477677" cy="28548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477D3D-B1B9-492E-ABFC-43673B05480E}">
      <dsp:nvSpPr>
        <dsp:cNvPr id="0" name=""/>
        <dsp:cNvSpPr/>
      </dsp:nvSpPr>
      <dsp:spPr>
        <a:xfrm>
          <a:off x="6740988" y="47921"/>
          <a:ext cx="1477677" cy="59107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Journal Entries</a:t>
          </a:r>
          <a:endParaRPr lang="en-US" sz="1600" kern="1200"/>
        </a:p>
      </dsp:txBody>
      <dsp:txXfrm>
        <a:off x="6740988" y="47921"/>
        <a:ext cx="1477677" cy="591070"/>
      </dsp:txXfrm>
    </dsp:sp>
    <dsp:sp modelId="{CAD00D97-1F52-4986-AE86-447DF27B156B}">
      <dsp:nvSpPr>
        <dsp:cNvPr id="0" name=""/>
        <dsp:cNvSpPr/>
      </dsp:nvSpPr>
      <dsp:spPr>
        <a:xfrm>
          <a:off x="6740988" y="638992"/>
          <a:ext cx="1477677" cy="28548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CAA95A-3237-4147-A6B5-10F5487846AC}">
      <dsp:nvSpPr>
        <dsp:cNvPr id="0" name=""/>
        <dsp:cNvSpPr/>
      </dsp:nvSpPr>
      <dsp:spPr>
        <a:xfrm>
          <a:off x="8425540" y="47921"/>
          <a:ext cx="1477677" cy="59107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Credit Memos</a:t>
          </a:r>
          <a:endParaRPr lang="en-US" sz="1600" kern="1200"/>
        </a:p>
      </dsp:txBody>
      <dsp:txXfrm>
        <a:off x="8425540" y="47921"/>
        <a:ext cx="1477677" cy="591070"/>
      </dsp:txXfrm>
    </dsp:sp>
    <dsp:sp modelId="{34533FFA-50A0-4FF7-97EA-232F20659B79}">
      <dsp:nvSpPr>
        <dsp:cNvPr id="0" name=""/>
        <dsp:cNvSpPr/>
      </dsp:nvSpPr>
      <dsp:spPr>
        <a:xfrm>
          <a:off x="8425540" y="666741"/>
          <a:ext cx="1477677" cy="28548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9D0734-B6D9-4FE3-9C43-077653788C2C}">
      <dsp:nvSpPr>
        <dsp:cNvPr id="0" name=""/>
        <dsp:cNvSpPr/>
      </dsp:nvSpPr>
      <dsp:spPr>
        <a:xfrm>
          <a:off x="2739561" y="0"/>
          <a:ext cx="4380931" cy="4380931"/>
        </a:xfrm>
        <a:prstGeom prst="diamond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94C658-C371-491A-B3F7-88B9550FD451}">
      <dsp:nvSpPr>
        <dsp:cNvPr id="0" name=""/>
        <dsp:cNvSpPr/>
      </dsp:nvSpPr>
      <dsp:spPr>
        <a:xfrm>
          <a:off x="3155749" y="416188"/>
          <a:ext cx="1708563" cy="170856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Oracle seeded mobile apps available for approvals from EBS 12.1.3</a:t>
          </a:r>
          <a:endParaRPr lang="en-US" sz="1700" kern="1200"/>
        </a:p>
      </dsp:txBody>
      <dsp:txXfrm>
        <a:off x="3239154" y="499593"/>
        <a:ext cx="1541753" cy="1541753"/>
      </dsp:txXfrm>
    </dsp:sp>
    <dsp:sp modelId="{E5BC705D-6091-4296-92EA-A5876553DA27}">
      <dsp:nvSpPr>
        <dsp:cNvPr id="0" name=""/>
        <dsp:cNvSpPr/>
      </dsp:nvSpPr>
      <dsp:spPr>
        <a:xfrm>
          <a:off x="4995740" y="416188"/>
          <a:ext cx="1708563" cy="170856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No server side </a:t>
          </a:r>
          <a:r>
            <a:rPr lang="en-US" sz="1700" kern="1200" dirty="0" err="1" smtClean="0"/>
            <a:t>config</a:t>
          </a:r>
          <a:r>
            <a:rPr lang="en-US" sz="1700" kern="1200" dirty="0" smtClean="0"/>
            <a:t> required</a:t>
          </a:r>
          <a:endParaRPr lang="en-US" sz="1700" kern="1200" dirty="0"/>
        </a:p>
      </dsp:txBody>
      <dsp:txXfrm>
        <a:off x="5079145" y="499593"/>
        <a:ext cx="1541753" cy="1541753"/>
      </dsp:txXfrm>
    </dsp:sp>
    <dsp:sp modelId="{4AF72C09-169C-4EC5-A2C3-C34CAEE229EC}">
      <dsp:nvSpPr>
        <dsp:cNvPr id="0" name=""/>
        <dsp:cNvSpPr/>
      </dsp:nvSpPr>
      <dsp:spPr>
        <a:xfrm>
          <a:off x="3155749" y="2256179"/>
          <a:ext cx="1708563" cy="170856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Supports standard </a:t>
          </a:r>
          <a:r>
            <a:rPr lang="en-US" sz="1700" kern="1200" dirty="0" smtClean="0"/>
            <a:t>modules where seeded app not available</a:t>
          </a:r>
          <a:endParaRPr lang="en-US" sz="1700" kern="1200" dirty="0"/>
        </a:p>
      </dsp:txBody>
      <dsp:txXfrm>
        <a:off x="3239154" y="2339584"/>
        <a:ext cx="1541753" cy="1541753"/>
      </dsp:txXfrm>
    </dsp:sp>
    <dsp:sp modelId="{0FABFA3F-1790-4D65-B70B-B7E5F54A344D}">
      <dsp:nvSpPr>
        <dsp:cNvPr id="0" name=""/>
        <dsp:cNvSpPr/>
      </dsp:nvSpPr>
      <dsp:spPr>
        <a:xfrm>
          <a:off x="4995740" y="2256179"/>
          <a:ext cx="1708563" cy="170856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No effort for future workflow implementations – automatic support</a:t>
          </a:r>
          <a:endParaRPr lang="en-US" sz="1700" kern="1200" dirty="0"/>
        </a:p>
      </dsp:txBody>
      <dsp:txXfrm>
        <a:off x="5079145" y="2339584"/>
        <a:ext cx="1541753" cy="154175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0EF7B5-F72C-4DF9-99AC-0E76B2FDA37E}">
      <dsp:nvSpPr>
        <dsp:cNvPr id="0" name=""/>
        <dsp:cNvSpPr/>
      </dsp:nvSpPr>
      <dsp:spPr>
        <a:xfrm>
          <a:off x="0" y="0"/>
          <a:ext cx="3541714" cy="3541714"/>
        </a:xfrm>
        <a:prstGeom prst="pie">
          <a:avLst>
            <a:gd name="adj1" fmla="val 5400000"/>
            <a:gd name="adj2" fmla="val 162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0426D9-FDE8-4C04-ACE1-B27A89D70A59}">
      <dsp:nvSpPr>
        <dsp:cNvPr id="0" name=""/>
        <dsp:cNvSpPr/>
      </dsp:nvSpPr>
      <dsp:spPr>
        <a:xfrm>
          <a:off x="1770857" y="0"/>
          <a:ext cx="8135142" cy="3541714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Can be used for any version of EBS</a:t>
          </a:r>
          <a:endParaRPr lang="en-US" sz="2800" kern="1200"/>
        </a:p>
      </dsp:txBody>
      <dsp:txXfrm>
        <a:off x="1770857" y="0"/>
        <a:ext cx="8135142" cy="566674"/>
      </dsp:txXfrm>
    </dsp:sp>
    <dsp:sp modelId="{9686DADF-683C-4790-B11B-1444FF0BEF06}">
      <dsp:nvSpPr>
        <dsp:cNvPr id="0" name=""/>
        <dsp:cNvSpPr/>
      </dsp:nvSpPr>
      <dsp:spPr>
        <a:xfrm>
          <a:off x="371879" y="566674"/>
          <a:ext cx="2797954" cy="2797954"/>
        </a:xfrm>
        <a:prstGeom prst="pie">
          <a:avLst>
            <a:gd name="adj1" fmla="val 5400000"/>
            <a:gd name="adj2" fmla="val 162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0E9C9B-DE54-4C01-86AC-018027E85F72}">
      <dsp:nvSpPr>
        <dsp:cNvPr id="0" name=""/>
        <dsp:cNvSpPr/>
      </dsp:nvSpPr>
      <dsp:spPr>
        <a:xfrm>
          <a:off x="1770857" y="566674"/>
          <a:ext cx="8135142" cy="2797954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Cost effectiveness</a:t>
          </a:r>
          <a:endParaRPr lang="en-US" sz="2800" kern="1200"/>
        </a:p>
      </dsp:txBody>
      <dsp:txXfrm>
        <a:off x="1770857" y="566674"/>
        <a:ext cx="8135142" cy="566674"/>
      </dsp:txXfrm>
    </dsp:sp>
    <dsp:sp modelId="{237830DF-8066-49CE-84A8-F63975BAC2AF}">
      <dsp:nvSpPr>
        <dsp:cNvPr id="0" name=""/>
        <dsp:cNvSpPr/>
      </dsp:nvSpPr>
      <dsp:spPr>
        <a:xfrm>
          <a:off x="743759" y="1133348"/>
          <a:ext cx="2054194" cy="2054194"/>
        </a:xfrm>
        <a:prstGeom prst="pie">
          <a:avLst>
            <a:gd name="adj1" fmla="val 5400000"/>
            <a:gd name="adj2" fmla="val 162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FB46C6-0DB0-42A5-BFD8-E59EB847B99A}">
      <dsp:nvSpPr>
        <dsp:cNvPr id="0" name=""/>
        <dsp:cNvSpPr/>
      </dsp:nvSpPr>
      <dsp:spPr>
        <a:xfrm>
          <a:off x="1770857" y="1133348"/>
          <a:ext cx="8135142" cy="2054194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Adaptability</a:t>
          </a:r>
          <a:endParaRPr lang="en-US" sz="2800" kern="1200"/>
        </a:p>
      </dsp:txBody>
      <dsp:txXfrm>
        <a:off x="1770857" y="1133348"/>
        <a:ext cx="8135142" cy="566674"/>
      </dsp:txXfrm>
    </dsp:sp>
    <dsp:sp modelId="{0FDADE74-BC8D-44C1-91BC-1D65863E63FE}">
      <dsp:nvSpPr>
        <dsp:cNvPr id="0" name=""/>
        <dsp:cNvSpPr/>
      </dsp:nvSpPr>
      <dsp:spPr>
        <a:xfrm>
          <a:off x="1115639" y="1700022"/>
          <a:ext cx="1310434" cy="1310434"/>
        </a:xfrm>
        <a:prstGeom prst="pie">
          <a:avLst>
            <a:gd name="adj1" fmla="val 5400000"/>
            <a:gd name="adj2" fmla="val 162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931861E-69C3-4E83-BCA1-54B1CE0D69D5}">
      <dsp:nvSpPr>
        <dsp:cNvPr id="0" name=""/>
        <dsp:cNvSpPr/>
      </dsp:nvSpPr>
      <dsp:spPr>
        <a:xfrm>
          <a:off x="1770857" y="1700022"/>
          <a:ext cx="8135142" cy="1310434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Maintenance</a:t>
          </a:r>
          <a:endParaRPr lang="en-US" sz="2800" kern="1200"/>
        </a:p>
      </dsp:txBody>
      <dsp:txXfrm>
        <a:off x="1770857" y="1700022"/>
        <a:ext cx="8135142" cy="566674"/>
      </dsp:txXfrm>
    </dsp:sp>
    <dsp:sp modelId="{E17AC67F-06E0-421E-B057-C7F89F8C022D}">
      <dsp:nvSpPr>
        <dsp:cNvPr id="0" name=""/>
        <dsp:cNvSpPr/>
      </dsp:nvSpPr>
      <dsp:spPr>
        <a:xfrm>
          <a:off x="1487519" y="2266696"/>
          <a:ext cx="566674" cy="566674"/>
        </a:xfrm>
        <a:prstGeom prst="pie">
          <a:avLst>
            <a:gd name="adj1" fmla="val 5400000"/>
            <a:gd name="adj2" fmla="val 162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CD32CE-365E-4524-A5FC-66A4AC843151}">
      <dsp:nvSpPr>
        <dsp:cNvPr id="0" name=""/>
        <dsp:cNvSpPr/>
      </dsp:nvSpPr>
      <dsp:spPr>
        <a:xfrm>
          <a:off x="1770857" y="2266696"/>
          <a:ext cx="8135142" cy="566674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Support for all workflow processes</a:t>
          </a:r>
          <a:endParaRPr lang="en-US" sz="2800" kern="1200"/>
        </a:p>
      </dsp:txBody>
      <dsp:txXfrm>
        <a:off x="1770857" y="2266696"/>
        <a:ext cx="8135142" cy="56667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96AADA-71A5-4C78-AF24-758E2BDD29F2}">
      <dsp:nvSpPr>
        <dsp:cNvPr id="0" name=""/>
        <dsp:cNvSpPr/>
      </dsp:nvSpPr>
      <dsp:spPr>
        <a:xfrm>
          <a:off x="989252" y="1949"/>
          <a:ext cx="1844711" cy="1377037"/>
        </a:xfrm>
        <a:prstGeom prst="round2SameRect">
          <a:avLst>
            <a:gd name="adj1" fmla="val 8000"/>
            <a:gd name="adj2" fmla="val 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87D069-BF00-4A8B-B883-8FAD9CA074FD}">
      <dsp:nvSpPr>
        <dsp:cNvPr id="0" name=""/>
        <dsp:cNvSpPr/>
      </dsp:nvSpPr>
      <dsp:spPr>
        <a:xfrm>
          <a:off x="989252" y="1378987"/>
          <a:ext cx="1844711" cy="59212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0" rIns="26670" bIns="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Tap &amp; double tap</a:t>
          </a:r>
          <a:endParaRPr lang="en-US" sz="2100" kern="1200"/>
        </a:p>
      </dsp:txBody>
      <dsp:txXfrm>
        <a:off x="989252" y="1378987"/>
        <a:ext cx="1299092" cy="592126"/>
      </dsp:txXfrm>
    </dsp:sp>
    <dsp:sp modelId="{0B4B3E75-2D8E-4CB2-BE64-66AA3B98B523}">
      <dsp:nvSpPr>
        <dsp:cNvPr id="0" name=""/>
        <dsp:cNvSpPr/>
      </dsp:nvSpPr>
      <dsp:spPr>
        <a:xfrm>
          <a:off x="2340528" y="1473041"/>
          <a:ext cx="645648" cy="64564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1587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58D563-5132-40AF-8D1E-811933EAAE7B}">
      <dsp:nvSpPr>
        <dsp:cNvPr id="0" name=""/>
        <dsp:cNvSpPr/>
      </dsp:nvSpPr>
      <dsp:spPr>
        <a:xfrm>
          <a:off x="3146132" y="1949"/>
          <a:ext cx="1844711" cy="1377037"/>
        </a:xfrm>
        <a:prstGeom prst="round2SameRect">
          <a:avLst>
            <a:gd name="adj1" fmla="val 8000"/>
            <a:gd name="adj2" fmla="val 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53FB7F-F57E-4735-84A3-E0AF97AFB50C}">
      <dsp:nvSpPr>
        <dsp:cNvPr id="0" name=""/>
        <dsp:cNvSpPr/>
      </dsp:nvSpPr>
      <dsp:spPr>
        <a:xfrm>
          <a:off x="3146132" y="1378987"/>
          <a:ext cx="1844711" cy="59212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0" rIns="26670" bIns="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Press</a:t>
          </a:r>
          <a:endParaRPr lang="en-US" sz="2100" kern="1200"/>
        </a:p>
      </dsp:txBody>
      <dsp:txXfrm>
        <a:off x="3146132" y="1378987"/>
        <a:ext cx="1299092" cy="592126"/>
      </dsp:txXfrm>
    </dsp:sp>
    <dsp:sp modelId="{EB606097-C1E2-451A-ADE5-549FDD608BBF}">
      <dsp:nvSpPr>
        <dsp:cNvPr id="0" name=""/>
        <dsp:cNvSpPr/>
      </dsp:nvSpPr>
      <dsp:spPr>
        <a:xfrm>
          <a:off x="4497409" y="1473041"/>
          <a:ext cx="645648" cy="645648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587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AEC46F-968D-4D3C-AB5D-5CB9ABF07D0A}">
      <dsp:nvSpPr>
        <dsp:cNvPr id="0" name=""/>
        <dsp:cNvSpPr/>
      </dsp:nvSpPr>
      <dsp:spPr>
        <a:xfrm>
          <a:off x="5303013" y="1949"/>
          <a:ext cx="1844711" cy="1377037"/>
        </a:xfrm>
        <a:prstGeom prst="round2SameRect">
          <a:avLst>
            <a:gd name="adj1" fmla="val 8000"/>
            <a:gd name="adj2" fmla="val 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8445D2-7E49-41CC-87DD-5DED6E76EB60}">
      <dsp:nvSpPr>
        <dsp:cNvPr id="0" name=""/>
        <dsp:cNvSpPr/>
      </dsp:nvSpPr>
      <dsp:spPr>
        <a:xfrm>
          <a:off x="5303013" y="1378987"/>
          <a:ext cx="1844711" cy="59212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0" rIns="26670" bIns="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Swipe</a:t>
          </a:r>
          <a:endParaRPr lang="en-US" sz="2100" kern="1200"/>
        </a:p>
      </dsp:txBody>
      <dsp:txXfrm>
        <a:off x="5303013" y="1378987"/>
        <a:ext cx="1299092" cy="592126"/>
      </dsp:txXfrm>
    </dsp:sp>
    <dsp:sp modelId="{5EE9BEB9-6244-4721-B263-9D9AC16E0CE0}">
      <dsp:nvSpPr>
        <dsp:cNvPr id="0" name=""/>
        <dsp:cNvSpPr/>
      </dsp:nvSpPr>
      <dsp:spPr>
        <a:xfrm>
          <a:off x="6654289" y="1473041"/>
          <a:ext cx="645648" cy="64564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1587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B141AC-745F-4E1B-9A92-AC6D3A00A357}">
      <dsp:nvSpPr>
        <dsp:cNvPr id="0" name=""/>
        <dsp:cNvSpPr/>
      </dsp:nvSpPr>
      <dsp:spPr>
        <a:xfrm>
          <a:off x="1747786" y="3053"/>
          <a:ext cx="6410425" cy="652015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Create rich and functional mobile application.</a:t>
          </a:r>
          <a:endParaRPr lang="en-US" sz="1800" kern="1200" dirty="0"/>
        </a:p>
      </dsp:txBody>
      <dsp:txXfrm>
        <a:off x="2073794" y="3053"/>
        <a:ext cx="5758410" cy="652015"/>
      </dsp:txXfrm>
    </dsp:sp>
    <dsp:sp modelId="{9AC16FDE-487B-4730-AF28-05D9C7CD4459}">
      <dsp:nvSpPr>
        <dsp:cNvPr id="0" name=""/>
        <dsp:cNvSpPr/>
      </dsp:nvSpPr>
      <dsp:spPr>
        <a:xfrm>
          <a:off x="1747786" y="746352"/>
          <a:ext cx="6410425" cy="652015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Faster development – Easier Deployment</a:t>
          </a:r>
          <a:endParaRPr lang="en-US" sz="1800" kern="1200"/>
        </a:p>
      </dsp:txBody>
      <dsp:txXfrm>
        <a:off x="2073794" y="746352"/>
        <a:ext cx="5758410" cy="652015"/>
      </dsp:txXfrm>
    </dsp:sp>
    <dsp:sp modelId="{7059B0A7-D835-4BDD-8930-E5540AEAE117}">
      <dsp:nvSpPr>
        <dsp:cNvPr id="0" name=""/>
        <dsp:cNvSpPr/>
      </dsp:nvSpPr>
      <dsp:spPr>
        <a:xfrm>
          <a:off x="1747786" y="1489650"/>
          <a:ext cx="6410425" cy="652015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Easier to lean and adopt – seamless integration with EBS</a:t>
          </a:r>
          <a:endParaRPr lang="en-US" sz="1800" kern="1200" dirty="0"/>
        </a:p>
      </dsp:txBody>
      <dsp:txXfrm>
        <a:off x="2073794" y="1489650"/>
        <a:ext cx="5758410" cy="652015"/>
      </dsp:txXfrm>
    </dsp:sp>
    <dsp:sp modelId="{60E67908-7F42-46D7-AFA6-DEC6E6916226}">
      <dsp:nvSpPr>
        <dsp:cNvPr id="0" name=""/>
        <dsp:cNvSpPr/>
      </dsp:nvSpPr>
      <dsp:spPr>
        <a:xfrm>
          <a:off x="1747786" y="2232948"/>
          <a:ext cx="6410425" cy="652015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Cost-effective and simplified solutions for business requirements.</a:t>
          </a:r>
          <a:endParaRPr lang="en-US" sz="1800" kern="1200"/>
        </a:p>
      </dsp:txBody>
      <dsp:txXfrm>
        <a:off x="2073794" y="2232948"/>
        <a:ext cx="5758410" cy="652015"/>
      </dsp:txXfrm>
    </dsp:sp>
    <dsp:sp modelId="{A16422E0-9DA6-44AD-A30A-A20B0BC2A134}">
      <dsp:nvSpPr>
        <dsp:cNvPr id="0" name=""/>
        <dsp:cNvSpPr/>
      </dsp:nvSpPr>
      <dsp:spPr>
        <a:xfrm>
          <a:off x="1747786" y="2976246"/>
          <a:ext cx="6410425" cy="652015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Run on any mobile device with modern browser.</a:t>
          </a:r>
          <a:endParaRPr lang="en-US" sz="1800" kern="1200"/>
        </a:p>
      </dsp:txBody>
      <dsp:txXfrm>
        <a:off x="2073794" y="2976246"/>
        <a:ext cx="5758410" cy="652015"/>
      </dsp:txXfrm>
    </dsp:sp>
    <dsp:sp modelId="{65F1DBCE-2789-4161-A1A3-67569175DA4B}">
      <dsp:nvSpPr>
        <dsp:cNvPr id="0" name=""/>
        <dsp:cNvSpPr/>
      </dsp:nvSpPr>
      <dsp:spPr>
        <a:xfrm>
          <a:off x="1747786" y="3719544"/>
          <a:ext cx="6410425" cy="652015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Supports touch based dynamic actions</a:t>
          </a:r>
          <a:endParaRPr lang="en-US" sz="1800" kern="1200"/>
        </a:p>
      </dsp:txBody>
      <dsp:txXfrm>
        <a:off x="2073794" y="3719544"/>
        <a:ext cx="5758410" cy="652015"/>
      </dsp:txXfrm>
    </dsp:sp>
    <dsp:sp modelId="{D971809B-217F-462A-A2A7-B513AFF7DE1F}">
      <dsp:nvSpPr>
        <dsp:cNvPr id="0" name=""/>
        <dsp:cNvSpPr/>
      </dsp:nvSpPr>
      <dsp:spPr>
        <a:xfrm>
          <a:off x="1747786" y="4462843"/>
          <a:ext cx="6410425" cy="652015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Customizable charts, gauges, themes etc.</a:t>
          </a:r>
          <a:endParaRPr lang="en-US" sz="1800" kern="1200"/>
        </a:p>
      </dsp:txBody>
      <dsp:txXfrm>
        <a:off x="2073794" y="4462843"/>
        <a:ext cx="5758410" cy="6520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#2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7#2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4A669C-A13D-4BD2-99DF-BE693B0DEDA2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742CD3-1A40-4E81-880E-285D795DB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256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company was founded in 2006 in both US and India. We have 200+ employees and work primarily on Oracle technologies. We provide Oracle based solutions to our customers using a process driven global delivery model.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42CD3-1A40-4E81-880E-285D795DBF2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2802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42CD3-1A40-4E81-880E-285D795DBF2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1468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42CD3-1A40-4E81-880E-285D795DBF2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1223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smtClean="0"/>
              <a:t>Flexibility</a:t>
            </a:r>
            <a:r>
              <a:rPr lang="en-US" smtClean="0"/>
              <a:t> - Application can be changed easily to suit your requirements as and when required provided since it is custom made.</a:t>
            </a:r>
          </a:p>
          <a:p>
            <a:r>
              <a:rPr lang="en-US" smtClean="0"/>
              <a:t>Adaptability - Organizational processes change with time, and as the market dynamics change, it becomes necessary to adapt to new processes and technologies to maintain your marketing strong.</a:t>
            </a:r>
          </a:p>
          <a:p>
            <a:r>
              <a:rPr lang="en-US" smtClean="0"/>
              <a:t>Maintanance - Custom applications are maintained as long as you need them</a:t>
            </a:r>
          </a:p>
          <a:p>
            <a:r>
              <a:rPr lang="en-US" smtClean="0"/>
              <a:t>Cost - you are likely paying for features and functionality your business does not use</a:t>
            </a:r>
          </a:p>
          <a:p>
            <a:r>
              <a:rPr lang="en-US" smtClean="0"/>
              <a:t>EAP - have a Google G Suite, LDAP Server or other means of authentication,we can let users log in via those.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42CD3-1A40-4E81-880E-285D795DBF2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8515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42CD3-1A40-4E81-880E-285D795DBF2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7154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Touch based dynamic actions – Mobile app UI introduced in Apex 18</a:t>
            </a:r>
          </a:p>
          <a:p>
            <a:r>
              <a:rPr lang="en-US" dirty="0" smtClean="0">
                <a:sym typeface="+mn-ea"/>
              </a:rPr>
              <a:t>Give examples for each action – when to use in mobile app</a:t>
            </a:r>
            <a:endParaRPr lang="en-US" dirty="0" smtClean="0">
              <a:sym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42CD3-1A40-4E81-880E-285D795DBF2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2752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42CD3-1A40-4E81-880E-285D795DBF2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8188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sym typeface="+mn-ea"/>
              </a:rPr>
              <a:t>1) Oracle Seeded Mobile AppliCation Supports only Oracle E-Business Suite Release versions 12.1.3 and above.</a:t>
            </a:r>
          </a:p>
          <a:p>
            <a:r>
              <a:rPr lang="en-US" smtClean="0">
                <a:sym typeface="+mn-ea"/>
              </a:rPr>
              <a:t>2) </a:t>
            </a:r>
          </a:p>
          <a:p>
            <a:r>
              <a:rPr lang="en-US" smtClean="0">
                <a:sym typeface="+mn-ea"/>
              </a:rPr>
              <a:t>3) Can have multiple Modules winding up into a Single application.</a:t>
            </a:r>
          </a:p>
          <a:p>
            <a:r>
              <a:rPr lang="en-US" smtClean="0">
                <a:sym typeface="+mn-ea"/>
              </a:rPr>
              <a:t>Responsive - Same on Desktop, Tablet and Smartphones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42CD3-1A40-4E81-880E-285D795DBF2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9957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Oracle Standard</a:t>
            </a:r>
            <a:r>
              <a:rPr lang="en-US" baseline="0" dirty="0" smtClean="0"/>
              <a:t> Approvals App works for 12.1.3 and 12.2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42CD3-1A40-4E81-880E-285D795DBF2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6518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Bulk approve/ reject feature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42CD3-1A40-4E81-880E-285D795DBF2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4057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sym typeface="+mn-ea"/>
              </a:rPr>
              <a:t>Approvals will be listed in a report, So that Users can have a glance of all Approvals at once.</a:t>
            </a:r>
          </a:p>
          <a:p>
            <a:r>
              <a:rPr lang="en-US" smtClean="0"/>
              <a:t>Module Support - </a:t>
            </a:r>
            <a:r>
              <a:rPr lang="en-US" smtClean="0">
                <a:sym typeface="+mn-ea"/>
              </a:rPr>
              <a:t>Supports Modules Support which are supported in Oracle Seeded App and additional Modules which are not supported.</a:t>
            </a:r>
          </a:p>
          <a:p>
            <a:r>
              <a:rPr lang="en-US" smtClean="0"/>
              <a:t>Mobile Phone - </a:t>
            </a:r>
            <a:r>
              <a:rPr lang="en-US" smtClean="0">
                <a:sym typeface="+mn-ea"/>
              </a:rPr>
              <a:t>Build secured cell phone programs with end-to-end protection on a proven platform.</a:t>
            </a:r>
            <a:endParaRPr lang="en-US" smtClean="0"/>
          </a:p>
          <a:p>
            <a:r>
              <a:rPr lang="en-US" smtClean="0"/>
              <a:t>Multi Platform -</a:t>
            </a:r>
            <a:r>
              <a:rPr lang="en-US" smtClean="0">
                <a:sym typeface="+mn-ea"/>
              </a:rPr>
              <a:t>several mobile phones and techniques such as iOS and Android.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42CD3-1A40-4E81-880E-285D795DBF2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553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working as a Project Lead in Doyen Systems </a:t>
            </a:r>
            <a:r>
              <a:rPr lang="en-US" dirty="0" err="1"/>
              <a:t>Pvt</a:t>
            </a:r>
            <a:r>
              <a:rPr lang="en-US" dirty="0"/>
              <a:t> Ltd. I’m a PMP® certified Oracle professional with 13+ years of experience in Oracle technologies like EBS, Apex, OBIEE etc.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42CD3-1A40-4E81-880E-285D795DBF2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047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Considerable</a:t>
            </a:r>
            <a:r>
              <a:rPr lang="en-US" baseline="0" dirty="0" smtClean="0"/>
              <a:t> experience in developing mobile apps using Oracle Apex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42CD3-1A40-4E81-880E-285D795DBF2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615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42CD3-1A40-4E81-880E-285D795DBF2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148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42CD3-1A40-4E81-880E-285D795DBF2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0343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Day-to-day activities</a:t>
            </a:r>
            <a:r>
              <a:rPr lang="en-US" baseline="0" dirty="0" smtClean="0"/>
              <a:t> including creating transactions and approvals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42CD3-1A40-4E81-880E-285D795DBF2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2611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Top management on travel</a:t>
            </a:r>
            <a:r>
              <a:rPr lang="en-US" baseline="0" dirty="0" smtClean="0"/>
              <a:t> – mobile apps can be handy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Field sales/ service </a:t>
            </a:r>
            <a:r>
              <a:rPr lang="en-US" baseline="0" dirty="0" err="1" smtClean="0"/>
              <a:t>personnels</a:t>
            </a:r>
            <a:r>
              <a:rPr lang="en-US" baseline="0" dirty="0" smtClean="0"/>
              <a:t> can effectively use mobile apps</a:t>
            </a:r>
            <a:r>
              <a:rPr lang="en-US" baseline="0" dirty="0" smtClean="0"/>
              <a:t>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Because of overall improvement in the efficiency, the expenses are reduced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42CD3-1A40-4E81-880E-285D795DBF2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2026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Any/ All workflow process will be  supported by our </a:t>
            </a:r>
            <a:r>
              <a:rPr lang="en-US" dirty="0" smtClean="0"/>
              <a:t>app</a:t>
            </a:r>
          </a:p>
          <a:p>
            <a:endParaRPr lang="en-US" dirty="0" smtClean="0"/>
          </a:p>
          <a:p>
            <a:r>
              <a:rPr lang="en-US" dirty="0" smtClean="0"/>
              <a:t>Apart</a:t>
            </a:r>
            <a:r>
              <a:rPr lang="en-US" baseline="0" dirty="0" smtClean="0"/>
              <a:t> from the standard modules like AP, AR, GL, there are custom modules and custom workflows implemented by many enterprises. Our mobile app will also work for all those scenarios.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42CD3-1A40-4E81-880E-285D795DBF2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0904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Any/ All workflow process will be  supported by our </a:t>
            </a:r>
            <a:r>
              <a:rPr lang="en-US" dirty="0" smtClean="0"/>
              <a:t>app</a:t>
            </a:r>
          </a:p>
          <a:p>
            <a:endParaRPr lang="en-US" dirty="0" smtClean="0"/>
          </a:p>
          <a:p>
            <a:r>
              <a:rPr lang="en-US" dirty="0" smtClean="0"/>
              <a:t>Apart</a:t>
            </a:r>
            <a:r>
              <a:rPr lang="en-US" baseline="0" dirty="0" smtClean="0"/>
              <a:t> from the standard modules like AP, AR, GL, there are custom modules and custom workflows implemented by many enterprises. Our mobile app will also work for all those scenarios.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42CD3-1A40-4E81-880E-285D795DBF2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819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10" Type="http://schemas.openxmlformats.org/officeDocument/2006/relationships/image" Target="../media/image22.png"/><Relationship Id="rId4" Type="http://schemas.openxmlformats.org/officeDocument/2006/relationships/diagramData" Target="../diagrams/data6.xml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24.png"/><Relationship Id="rId7" Type="http://schemas.openxmlformats.org/officeDocument/2006/relationships/diagramQuickStyle" Target="../diagrams/quickStyle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image" Target="../media/image25.png"/><Relationship Id="rId9" Type="http://schemas.microsoft.com/office/2007/relationships/diagramDrawing" Target="../diagrams/drawing8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Relationship Id="rId9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10" Type="http://schemas.openxmlformats.org/officeDocument/2006/relationships/image" Target="../media/image31.png"/><Relationship Id="rId4" Type="http://schemas.openxmlformats.org/officeDocument/2006/relationships/diagramLayout" Target="../diagrams/layout10.xml"/><Relationship Id="rId9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Relationship Id="rId9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partner.oracle.com/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10" Type="http://schemas.openxmlformats.org/officeDocument/2006/relationships/image" Target="../media/image35.png"/><Relationship Id="rId4" Type="http://schemas.openxmlformats.org/officeDocument/2006/relationships/diagramData" Target="../diagrams/data12.xml"/><Relationship Id="rId9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11" Type="http://schemas.microsoft.com/office/2007/relationships/hdphoto" Target="../media/hdphoto4.wdp"/><Relationship Id="rId5" Type="http://schemas.openxmlformats.org/officeDocument/2006/relationships/diagramQuickStyle" Target="../diagrams/quickStyle13.xml"/><Relationship Id="rId10" Type="http://schemas.openxmlformats.org/officeDocument/2006/relationships/image" Target="../media/image38.png"/><Relationship Id="rId4" Type="http://schemas.openxmlformats.org/officeDocument/2006/relationships/diagramLayout" Target="../diagrams/layout13.xml"/><Relationship Id="rId9" Type="http://schemas.microsoft.com/office/2007/relationships/hdphoto" Target="../media/hdphoto3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1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3.png"/><Relationship Id="rId9" Type="http://schemas.microsoft.com/office/2007/relationships/diagramDrawing" Target="../diagrams/drawing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14.png"/><Relationship Id="rId9" Type="http://schemas.microsoft.com/office/2007/relationships/diagramDrawing" Target="../diagrams/drawing3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microsoft.com/office/2007/relationships/diagramDrawing" Target="../diagrams/drawing5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4.xml"/><Relationship Id="rId12" Type="http://schemas.openxmlformats.org/officeDocument/2006/relationships/diagramColors" Target="../diagrams/colors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11" Type="http://schemas.openxmlformats.org/officeDocument/2006/relationships/diagramQuickStyle" Target="../diagrams/quickStyle5.xml"/><Relationship Id="rId5" Type="http://schemas.openxmlformats.org/officeDocument/2006/relationships/diagramLayout" Target="../diagrams/layout4.xml"/><Relationship Id="rId15" Type="http://schemas.openxmlformats.org/officeDocument/2006/relationships/image" Target="../media/image16.png"/><Relationship Id="rId10" Type="http://schemas.openxmlformats.org/officeDocument/2006/relationships/diagramLayout" Target="../diagrams/layout5.xml"/><Relationship Id="rId4" Type="http://schemas.openxmlformats.org/officeDocument/2006/relationships/diagramData" Target="../diagrams/data4.xml"/><Relationship Id="rId9" Type="http://schemas.openxmlformats.org/officeDocument/2006/relationships/diagramData" Target="../diagrams/data5.xml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Interactive Mobile App For All your </a:t>
            </a:r>
            <a:r>
              <a:rPr lang="en-US" smtClean="0"/>
              <a:t>workflow needs – A case study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Archana Raghu </a:t>
            </a:r>
            <a:r>
              <a:rPr lang="en-US"/>
              <a:t>PMP®/ Sibi Elamparithi</a:t>
            </a:r>
            <a:endParaRPr lang="en-US" dirty="0"/>
          </a:p>
          <a:p>
            <a:r>
              <a:rPr lang="en-US" dirty="0" smtClean="0"/>
              <a:t>Doyen Systems </a:t>
            </a:r>
            <a:r>
              <a:rPr lang="en-US" dirty="0" err="1"/>
              <a:t>Pvt</a:t>
            </a:r>
            <a:r>
              <a:rPr lang="en-US" dirty="0"/>
              <a:t> </a:t>
            </a:r>
            <a:r>
              <a:rPr lang="en-US" dirty="0" smtClean="0"/>
              <a:t>Ltd</a:t>
            </a:r>
          </a:p>
          <a:p>
            <a:r>
              <a:rPr lang="en-US" dirty="0" smtClean="0"/>
              <a:t>DEC-2018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3325" y="6207624"/>
            <a:ext cx="1307338" cy="45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78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EBS </a:t>
            </a:r>
            <a:r>
              <a:rPr lang="en-US" dirty="0" smtClean="0"/>
              <a:t>Approvals APP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662" y="6297777"/>
            <a:ext cx="1307338" cy="4517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0978" y="1636628"/>
            <a:ext cx="2933700" cy="47505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1277" y="1983066"/>
            <a:ext cx="5619750" cy="20288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1277" y="4102530"/>
            <a:ext cx="3638550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76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142366"/>
            <a:ext cx="6078255" cy="2511835"/>
          </a:xfrm>
        </p:spPr>
        <p:txBody>
          <a:bodyPr/>
          <a:lstStyle/>
          <a:p>
            <a:r>
              <a:rPr lang="en-US" dirty="0" smtClean="0"/>
              <a:t>Why Custom Mobile Apps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668" y="6297777"/>
            <a:ext cx="1307338" cy="4517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3900" y="1775521"/>
            <a:ext cx="1800225" cy="306705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6141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custom Mobile </a:t>
            </a:r>
            <a:r>
              <a:rPr lang="en-US" dirty="0"/>
              <a:t>Apps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668" y="6297777"/>
            <a:ext cx="1307338" cy="451768"/>
          </a:xfrm>
          <a:prstGeom prst="rect">
            <a:avLst/>
          </a:prstGeom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854053"/>
              </p:ext>
            </p:extLst>
          </p:nvPr>
        </p:nvGraphicFramePr>
        <p:xfrm>
          <a:off x="1433018" y="1883391"/>
          <a:ext cx="9860054" cy="4380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52505" y="1300362"/>
            <a:ext cx="2841501" cy="19993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41414" y="4051004"/>
            <a:ext cx="2816437" cy="18175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1085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Benefits of Custom App</a:t>
            </a:r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1424339"/>
              </p:ext>
            </p:extLst>
          </p:nvPr>
        </p:nvGraphicFramePr>
        <p:xfrm>
          <a:off x="1141412" y="2249487"/>
          <a:ext cx="9905999" cy="3541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3639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9022" y="1142366"/>
            <a:ext cx="6078255" cy="2511835"/>
          </a:xfrm>
        </p:spPr>
        <p:txBody>
          <a:bodyPr/>
          <a:lstStyle/>
          <a:p>
            <a:r>
              <a:rPr lang="en-US" dirty="0" smtClean="0"/>
              <a:t>Why APEX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668" y="6297777"/>
            <a:ext cx="1307338" cy="4517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0984" y="1721181"/>
            <a:ext cx="3286125" cy="3333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4199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Touch gestures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5186" y="4370127"/>
            <a:ext cx="1833799" cy="1839146"/>
          </a:xfrm>
          <a:prstGeom prst="rect">
            <a:avLst/>
          </a:prstGeom>
          <a:effectLst>
            <a:reflection blurRad="6350" stA="50000" endA="300" endPos="55500" dist="50800" dir="5400000" sy="-100000" algn="bl" rotWithShape="0"/>
          </a:effectLst>
          <a:scene3d>
            <a:camera prst="perspectiveContrastingRightFacing"/>
            <a:lightRig rig="threePt" dir="t"/>
          </a:scene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1453" y="634405"/>
            <a:ext cx="1866469" cy="1777381"/>
          </a:xfrm>
          <a:prstGeom prst="rect">
            <a:avLst/>
          </a:prstGeom>
          <a:effectLst>
            <a:reflection blurRad="6350" stA="50000" endA="300" endPos="55500" dist="50800" dir="5400000" sy="-100000" algn="bl" rotWithShape="0"/>
          </a:effectLst>
          <a:scene3d>
            <a:camera prst="perspectiveContrastingLeftFacing"/>
            <a:lightRig rig="threePt" dir="t"/>
          </a:scene3d>
        </p:spPr>
      </p:pic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5554250"/>
              </p:ext>
            </p:extLst>
          </p:nvPr>
        </p:nvGraphicFramePr>
        <p:xfrm>
          <a:off x="2315124" y="2413261"/>
          <a:ext cx="8289191" cy="212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94046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apex?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662" y="6297777"/>
            <a:ext cx="1307338" cy="451768"/>
          </a:xfrm>
          <a:prstGeom prst="rect">
            <a:avLst/>
          </a:prstGeom>
        </p:spPr>
      </p:pic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0744439"/>
              </p:ext>
            </p:extLst>
          </p:nvPr>
        </p:nvGraphicFramePr>
        <p:xfrm>
          <a:off x="-973998" y="1514900"/>
          <a:ext cx="9905999" cy="5117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84001" y="1980490"/>
            <a:ext cx="3343140" cy="2925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harsh" dir="t"/>
          </a:scene3d>
        </p:spPr>
      </p:pic>
    </p:spTree>
    <p:extLst>
      <p:ext uri="{BB962C8B-B14F-4D97-AF65-F5344CB8AC3E}">
        <p14:creationId xmlns:p14="http://schemas.microsoft.com/office/powerpoint/2010/main" val="116534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APEX?</a:t>
            </a:r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161803"/>
              </p:ext>
            </p:extLst>
          </p:nvPr>
        </p:nvGraphicFramePr>
        <p:xfrm>
          <a:off x="1141412" y="2249487"/>
          <a:ext cx="9905999" cy="3541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67984" y="2900291"/>
            <a:ext cx="2648666" cy="1748928"/>
          </a:xfrm>
          <a:prstGeom prst="rect">
            <a:avLst/>
          </a:prstGeom>
          <a:effectLst>
            <a:reflection blurRad="6350" stA="50000" endA="300" endPos="55500" dist="50800" dir="5400000" sy="-100000" algn="bl" rotWithShape="0"/>
          </a:effectLst>
          <a:scene3d>
            <a:camera prst="isometricOffAxis2Left"/>
            <a:lightRig rig="threePt" dir="t"/>
          </a:scene3d>
          <a:sp3d>
            <a:bevelT w="152400" h="50800" prst="softRound"/>
            <a:bevelB w="152400" h="50800" prst="softRound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9087" y="2900292"/>
            <a:ext cx="2611910" cy="1748928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reflection blurRad="6350" stA="50000" endA="300" endPos="55500" dist="50800" dir="5400000" sy="-100000" algn="bl" rotWithShape="0"/>
          </a:effectLst>
          <a:scene3d>
            <a:camera prst="isometricOffAxis1Righ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93844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1142366"/>
            <a:ext cx="6070759" cy="2511835"/>
          </a:xfrm>
        </p:spPr>
        <p:txBody>
          <a:bodyPr/>
          <a:lstStyle/>
          <a:p>
            <a:r>
              <a:rPr lang="en-US" dirty="0" smtClean="0"/>
              <a:t>Framework for workflow approvals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5720" y="6297777"/>
            <a:ext cx="1307338" cy="4517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4126" y="1833563"/>
            <a:ext cx="3163897" cy="28339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4975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Workflow approval</a:t>
            </a:r>
            <a:br>
              <a:rPr lang="en-US" dirty="0" smtClean="0"/>
            </a:br>
            <a:r>
              <a:rPr lang="en-US" dirty="0" smtClean="0"/>
              <a:t>challenges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5720" y="6297777"/>
            <a:ext cx="1307338" cy="451768"/>
          </a:xfrm>
          <a:prstGeom prst="rect">
            <a:avLst/>
          </a:prstGeom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0527716"/>
              </p:ext>
            </p:extLst>
          </p:nvPr>
        </p:nvGraphicFramePr>
        <p:xfrm>
          <a:off x="1296157" y="2498508"/>
          <a:ext cx="9905999" cy="3541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08221" y="767966"/>
            <a:ext cx="2472519" cy="148913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woPt" dir="t"/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25633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yensys Inc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356" y="269835"/>
            <a:ext cx="5188211" cy="95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6087" y="3669103"/>
            <a:ext cx="6825343" cy="2514600"/>
          </a:xfrm>
          <a:prstGeom prst="rect">
            <a:avLst/>
          </a:prstGeom>
        </p:spPr>
      </p:pic>
      <p:sp>
        <p:nvSpPr>
          <p:cNvPr id="4" name="Rectangle 3"/>
          <p:cNvSpPr txBox="1">
            <a:spLocks noRot="1" noChangeArrowheads="1"/>
          </p:cNvSpPr>
          <p:nvPr/>
        </p:nvSpPr>
        <p:spPr bwMode="auto">
          <a:xfrm>
            <a:off x="3767634" y="1411597"/>
            <a:ext cx="3818001" cy="2071493"/>
          </a:xfrm>
          <a:prstGeom prst="rect">
            <a:avLst/>
          </a:prstGeom>
          <a:solidFill>
            <a:schemeClr val="tx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004880"/>
              </a:buClr>
              <a:defRPr/>
            </a:pPr>
            <a:r>
              <a:rPr lang="en-US" sz="15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Our People</a:t>
            </a:r>
            <a:r>
              <a:rPr lang="en-US" sz="27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(Based out of USA &amp; India)</a:t>
            </a:r>
          </a:p>
          <a:p>
            <a:pPr marL="557199" lvl="1" indent="-214308">
              <a:spcBef>
                <a:spcPct val="20000"/>
              </a:spcBef>
              <a:buClr>
                <a:srgbClr val="004880"/>
              </a:buClr>
              <a:buFont typeface="Wingdings" pitchFamily="2" charset="2"/>
              <a:buChar char="§"/>
              <a:defRPr/>
            </a:pPr>
            <a:r>
              <a:rPr lang="en-US" sz="120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240+ </a:t>
            </a:r>
            <a:r>
              <a:rPr lang="en-US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people with expertise in Oracle E-Business Suite and Core Oracle Technology</a:t>
            </a:r>
          </a:p>
          <a:p>
            <a:pPr marL="557199" lvl="1" indent="-214308">
              <a:spcBef>
                <a:spcPct val="20000"/>
              </a:spcBef>
              <a:buClr>
                <a:srgbClr val="004880"/>
              </a:buClr>
              <a:buFont typeface="Wingdings" pitchFamily="2" charset="2"/>
              <a:buChar char="§"/>
              <a:defRPr/>
            </a:pPr>
            <a:r>
              <a:rPr lang="en-US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Qualifications</a:t>
            </a:r>
          </a:p>
          <a:p>
            <a:pPr marL="900091" lvl="2" indent="-214308">
              <a:spcBef>
                <a:spcPct val="20000"/>
              </a:spcBef>
              <a:buClr>
                <a:srgbClr val="004880"/>
              </a:buClr>
              <a:buFont typeface="Wingdings" pitchFamily="2" charset="2"/>
              <a:buChar char="§"/>
              <a:defRPr/>
            </a:pPr>
            <a:r>
              <a:rPr lang="en-US" sz="12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91% </a:t>
            </a:r>
            <a:r>
              <a:rPr lang="en-US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 Certified Professionals</a:t>
            </a:r>
          </a:p>
          <a:p>
            <a:pPr marL="900091" lvl="2" indent="-214308">
              <a:spcBef>
                <a:spcPct val="20000"/>
              </a:spcBef>
              <a:buClr>
                <a:srgbClr val="004880"/>
              </a:buClr>
              <a:buFont typeface="Wingdings" pitchFamily="2" charset="2"/>
              <a:buChar char="§"/>
              <a:defRPr/>
            </a:pPr>
            <a:r>
              <a:rPr lang="en-US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PMI - PMP</a:t>
            </a:r>
          </a:p>
          <a:p>
            <a:pPr marL="900091" lvl="2" indent="-214308">
              <a:spcBef>
                <a:spcPct val="20000"/>
              </a:spcBef>
              <a:buClr>
                <a:srgbClr val="004880"/>
              </a:buClr>
              <a:buFont typeface="Wingdings" pitchFamily="2" charset="2"/>
              <a:buChar char="§"/>
              <a:defRPr/>
            </a:pPr>
            <a:r>
              <a:rPr lang="en-US" sz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MBA / Engineers</a:t>
            </a:r>
          </a:p>
          <a:p>
            <a:pPr marL="557199" lvl="1" indent="-214308">
              <a:spcBef>
                <a:spcPct val="20000"/>
              </a:spcBef>
              <a:buClr>
                <a:srgbClr val="004880"/>
              </a:buClr>
              <a:buFont typeface="Wingdings" pitchFamily="2" charset="2"/>
              <a:buChar char="§"/>
              <a:defRPr/>
            </a:pPr>
            <a:r>
              <a:rPr lang="en-US" sz="120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Serving Customers for last 10+ years </a:t>
            </a:r>
            <a:endParaRPr lang="en-US" sz="12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57168" indent="-257168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pitchFamily="34" charset="0"/>
              <a:buChar char="►"/>
              <a:defRPr/>
            </a:pPr>
            <a:endParaRPr lang="en-US" sz="27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24" descr="Six Sigm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94453" y="2661696"/>
            <a:ext cx="1028700" cy="741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5" descr="2993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18998" y="1276709"/>
            <a:ext cx="1019175" cy="36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Description: Description: cid:image002.jpg@01D00A20.8FFA4840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615" y="2096709"/>
            <a:ext cx="2286000" cy="640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959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app for approvals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5730" y="6297777"/>
            <a:ext cx="1307338" cy="451768"/>
          </a:xfrm>
          <a:prstGeom prst="rect">
            <a:avLst/>
          </a:prstGeom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6530761"/>
              </p:ext>
            </p:extLst>
          </p:nvPr>
        </p:nvGraphicFramePr>
        <p:xfrm>
          <a:off x="677385" y="1937984"/>
          <a:ext cx="9905999" cy="4285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61418" y="2097088"/>
            <a:ext cx="2688713" cy="17855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20416849" lon="19816392" rev="770493"/>
            </a:camera>
            <a:lightRig rig="morning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18523" y="4243404"/>
            <a:ext cx="2528888" cy="18628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morning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8492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1142366"/>
            <a:ext cx="6070759" cy="2511835"/>
          </a:xfrm>
        </p:spPr>
        <p:txBody>
          <a:bodyPr/>
          <a:lstStyle/>
          <a:p>
            <a:r>
              <a:rPr lang="en-US" smtClean="0"/>
              <a:t>interesting features OF APP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5720" y="6297777"/>
            <a:ext cx="1307338" cy="4517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72626" y="2111920"/>
            <a:ext cx="2990992" cy="2161612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  <a:scene3d>
            <a:camera prst="perspectiveContrastingLeftFacing"/>
            <a:lightRig rig="threePt" dir="t"/>
          </a:scene3d>
          <a:sp3d>
            <a:bevelT prst="convex"/>
            <a:bevelB prst="convex"/>
          </a:sp3d>
        </p:spPr>
      </p:pic>
    </p:spTree>
    <p:extLst>
      <p:ext uri="{BB962C8B-B14F-4D97-AF65-F5344CB8AC3E}">
        <p14:creationId xmlns:p14="http://schemas.microsoft.com/office/powerpoint/2010/main" val="155390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Interesting Features</a:t>
            </a:r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2757955"/>
              </p:ext>
            </p:extLst>
          </p:nvPr>
        </p:nvGraphicFramePr>
        <p:xfrm>
          <a:off x="581848" y="1559537"/>
          <a:ext cx="9905999" cy="3541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MosiaicBubbl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04191" y="556175"/>
            <a:ext cx="2505075" cy="173355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  <a:scene3d>
            <a:camera prst="perspectiveContrastingLeftFacing"/>
            <a:lightRig rig="threePt" dir="t"/>
          </a:scene3d>
          <a:sp3d extrusionH="76200">
            <a:bevelT prst="slope"/>
            <a:bevelB prst="slope"/>
            <a:extrusionClr>
              <a:srgbClr val="63BBBF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lasticWrap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04192" y="4843248"/>
            <a:ext cx="2505075" cy="173355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  <a:scene3d>
            <a:camera prst="perspectiveContrastingLeftFacing"/>
            <a:lightRig rig="threePt" dir="t"/>
          </a:scene3d>
          <a:sp3d extrusionH="76200">
            <a:bevelT prst="slope"/>
            <a:bevelB prst="slope"/>
            <a:extrusionClr>
              <a:srgbClr val="63BBBF"/>
            </a:extrusionClr>
          </a:sp3d>
        </p:spPr>
      </p:pic>
    </p:spTree>
    <p:extLst>
      <p:ext uri="{BB962C8B-B14F-4D97-AF65-F5344CB8AC3E}">
        <p14:creationId xmlns:p14="http://schemas.microsoft.com/office/powerpoint/2010/main" val="362580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1142366"/>
            <a:ext cx="6070759" cy="2511835"/>
          </a:xfrm>
        </p:spPr>
        <p:txBody>
          <a:bodyPr/>
          <a:lstStyle/>
          <a:p>
            <a:r>
              <a:rPr lang="en-US" dirty="0"/>
              <a:t>Demo – </a:t>
            </a:r>
            <a:r>
              <a:rPr lang="en-US" dirty="0" smtClean="0"/>
              <a:t>custom approvals app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9372" y="6297777"/>
            <a:ext cx="1307338" cy="4517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3106" y="1665265"/>
            <a:ext cx="3286125" cy="32956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06040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9368" y="6297777"/>
            <a:ext cx="1307338" cy="451768"/>
          </a:xfrm>
          <a:prstGeom prst="rect">
            <a:avLst/>
          </a:prstGeom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3245106"/>
              </p:ext>
            </p:extLst>
          </p:nvPr>
        </p:nvGraphicFramePr>
        <p:xfrm>
          <a:off x="1141412" y="2249487"/>
          <a:ext cx="9905999" cy="3541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6813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9370" y="6297777"/>
            <a:ext cx="1307338" cy="4517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4675" y="2135164"/>
            <a:ext cx="5800725" cy="2724150"/>
          </a:xfrm>
          <a:prstGeom prst="rect">
            <a:avLst/>
          </a:prstGeom>
          <a:effectLst>
            <a:outerShdw blurRad="50800" dist="50800" dir="5400000" algn="ctr" rotWithShape="0">
              <a:srgbClr val="00B0F0"/>
            </a:outerShdw>
            <a:reflection blurRad="6350" stA="50000" endA="300" endPos="90000" dist="50800" dir="5400000" sy="-100000" algn="bl" rotWithShape="0"/>
          </a:effectLst>
          <a:scene3d>
            <a:camera prst="perspectiveBelow"/>
            <a:lightRig rig="sunrise" dir="t"/>
          </a:scene3d>
          <a:sp3d prstMaterial="metal">
            <a:bevelT prst="convex"/>
            <a:bevelB prst="convex"/>
          </a:sp3d>
        </p:spPr>
      </p:pic>
    </p:spTree>
    <p:extLst>
      <p:ext uri="{BB962C8B-B14F-4D97-AF65-F5344CB8AC3E}">
        <p14:creationId xmlns:p14="http://schemas.microsoft.com/office/powerpoint/2010/main" val="422325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42434" y="2870822"/>
            <a:ext cx="936294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 smtClean="0"/>
              <a:t>13+ </a:t>
            </a:r>
            <a:r>
              <a:rPr lang="en-US" altLang="en-US" dirty="0"/>
              <a:t>Years of experience in Oracle technologies like EBS, PL/SQL, OBIEE, APEX etc</a:t>
            </a:r>
            <a:r>
              <a:rPr lang="en-US" altLang="en-US" dirty="0" smtClean="0"/>
              <a:t>.</a:t>
            </a:r>
          </a:p>
          <a:p>
            <a:endParaRPr lang="en-US" altLang="en-US" dirty="0"/>
          </a:p>
          <a:p>
            <a:r>
              <a:rPr lang="en-US" dirty="0"/>
              <a:t>Certified Project Management Professional PMP® and Certified Cloud Procurement 2017 Specialist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Worked </a:t>
            </a:r>
            <a:r>
              <a:rPr lang="en-US" dirty="0"/>
              <a:t>on several projects focusing on conceptualizing business needs and translating them into viable technical solutions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altLang="en-US" dirty="0" smtClean="0"/>
              <a:t>Presented papers in OAUG Collaborate held at Las Vegas, USA in April 2017 &amp; 2018, </a:t>
            </a:r>
            <a:r>
              <a:rPr lang="en-US" altLang="en-US" dirty="0" err="1" smtClean="0"/>
              <a:t>Sangam</a:t>
            </a:r>
            <a:r>
              <a:rPr lang="en-US" altLang="en-US" dirty="0" smtClean="0"/>
              <a:t> AIOUG Dec 2017.</a:t>
            </a:r>
            <a:endParaRPr lang="en-US" alt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664" y="6297777"/>
            <a:ext cx="1307338" cy="4517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4164" y="902984"/>
            <a:ext cx="1905000" cy="188595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141413" y="1082548"/>
            <a:ext cx="9905998" cy="1478570"/>
          </a:xfrm>
        </p:spPr>
        <p:txBody>
          <a:bodyPr>
            <a:normAutofit fontScale="90000"/>
          </a:bodyPr>
          <a:lstStyle/>
          <a:p>
            <a:r>
              <a:rPr lang="en-US" dirty="0"/>
              <a:t>Presenter </a:t>
            </a:r>
            <a:r>
              <a:rPr lang="en-US" dirty="0" smtClean="0"/>
              <a:t>Info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			Archana Raghu	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56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42434" y="2898118"/>
            <a:ext cx="936294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2+ Years of experience in Oracle technologies like SQL,PL/SQL, APEX </a:t>
            </a:r>
            <a:r>
              <a:rPr lang="en-US" dirty="0" err="1" smtClean="0"/>
              <a:t>etc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/>
              <a:t>Oracle Certified Associate 12C </a:t>
            </a:r>
            <a:endParaRPr lang="en-US" dirty="0" smtClean="0"/>
          </a:p>
          <a:p>
            <a:endParaRPr lang="en-US" dirty="0" smtClean="0"/>
          </a:p>
          <a:p>
            <a:r>
              <a:rPr lang="en-US" altLang="en-US" dirty="0"/>
              <a:t>Worked on several projects from front-end user interface design, to back end relational data base design and development</a:t>
            </a:r>
            <a:r>
              <a:rPr lang="en-US" altLang="en-US" dirty="0" smtClean="0"/>
              <a:t>.</a:t>
            </a:r>
          </a:p>
          <a:p>
            <a:endParaRPr lang="en-US" altLang="en-US" dirty="0" smtClean="0"/>
          </a:p>
          <a:p>
            <a:r>
              <a:rPr lang="en-US" altLang="en-US" dirty="0"/>
              <a:t>Have good experience in understanding business requirements and providing appropriate technical solutions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664" y="6297777"/>
            <a:ext cx="1307338" cy="4517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3876" y="778603"/>
            <a:ext cx="1901766" cy="188271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1082550"/>
            <a:ext cx="9905998" cy="1478570"/>
          </a:xfrm>
        </p:spPr>
        <p:txBody>
          <a:bodyPr>
            <a:normAutofit fontScale="90000"/>
          </a:bodyPr>
          <a:lstStyle/>
          <a:p>
            <a:r>
              <a:rPr lang="en-US" dirty="0"/>
              <a:t>Presenter </a:t>
            </a:r>
            <a:r>
              <a:rPr lang="en-US" dirty="0" smtClean="0"/>
              <a:t>Info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			Sibi </a:t>
            </a:r>
            <a:r>
              <a:rPr lang="en-US" dirty="0"/>
              <a:t>Elamparithi</a:t>
            </a:r>
            <a:r>
              <a:rPr lang="en-US" dirty="0" smtClean="0"/>
              <a:t>	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20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372391" y="2469094"/>
            <a:ext cx="2733675" cy="1714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666" y="6297777"/>
            <a:ext cx="1307338" cy="451768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37851310"/>
              </p:ext>
            </p:extLst>
          </p:nvPr>
        </p:nvGraphicFramePr>
        <p:xfrm>
          <a:off x="3509155" y="1435786"/>
          <a:ext cx="7490939" cy="4306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97285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1142366"/>
            <a:ext cx="9906001" cy="2511835"/>
          </a:xfrm>
        </p:spPr>
        <p:txBody>
          <a:bodyPr/>
          <a:lstStyle/>
          <a:p>
            <a:r>
              <a:rPr lang="en-US" dirty="0" smtClean="0"/>
              <a:t>Introduction to </a:t>
            </a:r>
            <a:br>
              <a:rPr lang="en-US" dirty="0" smtClean="0"/>
            </a:br>
            <a:r>
              <a:rPr lang="en-US" dirty="0" smtClean="0"/>
              <a:t>Mobile Apps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666" y="6297777"/>
            <a:ext cx="1307338" cy="4517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2077" y="2361048"/>
            <a:ext cx="3228975" cy="16861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9776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888642"/>
            <a:ext cx="6105548" cy="63962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Mobile </a:t>
            </a:r>
            <a:r>
              <a:rPr lang="en-US" sz="3600" smtClean="0"/>
              <a:t>apps - Introduction</a:t>
            </a:r>
            <a:endParaRPr lang="en-US" sz="3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669" y="6297777"/>
            <a:ext cx="1307338" cy="4517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432" y="2416942"/>
            <a:ext cx="4435965" cy="267129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freezing" dir="t"/>
          </a:scene3d>
          <a:sp3d>
            <a:bevelT w="63500" h="50800"/>
          </a:sp3d>
        </p:spPr>
      </p:pic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503551477"/>
              </p:ext>
            </p:extLst>
          </p:nvPr>
        </p:nvGraphicFramePr>
        <p:xfrm>
          <a:off x="4745138" y="1419369"/>
          <a:ext cx="6430851" cy="4952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27298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Adv of using Mobile apps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662" y="6297777"/>
            <a:ext cx="1307338" cy="4517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4148" y="452296"/>
            <a:ext cx="3469100" cy="20366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9747241"/>
              </p:ext>
            </p:extLst>
          </p:nvPr>
        </p:nvGraphicFramePr>
        <p:xfrm>
          <a:off x="977636" y="2508797"/>
          <a:ext cx="9905999" cy="3541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3601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EBS </a:t>
            </a:r>
            <a:r>
              <a:rPr lang="en-US" dirty="0" smtClean="0"/>
              <a:t>Approvals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662" y="6297777"/>
            <a:ext cx="1307338" cy="451768"/>
          </a:xfrm>
          <a:prstGeom prst="rect">
            <a:avLst/>
          </a:prstGeom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86319" y="2113011"/>
          <a:ext cx="9905999" cy="3541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2943781"/>
              </p:ext>
            </p:extLst>
          </p:nvPr>
        </p:nvGraphicFramePr>
        <p:xfrm>
          <a:off x="486319" y="2113011"/>
          <a:ext cx="9905999" cy="3541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09931" y="3533860"/>
            <a:ext cx="2598688" cy="225880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6373" y="3547506"/>
            <a:ext cx="2612850" cy="228004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0607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628A99ED521045B2C47BC6B87FDE61" ma:contentTypeVersion="8" ma:contentTypeDescription="Create a new document." ma:contentTypeScope="" ma:versionID="8bd8374300f741b8e89b3d1ca3df2f6e">
  <xsd:schema xmlns:xsd="http://www.w3.org/2001/XMLSchema" xmlns:xs="http://www.w3.org/2001/XMLSchema" xmlns:p="http://schemas.microsoft.com/office/2006/metadata/properties" xmlns:ns2="fde3ddba-829c-4936-b4c2-0ed2c51da83c" xmlns:ns3="03a1bba1-dc91-4d62-b036-6df3f41bc8a6" targetNamespace="http://schemas.microsoft.com/office/2006/metadata/properties" ma:root="true" ma:fieldsID="1237ac0fa68eb4c8cc743013ef9b2c3c" ns2:_="" ns3:_="">
    <xsd:import namespace="fde3ddba-829c-4936-b4c2-0ed2c51da83c"/>
    <xsd:import namespace="03a1bba1-dc91-4d62-b036-6df3f41bc8a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e3ddba-829c-4936-b4c2-0ed2c51da8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a1bba1-dc91-4d62-b036-6df3f41bc8a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F5F6A61-AD04-4CE7-9051-8EF308C0253A}"/>
</file>

<file path=customXml/itemProps2.xml><?xml version="1.0" encoding="utf-8"?>
<ds:datastoreItem xmlns:ds="http://schemas.openxmlformats.org/officeDocument/2006/customXml" ds:itemID="{24EDF578-BE59-4F73-8DCE-1744889319F4}"/>
</file>

<file path=customXml/itemProps3.xml><?xml version="1.0" encoding="utf-8"?>
<ds:datastoreItem xmlns:ds="http://schemas.openxmlformats.org/officeDocument/2006/customXml" ds:itemID="{1AEE303F-8E4D-469C-B6F8-F76A15A1CC96}"/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17623</TotalTime>
  <Words>1144</Words>
  <Application>Microsoft Office PowerPoint</Application>
  <PresentationFormat>Widescreen</PresentationFormat>
  <Paragraphs>169</Paragraphs>
  <Slides>25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Segoe UI</vt:lpstr>
      <vt:lpstr>Trebuchet MS</vt:lpstr>
      <vt:lpstr>Tw Cen MT</vt:lpstr>
      <vt:lpstr>Wingdings</vt:lpstr>
      <vt:lpstr>Circuit</vt:lpstr>
      <vt:lpstr>Interactive Mobile App For All your workflow needs – A case study </vt:lpstr>
      <vt:lpstr>PowerPoint Presentation</vt:lpstr>
      <vt:lpstr>Presenter Info     Archana Raghu   </vt:lpstr>
      <vt:lpstr>Presenter Info     Sibi Elamparithi   </vt:lpstr>
      <vt:lpstr>PowerPoint Presentation</vt:lpstr>
      <vt:lpstr>Introduction to  Mobile Apps</vt:lpstr>
      <vt:lpstr>Mobile apps - Introduction</vt:lpstr>
      <vt:lpstr>Adv of using Mobile apps</vt:lpstr>
      <vt:lpstr>EBS Approvals</vt:lpstr>
      <vt:lpstr>EBS Approvals APP</vt:lpstr>
      <vt:lpstr>Why Custom Mobile Apps</vt:lpstr>
      <vt:lpstr>Why custom Mobile Apps</vt:lpstr>
      <vt:lpstr>Benefits of Custom App</vt:lpstr>
      <vt:lpstr>Why APEX</vt:lpstr>
      <vt:lpstr>Touch gestures</vt:lpstr>
      <vt:lpstr>WHY apex?</vt:lpstr>
      <vt:lpstr>WHY APEX?</vt:lpstr>
      <vt:lpstr>Framework for workflow approvals</vt:lpstr>
      <vt:lpstr>Workflow approval challenges</vt:lpstr>
      <vt:lpstr>Mobile app for approvals</vt:lpstr>
      <vt:lpstr>interesting features OF APP</vt:lpstr>
      <vt:lpstr>Interesting Features</vt:lpstr>
      <vt:lpstr>Demo – custom approvals app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Transform to Smart ERP Using Mobile Apps</dc:title>
  <dc:creator>Archana</dc:creator>
  <cp:lastModifiedBy>Archana</cp:lastModifiedBy>
  <cp:revision>257</cp:revision>
  <dcterms:created xsi:type="dcterms:W3CDTF">2018-06-12T12:22:50Z</dcterms:created>
  <dcterms:modified xsi:type="dcterms:W3CDTF">2018-12-06T08:59:37Z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0x010100B8628A99ED521045B2C47BC6B87FDE61</vt:lpwstr>
  </property>
</Properties>
</file>