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63" r:id="rId2"/>
    <p:sldId id="264" r:id="rId3"/>
    <p:sldId id="266" r:id="rId4"/>
    <p:sldId id="258" r:id="rId5"/>
    <p:sldId id="269" r:id="rId6"/>
    <p:sldId id="278" r:id="rId7"/>
    <p:sldId id="314" r:id="rId8"/>
    <p:sldId id="277" r:id="rId9"/>
    <p:sldId id="281" r:id="rId10"/>
    <p:sldId id="276" r:id="rId11"/>
    <p:sldId id="282" r:id="rId12"/>
    <p:sldId id="292" r:id="rId13"/>
    <p:sldId id="308" r:id="rId14"/>
    <p:sldId id="280" r:id="rId15"/>
    <p:sldId id="284" r:id="rId16"/>
    <p:sldId id="285" r:id="rId17"/>
    <p:sldId id="286" r:id="rId18"/>
    <p:sldId id="287" r:id="rId19"/>
    <p:sldId id="288" r:id="rId20"/>
    <p:sldId id="315" r:id="rId21"/>
    <p:sldId id="279" r:id="rId22"/>
    <p:sldId id="274" r:id="rId23"/>
    <p:sldId id="302" r:id="rId24"/>
    <p:sldId id="316" r:id="rId25"/>
    <p:sldId id="327" r:id="rId26"/>
    <p:sldId id="313" r:id="rId27"/>
    <p:sldId id="311" r:id="rId28"/>
    <p:sldId id="309" r:id="rId29"/>
    <p:sldId id="324" r:id="rId30"/>
    <p:sldId id="319" r:id="rId31"/>
    <p:sldId id="310" r:id="rId32"/>
    <p:sldId id="307" r:id="rId33"/>
    <p:sldId id="296" r:id="rId34"/>
    <p:sldId id="306" r:id="rId35"/>
    <p:sldId id="305" r:id="rId36"/>
    <p:sldId id="301" r:id="rId37"/>
    <p:sldId id="329" r:id="rId38"/>
    <p:sldId id="328" r:id="rId39"/>
    <p:sldId id="318" r:id="rId40"/>
    <p:sldId id="26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0000FF"/>
    <a:srgbClr val="B4B5B3"/>
    <a:srgbClr val="FFFFFF"/>
    <a:srgbClr val="D11242"/>
    <a:srgbClr val="00000D"/>
    <a:srgbClr val="9D9E9C"/>
    <a:srgbClr val="8A8B8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0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D149A-5E0E-490E-9E9F-936AE856BCD6}" type="doc">
      <dgm:prSet loTypeId="urn:microsoft.com/office/officeart/2008/layout/VerticalCurvedList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E1BE5A-6782-48E8-A1C3-CBAABAF8035B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Enhancements &amp; Business Process Change</a:t>
          </a:r>
          <a:endParaRPr lang="en-US" dirty="0"/>
        </a:p>
      </dgm:t>
    </dgm:pt>
    <dgm:pt modelId="{F865DD6D-2401-4704-958B-9058C97AF83F}" type="parTrans" cxnId="{D3BC3BF5-A3FF-43D2-87DD-3F13195213D2}">
      <dgm:prSet/>
      <dgm:spPr/>
      <dgm:t>
        <a:bodyPr/>
        <a:lstStyle/>
        <a:p>
          <a:endParaRPr lang="en-US"/>
        </a:p>
      </dgm:t>
    </dgm:pt>
    <dgm:pt modelId="{C74E3AD5-C7D1-445D-85D1-BAECF5660CE1}" type="sibTrans" cxnId="{D3BC3BF5-A3FF-43D2-87DD-3F13195213D2}">
      <dgm:prSet/>
      <dgm:spPr/>
      <dgm:t>
        <a:bodyPr/>
        <a:lstStyle/>
        <a:p>
          <a:endParaRPr lang="en-US"/>
        </a:p>
      </dgm:t>
    </dgm:pt>
    <dgm:pt modelId="{E8BDCA6E-2567-4436-AD8B-8F817380A6EA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Business Adoption</a:t>
          </a:r>
          <a:endParaRPr lang="en-US" dirty="0"/>
        </a:p>
      </dgm:t>
    </dgm:pt>
    <dgm:pt modelId="{AF3D55AA-61AA-4589-9CB7-E3C09209206C}" type="parTrans" cxnId="{EE7E7075-6BAA-4272-B0DA-6593845BDC85}">
      <dgm:prSet/>
      <dgm:spPr/>
      <dgm:t>
        <a:bodyPr/>
        <a:lstStyle/>
        <a:p>
          <a:endParaRPr lang="en-US"/>
        </a:p>
      </dgm:t>
    </dgm:pt>
    <dgm:pt modelId="{7CE27D67-79E8-454B-9916-ED5166161C46}" type="sibTrans" cxnId="{EE7E7075-6BAA-4272-B0DA-6593845BDC85}">
      <dgm:prSet/>
      <dgm:spPr/>
      <dgm:t>
        <a:bodyPr/>
        <a:lstStyle/>
        <a:p>
          <a:endParaRPr lang="en-US"/>
        </a:p>
      </dgm:t>
    </dgm:pt>
    <dgm:pt modelId="{002719BA-2152-46B3-A49B-B69E381C6FDE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Project Timelines</a:t>
          </a:r>
          <a:endParaRPr lang="en-US" dirty="0"/>
        </a:p>
      </dgm:t>
    </dgm:pt>
    <dgm:pt modelId="{C9D516E3-83C1-4350-A8FA-F7CDFCD50F2D}" type="parTrans" cxnId="{920A5E44-AE04-4620-BD04-7B5C0FC15B45}">
      <dgm:prSet/>
      <dgm:spPr/>
      <dgm:t>
        <a:bodyPr/>
        <a:lstStyle/>
        <a:p>
          <a:endParaRPr lang="en-US"/>
        </a:p>
      </dgm:t>
    </dgm:pt>
    <dgm:pt modelId="{E7485CE2-921A-4121-AFA9-17120B482E78}" type="sibTrans" cxnId="{920A5E44-AE04-4620-BD04-7B5C0FC15B45}">
      <dgm:prSet/>
      <dgm:spPr/>
      <dgm:t>
        <a:bodyPr/>
        <a:lstStyle/>
        <a:p>
          <a:endParaRPr lang="en-US"/>
        </a:p>
      </dgm:t>
    </dgm:pt>
    <dgm:pt modelId="{494D4611-1060-443E-8F99-F8E244CF7DDF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Value Addition to Business</a:t>
          </a:r>
          <a:endParaRPr lang="en-US" dirty="0"/>
        </a:p>
      </dgm:t>
    </dgm:pt>
    <dgm:pt modelId="{879EB2B0-7FA5-4E38-9457-93019EC081BD}" type="parTrans" cxnId="{B17B56B7-6A9F-4349-807B-8EF86644CC4F}">
      <dgm:prSet/>
      <dgm:spPr/>
      <dgm:t>
        <a:bodyPr/>
        <a:lstStyle/>
        <a:p>
          <a:endParaRPr lang="en-US"/>
        </a:p>
      </dgm:t>
    </dgm:pt>
    <dgm:pt modelId="{AA0D8172-F9BC-440E-9578-D62CAA1F2FBD}" type="sibTrans" cxnId="{B17B56B7-6A9F-4349-807B-8EF86644CC4F}">
      <dgm:prSet/>
      <dgm:spPr/>
      <dgm:t>
        <a:bodyPr/>
        <a:lstStyle/>
        <a:p>
          <a:endParaRPr lang="en-US"/>
        </a:p>
      </dgm:t>
    </dgm:pt>
    <dgm:pt modelId="{863A999A-90A5-4623-8737-FF6E7F78694F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Oracle Road Map &amp; Support</a:t>
          </a:r>
        </a:p>
      </dgm:t>
    </dgm:pt>
    <dgm:pt modelId="{441A5306-A588-425D-B70D-FFAE9DB47C45}" type="parTrans" cxnId="{89C43894-099C-4DD4-9B0B-C40E2AF764E3}">
      <dgm:prSet/>
      <dgm:spPr/>
      <dgm:t>
        <a:bodyPr/>
        <a:lstStyle/>
        <a:p>
          <a:endParaRPr lang="en-US"/>
        </a:p>
      </dgm:t>
    </dgm:pt>
    <dgm:pt modelId="{490C8B55-B69D-4390-8C20-DFC4356CF654}" type="sibTrans" cxnId="{89C43894-099C-4DD4-9B0B-C40E2AF764E3}">
      <dgm:prSet/>
      <dgm:spPr/>
      <dgm:t>
        <a:bodyPr/>
        <a:lstStyle/>
        <a:p>
          <a:endParaRPr lang="en-US"/>
        </a:p>
      </dgm:t>
    </dgm:pt>
    <dgm:pt modelId="{F98C7A43-7A83-415A-936E-7F61BC059622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Implementation Approach </a:t>
          </a:r>
          <a:endParaRPr lang="en-US" dirty="0"/>
        </a:p>
      </dgm:t>
    </dgm:pt>
    <dgm:pt modelId="{E1C4DD37-745E-4043-A156-AB8FA4365F15}" type="parTrans" cxnId="{EE7593DE-FE07-48B5-8B5F-FD65185C70B8}">
      <dgm:prSet/>
      <dgm:spPr/>
      <dgm:t>
        <a:bodyPr/>
        <a:lstStyle/>
        <a:p>
          <a:endParaRPr lang="en-US"/>
        </a:p>
      </dgm:t>
    </dgm:pt>
    <dgm:pt modelId="{B2D6A079-F5A1-47E3-B163-1A578B2E6398}" type="sibTrans" cxnId="{EE7593DE-FE07-48B5-8B5F-FD65185C70B8}">
      <dgm:prSet/>
      <dgm:spPr/>
      <dgm:t>
        <a:bodyPr/>
        <a:lstStyle/>
        <a:p>
          <a:endParaRPr lang="en-US"/>
        </a:p>
      </dgm:t>
    </dgm:pt>
    <dgm:pt modelId="{611AAA4D-C416-4FAE-94B8-61669051607B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License &amp; Cost </a:t>
          </a:r>
          <a:endParaRPr lang="en-US" dirty="0">
            <a:latin typeface="Century Gothic" panose="020B0502020202020204" pitchFamily="34" charset="0"/>
          </a:endParaRPr>
        </a:p>
      </dgm:t>
    </dgm:pt>
    <dgm:pt modelId="{A7A95592-7323-49CA-933E-C64B86816CB8}" type="parTrans" cxnId="{530A0D6D-9E43-4E66-938D-8D0838840095}">
      <dgm:prSet/>
      <dgm:spPr/>
      <dgm:t>
        <a:bodyPr/>
        <a:lstStyle/>
        <a:p>
          <a:endParaRPr lang="en-US"/>
        </a:p>
      </dgm:t>
    </dgm:pt>
    <dgm:pt modelId="{1A13F9C7-5220-4B74-A412-C8FB6C00A467}" type="sibTrans" cxnId="{530A0D6D-9E43-4E66-938D-8D0838840095}">
      <dgm:prSet/>
      <dgm:spPr/>
      <dgm:t>
        <a:bodyPr/>
        <a:lstStyle/>
        <a:p>
          <a:endParaRPr lang="en-US"/>
        </a:p>
      </dgm:t>
    </dgm:pt>
    <dgm:pt modelId="{482FDDE3-6E9A-4A81-8F70-B955FC2B7EFE}" type="pres">
      <dgm:prSet presAssocID="{D57D149A-5E0E-490E-9E9F-936AE856BC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05799E-7D62-4AD7-A0F9-140774DD3803}" type="pres">
      <dgm:prSet presAssocID="{D57D149A-5E0E-490E-9E9F-936AE856BCD6}" presName="Name1" presStyleCnt="0"/>
      <dgm:spPr/>
    </dgm:pt>
    <dgm:pt modelId="{57723D77-A115-40E8-B039-B5338D42A624}" type="pres">
      <dgm:prSet presAssocID="{D57D149A-5E0E-490E-9E9F-936AE856BCD6}" presName="cycle" presStyleCnt="0"/>
      <dgm:spPr/>
    </dgm:pt>
    <dgm:pt modelId="{12E22379-1C20-49D9-8783-E4AE52F624E5}" type="pres">
      <dgm:prSet presAssocID="{D57D149A-5E0E-490E-9E9F-936AE856BCD6}" presName="srcNode" presStyleLbl="node1" presStyleIdx="0" presStyleCnt="7"/>
      <dgm:spPr/>
    </dgm:pt>
    <dgm:pt modelId="{3BC0B264-93C1-4BBC-9956-842F1C4CC552}" type="pres">
      <dgm:prSet presAssocID="{D57D149A-5E0E-490E-9E9F-936AE856BCD6}" presName="conn" presStyleLbl="parChTrans1D2" presStyleIdx="0" presStyleCnt="1"/>
      <dgm:spPr/>
      <dgm:t>
        <a:bodyPr/>
        <a:lstStyle/>
        <a:p>
          <a:endParaRPr lang="en-US"/>
        </a:p>
      </dgm:t>
    </dgm:pt>
    <dgm:pt modelId="{50F91C01-B4EB-4F03-AB1D-43244ABB235F}" type="pres">
      <dgm:prSet presAssocID="{D57D149A-5E0E-490E-9E9F-936AE856BCD6}" presName="extraNode" presStyleLbl="node1" presStyleIdx="0" presStyleCnt="7"/>
      <dgm:spPr/>
    </dgm:pt>
    <dgm:pt modelId="{B212EFAF-9CC7-4651-9474-F39D1A010085}" type="pres">
      <dgm:prSet presAssocID="{D57D149A-5E0E-490E-9E9F-936AE856BCD6}" presName="dstNode" presStyleLbl="node1" presStyleIdx="0" presStyleCnt="7"/>
      <dgm:spPr/>
    </dgm:pt>
    <dgm:pt modelId="{EBDFB647-9DA4-426B-98C5-870786081446}" type="pres">
      <dgm:prSet presAssocID="{D6E1BE5A-6782-48E8-A1C3-CBAABAF8035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16248-E348-43C6-BA54-2AD0AE7C5D06}" type="pres">
      <dgm:prSet presAssocID="{D6E1BE5A-6782-48E8-A1C3-CBAABAF8035B}" presName="accent_1" presStyleCnt="0"/>
      <dgm:spPr/>
    </dgm:pt>
    <dgm:pt modelId="{807782A7-4679-471B-A032-CF8E63CE53B3}" type="pres">
      <dgm:prSet presAssocID="{D6E1BE5A-6782-48E8-A1C3-CBAABAF8035B}" presName="accentRepeatNode" presStyleLbl="solidFgAcc1" presStyleIdx="0" presStyleCnt="7"/>
      <dgm:spPr/>
    </dgm:pt>
    <dgm:pt modelId="{639F699E-CA6F-46C1-A910-DBEB0D29D338}" type="pres">
      <dgm:prSet presAssocID="{494D4611-1060-443E-8F99-F8E244CF7DD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AD16F-D7A6-4ACA-A4B6-A92DA128A975}" type="pres">
      <dgm:prSet presAssocID="{494D4611-1060-443E-8F99-F8E244CF7DDF}" presName="accent_2" presStyleCnt="0"/>
      <dgm:spPr/>
    </dgm:pt>
    <dgm:pt modelId="{6D385B23-E23E-4BA9-9A36-D77F45501A3F}" type="pres">
      <dgm:prSet presAssocID="{494D4611-1060-443E-8F99-F8E244CF7DDF}" presName="accentRepeatNode" presStyleLbl="solidFgAcc1" presStyleIdx="1" presStyleCnt="7"/>
      <dgm:spPr/>
    </dgm:pt>
    <dgm:pt modelId="{F98403CF-DE38-4DA9-A9EC-F6A8B78157C6}" type="pres">
      <dgm:prSet presAssocID="{E8BDCA6E-2567-4436-AD8B-8F817380A6E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2B400-1604-4610-9875-C79DEBD1B4D5}" type="pres">
      <dgm:prSet presAssocID="{E8BDCA6E-2567-4436-AD8B-8F817380A6EA}" presName="accent_3" presStyleCnt="0"/>
      <dgm:spPr/>
    </dgm:pt>
    <dgm:pt modelId="{8BEBEC75-6DEC-4E21-B5AF-CC3C9BB00150}" type="pres">
      <dgm:prSet presAssocID="{E8BDCA6E-2567-4436-AD8B-8F817380A6EA}" presName="accentRepeatNode" presStyleLbl="solidFgAcc1" presStyleIdx="2" presStyleCnt="7"/>
      <dgm:spPr/>
    </dgm:pt>
    <dgm:pt modelId="{E41733E7-AC4F-4760-8479-DC03E38A3EFB}" type="pres">
      <dgm:prSet presAssocID="{863A999A-90A5-4623-8737-FF6E7F78694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3E64E-6EFC-4FEC-ACE7-FFC673E125FE}" type="pres">
      <dgm:prSet presAssocID="{863A999A-90A5-4623-8737-FF6E7F78694F}" presName="accent_4" presStyleCnt="0"/>
      <dgm:spPr/>
    </dgm:pt>
    <dgm:pt modelId="{DE39C13E-1434-43B2-A7A9-8AA488BD70E9}" type="pres">
      <dgm:prSet presAssocID="{863A999A-90A5-4623-8737-FF6E7F78694F}" presName="accentRepeatNode" presStyleLbl="solidFgAcc1" presStyleIdx="3" presStyleCnt="7"/>
      <dgm:spPr/>
    </dgm:pt>
    <dgm:pt modelId="{0033B2F8-D9C4-4590-8FF7-9D1A7594896D}" type="pres">
      <dgm:prSet presAssocID="{002719BA-2152-46B3-A49B-B69E381C6FD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1F878-C0A5-4C41-8DF0-ADE365CED3C1}" type="pres">
      <dgm:prSet presAssocID="{002719BA-2152-46B3-A49B-B69E381C6FDE}" presName="accent_5" presStyleCnt="0"/>
      <dgm:spPr/>
    </dgm:pt>
    <dgm:pt modelId="{032B85FD-CF1A-44ED-B4E7-6CE16611A8F8}" type="pres">
      <dgm:prSet presAssocID="{002719BA-2152-46B3-A49B-B69E381C6FDE}" presName="accentRepeatNode" presStyleLbl="solidFgAcc1" presStyleIdx="4" presStyleCnt="7"/>
      <dgm:spPr/>
    </dgm:pt>
    <dgm:pt modelId="{40FF571E-0612-4C8B-BBD0-B13F87CB1FA0}" type="pres">
      <dgm:prSet presAssocID="{611AAA4D-C416-4FAE-94B8-61669051607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AE6BA-3A1F-48D6-82C9-53C9E6D341ED}" type="pres">
      <dgm:prSet presAssocID="{611AAA4D-C416-4FAE-94B8-61669051607B}" presName="accent_6" presStyleCnt="0"/>
      <dgm:spPr/>
    </dgm:pt>
    <dgm:pt modelId="{431ADE13-9C0A-45CF-9B9A-ED631A9F5762}" type="pres">
      <dgm:prSet presAssocID="{611AAA4D-C416-4FAE-94B8-61669051607B}" presName="accentRepeatNode" presStyleLbl="solidFgAcc1" presStyleIdx="5" presStyleCnt="7"/>
      <dgm:spPr/>
    </dgm:pt>
    <dgm:pt modelId="{788609C0-12B2-42EE-8EC7-6E3FE011B107}" type="pres">
      <dgm:prSet presAssocID="{F98C7A43-7A83-415A-936E-7F61BC05962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4ECD5-20A3-4CA3-BADB-62B7F37B20DE}" type="pres">
      <dgm:prSet presAssocID="{F98C7A43-7A83-415A-936E-7F61BC059622}" presName="accent_7" presStyleCnt="0"/>
      <dgm:spPr/>
    </dgm:pt>
    <dgm:pt modelId="{60EF610E-F2BB-4D45-A98E-AF9AB20DB24E}" type="pres">
      <dgm:prSet presAssocID="{F98C7A43-7A83-415A-936E-7F61BC059622}" presName="accentRepeatNode" presStyleLbl="solidFgAcc1" presStyleIdx="6" presStyleCnt="7"/>
      <dgm:spPr/>
    </dgm:pt>
  </dgm:ptLst>
  <dgm:cxnLst>
    <dgm:cxn modelId="{9212D61F-C791-4B1D-A001-3434A69CD851}" type="presOf" srcId="{D57D149A-5E0E-490E-9E9F-936AE856BCD6}" destId="{482FDDE3-6E9A-4A81-8F70-B955FC2B7EFE}" srcOrd="0" destOrd="0" presId="urn:microsoft.com/office/officeart/2008/layout/VerticalCurvedList"/>
    <dgm:cxn modelId="{75A2F5EC-62A4-450B-9B27-650152AD8DDC}" type="presOf" srcId="{D6E1BE5A-6782-48E8-A1C3-CBAABAF8035B}" destId="{EBDFB647-9DA4-426B-98C5-870786081446}" srcOrd="0" destOrd="0" presId="urn:microsoft.com/office/officeart/2008/layout/VerticalCurvedList"/>
    <dgm:cxn modelId="{89C43894-099C-4DD4-9B0B-C40E2AF764E3}" srcId="{D57D149A-5E0E-490E-9E9F-936AE856BCD6}" destId="{863A999A-90A5-4623-8737-FF6E7F78694F}" srcOrd="3" destOrd="0" parTransId="{441A5306-A588-425D-B70D-FFAE9DB47C45}" sibTransId="{490C8B55-B69D-4390-8C20-DFC4356CF654}"/>
    <dgm:cxn modelId="{EE7E7075-6BAA-4272-B0DA-6593845BDC85}" srcId="{D57D149A-5E0E-490E-9E9F-936AE856BCD6}" destId="{E8BDCA6E-2567-4436-AD8B-8F817380A6EA}" srcOrd="2" destOrd="0" parTransId="{AF3D55AA-61AA-4589-9CB7-E3C09209206C}" sibTransId="{7CE27D67-79E8-454B-9916-ED5166161C46}"/>
    <dgm:cxn modelId="{E23ED592-9506-4447-B118-63762111739D}" type="presOf" srcId="{002719BA-2152-46B3-A49B-B69E381C6FDE}" destId="{0033B2F8-D9C4-4590-8FF7-9D1A7594896D}" srcOrd="0" destOrd="0" presId="urn:microsoft.com/office/officeart/2008/layout/VerticalCurvedList"/>
    <dgm:cxn modelId="{13FBB5B7-FC1B-4F09-B7B1-72C2402641E5}" type="presOf" srcId="{611AAA4D-C416-4FAE-94B8-61669051607B}" destId="{40FF571E-0612-4C8B-BBD0-B13F87CB1FA0}" srcOrd="0" destOrd="0" presId="urn:microsoft.com/office/officeart/2008/layout/VerticalCurvedList"/>
    <dgm:cxn modelId="{B17B56B7-6A9F-4349-807B-8EF86644CC4F}" srcId="{D57D149A-5E0E-490E-9E9F-936AE856BCD6}" destId="{494D4611-1060-443E-8F99-F8E244CF7DDF}" srcOrd="1" destOrd="0" parTransId="{879EB2B0-7FA5-4E38-9457-93019EC081BD}" sibTransId="{AA0D8172-F9BC-440E-9578-D62CAA1F2FBD}"/>
    <dgm:cxn modelId="{D3BC3BF5-A3FF-43D2-87DD-3F13195213D2}" srcId="{D57D149A-5E0E-490E-9E9F-936AE856BCD6}" destId="{D6E1BE5A-6782-48E8-A1C3-CBAABAF8035B}" srcOrd="0" destOrd="0" parTransId="{F865DD6D-2401-4704-958B-9058C97AF83F}" sibTransId="{C74E3AD5-C7D1-445D-85D1-BAECF5660CE1}"/>
    <dgm:cxn modelId="{EE7593DE-FE07-48B5-8B5F-FD65185C70B8}" srcId="{D57D149A-5E0E-490E-9E9F-936AE856BCD6}" destId="{F98C7A43-7A83-415A-936E-7F61BC059622}" srcOrd="6" destOrd="0" parTransId="{E1C4DD37-745E-4043-A156-AB8FA4365F15}" sibTransId="{B2D6A079-F5A1-47E3-B163-1A578B2E6398}"/>
    <dgm:cxn modelId="{FF1BFD84-0F4A-4D8F-96C0-85E933A10F32}" type="presOf" srcId="{C74E3AD5-C7D1-445D-85D1-BAECF5660CE1}" destId="{3BC0B264-93C1-4BBC-9956-842F1C4CC552}" srcOrd="0" destOrd="0" presId="urn:microsoft.com/office/officeart/2008/layout/VerticalCurvedList"/>
    <dgm:cxn modelId="{920A5E44-AE04-4620-BD04-7B5C0FC15B45}" srcId="{D57D149A-5E0E-490E-9E9F-936AE856BCD6}" destId="{002719BA-2152-46B3-A49B-B69E381C6FDE}" srcOrd="4" destOrd="0" parTransId="{C9D516E3-83C1-4350-A8FA-F7CDFCD50F2D}" sibTransId="{E7485CE2-921A-4121-AFA9-17120B482E78}"/>
    <dgm:cxn modelId="{3FA9C5BF-CADE-4324-9EBD-54906885AE0C}" type="presOf" srcId="{E8BDCA6E-2567-4436-AD8B-8F817380A6EA}" destId="{F98403CF-DE38-4DA9-A9EC-F6A8B78157C6}" srcOrd="0" destOrd="0" presId="urn:microsoft.com/office/officeart/2008/layout/VerticalCurvedList"/>
    <dgm:cxn modelId="{530A0D6D-9E43-4E66-938D-8D0838840095}" srcId="{D57D149A-5E0E-490E-9E9F-936AE856BCD6}" destId="{611AAA4D-C416-4FAE-94B8-61669051607B}" srcOrd="5" destOrd="0" parTransId="{A7A95592-7323-49CA-933E-C64B86816CB8}" sibTransId="{1A13F9C7-5220-4B74-A412-C8FB6C00A467}"/>
    <dgm:cxn modelId="{D5446EE4-A39B-4FF3-A79A-C2FC8EDE1ACA}" type="presOf" srcId="{494D4611-1060-443E-8F99-F8E244CF7DDF}" destId="{639F699E-CA6F-46C1-A910-DBEB0D29D338}" srcOrd="0" destOrd="0" presId="urn:microsoft.com/office/officeart/2008/layout/VerticalCurvedList"/>
    <dgm:cxn modelId="{8F218239-83DC-4C9B-8227-2F8D1E981742}" type="presOf" srcId="{863A999A-90A5-4623-8737-FF6E7F78694F}" destId="{E41733E7-AC4F-4760-8479-DC03E38A3EFB}" srcOrd="0" destOrd="0" presId="urn:microsoft.com/office/officeart/2008/layout/VerticalCurvedList"/>
    <dgm:cxn modelId="{A15958EF-4D51-473F-93B7-08B8E7AF0A89}" type="presOf" srcId="{F98C7A43-7A83-415A-936E-7F61BC059622}" destId="{788609C0-12B2-42EE-8EC7-6E3FE011B107}" srcOrd="0" destOrd="0" presId="urn:microsoft.com/office/officeart/2008/layout/VerticalCurvedList"/>
    <dgm:cxn modelId="{51A1F6E8-A12E-4F92-8FB5-1B5F68DACF6E}" type="presParOf" srcId="{482FDDE3-6E9A-4A81-8F70-B955FC2B7EFE}" destId="{1305799E-7D62-4AD7-A0F9-140774DD3803}" srcOrd="0" destOrd="0" presId="urn:microsoft.com/office/officeart/2008/layout/VerticalCurvedList"/>
    <dgm:cxn modelId="{A6663BFE-2088-4685-91FF-9B3D89FEBF4B}" type="presParOf" srcId="{1305799E-7D62-4AD7-A0F9-140774DD3803}" destId="{57723D77-A115-40E8-B039-B5338D42A624}" srcOrd="0" destOrd="0" presId="urn:microsoft.com/office/officeart/2008/layout/VerticalCurvedList"/>
    <dgm:cxn modelId="{31C60451-960E-4C98-8113-6445D975285A}" type="presParOf" srcId="{57723D77-A115-40E8-B039-B5338D42A624}" destId="{12E22379-1C20-49D9-8783-E4AE52F624E5}" srcOrd="0" destOrd="0" presId="urn:microsoft.com/office/officeart/2008/layout/VerticalCurvedList"/>
    <dgm:cxn modelId="{9159D1EE-A7AA-4726-A1AD-AFCC43ED0E5D}" type="presParOf" srcId="{57723D77-A115-40E8-B039-B5338D42A624}" destId="{3BC0B264-93C1-4BBC-9956-842F1C4CC552}" srcOrd="1" destOrd="0" presId="urn:microsoft.com/office/officeart/2008/layout/VerticalCurvedList"/>
    <dgm:cxn modelId="{0CD6FD1F-E965-4350-AD10-0211FADA9852}" type="presParOf" srcId="{57723D77-A115-40E8-B039-B5338D42A624}" destId="{50F91C01-B4EB-4F03-AB1D-43244ABB235F}" srcOrd="2" destOrd="0" presId="urn:microsoft.com/office/officeart/2008/layout/VerticalCurvedList"/>
    <dgm:cxn modelId="{703F9D10-E1A3-439A-B774-BB45AE4DF039}" type="presParOf" srcId="{57723D77-A115-40E8-B039-B5338D42A624}" destId="{B212EFAF-9CC7-4651-9474-F39D1A010085}" srcOrd="3" destOrd="0" presId="urn:microsoft.com/office/officeart/2008/layout/VerticalCurvedList"/>
    <dgm:cxn modelId="{873BDAD6-ED50-4B38-8D60-49110C247D88}" type="presParOf" srcId="{1305799E-7D62-4AD7-A0F9-140774DD3803}" destId="{EBDFB647-9DA4-426B-98C5-870786081446}" srcOrd="1" destOrd="0" presId="urn:microsoft.com/office/officeart/2008/layout/VerticalCurvedList"/>
    <dgm:cxn modelId="{208FC890-A5F2-4D1C-BA7A-666B6F0003B7}" type="presParOf" srcId="{1305799E-7D62-4AD7-A0F9-140774DD3803}" destId="{1E016248-E348-43C6-BA54-2AD0AE7C5D06}" srcOrd="2" destOrd="0" presId="urn:microsoft.com/office/officeart/2008/layout/VerticalCurvedList"/>
    <dgm:cxn modelId="{0358F0ED-4999-4341-A335-D6754CA7E515}" type="presParOf" srcId="{1E016248-E348-43C6-BA54-2AD0AE7C5D06}" destId="{807782A7-4679-471B-A032-CF8E63CE53B3}" srcOrd="0" destOrd="0" presId="urn:microsoft.com/office/officeart/2008/layout/VerticalCurvedList"/>
    <dgm:cxn modelId="{A4CBDC80-CA84-444F-BA52-AD1B08F9ACD8}" type="presParOf" srcId="{1305799E-7D62-4AD7-A0F9-140774DD3803}" destId="{639F699E-CA6F-46C1-A910-DBEB0D29D338}" srcOrd="3" destOrd="0" presId="urn:microsoft.com/office/officeart/2008/layout/VerticalCurvedList"/>
    <dgm:cxn modelId="{A9BE5A64-38AD-4762-9AE7-C52115B927FC}" type="presParOf" srcId="{1305799E-7D62-4AD7-A0F9-140774DD3803}" destId="{09BAD16F-D7A6-4ACA-A4B6-A92DA128A975}" srcOrd="4" destOrd="0" presId="urn:microsoft.com/office/officeart/2008/layout/VerticalCurvedList"/>
    <dgm:cxn modelId="{97FFF674-5712-46CE-8F98-EB6C19808198}" type="presParOf" srcId="{09BAD16F-D7A6-4ACA-A4B6-A92DA128A975}" destId="{6D385B23-E23E-4BA9-9A36-D77F45501A3F}" srcOrd="0" destOrd="0" presId="urn:microsoft.com/office/officeart/2008/layout/VerticalCurvedList"/>
    <dgm:cxn modelId="{F310A7CD-A1EE-4E46-9554-B2B45A93FC64}" type="presParOf" srcId="{1305799E-7D62-4AD7-A0F9-140774DD3803}" destId="{F98403CF-DE38-4DA9-A9EC-F6A8B78157C6}" srcOrd="5" destOrd="0" presId="urn:microsoft.com/office/officeart/2008/layout/VerticalCurvedList"/>
    <dgm:cxn modelId="{589322D5-99F4-4B53-A682-8D9282AB4F16}" type="presParOf" srcId="{1305799E-7D62-4AD7-A0F9-140774DD3803}" destId="{CD62B400-1604-4610-9875-C79DEBD1B4D5}" srcOrd="6" destOrd="0" presId="urn:microsoft.com/office/officeart/2008/layout/VerticalCurvedList"/>
    <dgm:cxn modelId="{48E01CD5-5770-442D-B3B3-A42B95486E8A}" type="presParOf" srcId="{CD62B400-1604-4610-9875-C79DEBD1B4D5}" destId="{8BEBEC75-6DEC-4E21-B5AF-CC3C9BB00150}" srcOrd="0" destOrd="0" presId="urn:microsoft.com/office/officeart/2008/layout/VerticalCurvedList"/>
    <dgm:cxn modelId="{3F5EC521-1371-4039-B9AB-E56F7DEEEC16}" type="presParOf" srcId="{1305799E-7D62-4AD7-A0F9-140774DD3803}" destId="{E41733E7-AC4F-4760-8479-DC03E38A3EFB}" srcOrd="7" destOrd="0" presId="urn:microsoft.com/office/officeart/2008/layout/VerticalCurvedList"/>
    <dgm:cxn modelId="{04DFBD27-CB7E-4C86-900C-348C0A0248A0}" type="presParOf" srcId="{1305799E-7D62-4AD7-A0F9-140774DD3803}" destId="{6173E64E-6EFC-4FEC-ACE7-FFC673E125FE}" srcOrd="8" destOrd="0" presId="urn:microsoft.com/office/officeart/2008/layout/VerticalCurvedList"/>
    <dgm:cxn modelId="{D259E53C-93FF-424C-B6F4-FBF85AEC8289}" type="presParOf" srcId="{6173E64E-6EFC-4FEC-ACE7-FFC673E125FE}" destId="{DE39C13E-1434-43B2-A7A9-8AA488BD70E9}" srcOrd="0" destOrd="0" presId="urn:microsoft.com/office/officeart/2008/layout/VerticalCurvedList"/>
    <dgm:cxn modelId="{F6343F0F-C25F-4C40-AA7C-D2DF34A073D1}" type="presParOf" srcId="{1305799E-7D62-4AD7-A0F9-140774DD3803}" destId="{0033B2F8-D9C4-4590-8FF7-9D1A7594896D}" srcOrd="9" destOrd="0" presId="urn:microsoft.com/office/officeart/2008/layout/VerticalCurvedList"/>
    <dgm:cxn modelId="{8B650275-A953-4837-9E79-B55F10F018E0}" type="presParOf" srcId="{1305799E-7D62-4AD7-A0F9-140774DD3803}" destId="{C931F878-C0A5-4C41-8DF0-ADE365CED3C1}" srcOrd="10" destOrd="0" presId="urn:microsoft.com/office/officeart/2008/layout/VerticalCurvedList"/>
    <dgm:cxn modelId="{167E5A3B-4177-4B7B-81D3-BB90C604C6DA}" type="presParOf" srcId="{C931F878-C0A5-4C41-8DF0-ADE365CED3C1}" destId="{032B85FD-CF1A-44ED-B4E7-6CE16611A8F8}" srcOrd="0" destOrd="0" presId="urn:microsoft.com/office/officeart/2008/layout/VerticalCurvedList"/>
    <dgm:cxn modelId="{E7694FA1-2457-449C-B4CC-E367404C8761}" type="presParOf" srcId="{1305799E-7D62-4AD7-A0F9-140774DD3803}" destId="{40FF571E-0612-4C8B-BBD0-B13F87CB1FA0}" srcOrd="11" destOrd="0" presId="urn:microsoft.com/office/officeart/2008/layout/VerticalCurvedList"/>
    <dgm:cxn modelId="{95DC4B51-A3C3-472A-A28A-745632CA7B89}" type="presParOf" srcId="{1305799E-7D62-4AD7-A0F9-140774DD3803}" destId="{785AE6BA-3A1F-48D6-82C9-53C9E6D341ED}" srcOrd="12" destOrd="0" presId="urn:microsoft.com/office/officeart/2008/layout/VerticalCurvedList"/>
    <dgm:cxn modelId="{44F86DFE-A218-40AD-94FA-D6E597A09413}" type="presParOf" srcId="{785AE6BA-3A1F-48D6-82C9-53C9E6D341ED}" destId="{431ADE13-9C0A-45CF-9B9A-ED631A9F5762}" srcOrd="0" destOrd="0" presId="urn:microsoft.com/office/officeart/2008/layout/VerticalCurvedList"/>
    <dgm:cxn modelId="{2D39063A-4CF0-4A07-B330-E15C49181CF2}" type="presParOf" srcId="{1305799E-7D62-4AD7-A0F9-140774DD3803}" destId="{788609C0-12B2-42EE-8EC7-6E3FE011B107}" srcOrd="13" destOrd="0" presId="urn:microsoft.com/office/officeart/2008/layout/VerticalCurvedList"/>
    <dgm:cxn modelId="{57FD5042-0938-42D7-B0A0-2BEA4E780B76}" type="presParOf" srcId="{1305799E-7D62-4AD7-A0F9-140774DD3803}" destId="{EC74ECD5-20A3-4CA3-BADB-62B7F37B20DE}" srcOrd="14" destOrd="0" presId="urn:microsoft.com/office/officeart/2008/layout/VerticalCurvedList"/>
    <dgm:cxn modelId="{59C920B3-7BA8-417A-BE7E-9ACE3767CAE6}" type="presParOf" srcId="{EC74ECD5-20A3-4CA3-BADB-62B7F37B20DE}" destId="{60EF610E-F2BB-4D45-A98E-AF9AB20DB2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1FF1C-5C75-4904-9DF3-07A1B2041995}" type="doc">
      <dgm:prSet loTypeId="urn:microsoft.com/office/officeart/2005/8/layout/chevron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8D39A9-DE3C-4ECB-972A-D7494DD1F4BF}">
      <dgm:prSet phldrT="[Text]"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1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017EEBD2-5A11-4D4D-82B8-B2ADF77306D3}" type="parTrans" cxnId="{61121F85-FA28-4A66-BCCD-06AD8173B256}">
      <dgm:prSet/>
      <dgm:spPr/>
      <dgm:t>
        <a:bodyPr/>
        <a:lstStyle/>
        <a:p>
          <a:endParaRPr lang="en-US"/>
        </a:p>
      </dgm:t>
    </dgm:pt>
    <dgm:pt modelId="{70FBA794-29EC-4993-A4BA-6AD3E9C381BB}" type="sibTrans" cxnId="{61121F85-FA28-4A66-BCCD-06AD8173B256}">
      <dgm:prSet/>
      <dgm:spPr/>
      <dgm:t>
        <a:bodyPr/>
        <a:lstStyle/>
        <a:p>
          <a:endParaRPr lang="en-US"/>
        </a:p>
      </dgm:t>
    </dgm:pt>
    <dgm:pt modelId="{B884ACCB-694F-478E-9E87-A448BE3D5863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EBS Lift &amp; Shift to Cloud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AF37555E-E41C-4F5E-B848-C50B343D2948}" type="parTrans" cxnId="{803BA68E-F487-49B0-BB16-695D9F079F53}">
      <dgm:prSet/>
      <dgm:spPr/>
      <dgm:t>
        <a:bodyPr/>
        <a:lstStyle/>
        <a:p>
          <a:endParaRPr lang="en-US"/>
        </a:p>
      </dgm:t>
    </dgm:pt>
    <dgm:pt modelId="{2482F11F-C475-462C-B038-4E299C95EB1B}" type="sibTrans" cxnId="{803BA68E-F487-49B0-BB16-695D9F079F53}">
      <dgm:prSet/>
      <dgm:spPr/>
      <dgm:t>
        <a:bodyPr/>
        <a:lstStyle/>
        <a:p>
          <a:endParaRPr lang="en-US"/>
        </a:p>
      </dgm:t>
    </dgm:pt>
    <dgm:pt modelId="{EB155571-1917-44DD-966F-10CF3B35A9E9}">
      <dgm:prSet phldrT="[Text]"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</a:rPr>
            <a:t>2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3A21A0F8-42C8-44B8-96A0-47B7334601C5}" type="parTrans" cxnId="{69713275-2414-4DE8-A57A-265235060730}">
      <dgm:prSet/>
      <dgm:spPr/>
      <dgm:t>
        <a:bodyPr/>
        <a:lstStyle/>
        <a:p>
          <a:endParaRPr lang="en-US"/>
        </a:p>
      </dgm:t>
    </dgm:pt>
    <dgm:pt modelId="{22055840-FC6E-4B8E-8DEA-99BBD440B950}" type="sibTrans" cxnId="{69713275-2414-4DE8-A57A-265235060730}">
      <dgm:prSet/>
      <dgm:spPr/>
      <dgm:t>
        <a:bodyPr/>
        <a:lstStyle/>
        <a:p>
          <a:endParaRPr lang="en-US"/>
        </a:p>
      </dgm:t>
    </dgm:pt>
    <dgm:pt modelId="{C571A777-D934-48BB-A0AF-C254DB9F8CB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Upgrade Patching 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6EEFD09C-3F49-4A40-B01E-F2D2AA06D72B}" type="parTrans" cxnId="{EAF8D514-8969-4AEC-8592-9C58079E0DAB}">
      <dgm:prSet/>
      <dgm:spPr/>
      <dgm:t>
        <a:bodyPr/>
        <a:lstStyle/>
        <a:p>
          <a:endParaRPr lang="en-US"/>
        </a:p>
      </dgm:t>
    </dgm:pt>
    <dgm:pt modelId="{67200459-3E19-4AF3-A602-CA9E5999B279}" type="sibTrans" cxnId="{EAF8D514-8969-4AEC-8592-9C58079E0DAB}">
      <dgm:prSet/>
      <dgm:spPr/>
      <dgm:t>
        <a:bodyPr/>
        <a:lstStyle/>
        <a:p>
          <a:endParaRPr lang="en-US"/>
        </a:p>
      </dgm:t>
    </dgm:pt>
    <dgm:pt modelId="{437F2F5A-B337-4023-88A6-36FEC63509F0}">
      <dgm:prSet phldrT="[Text]"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</a:rPr>
            <a:t>6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36DB23D1-1672-485E-80FB-0D2ACB14B963}" type="parTrans" cxnId="{24BDE4C3-A4B9-4A43-B1C2-5371506DD4AD}">
      <dgm:prSet/>
      <dgm:spPr/>
      <dgm:t>
        <a:bodyPr/>
        <a:lstStyle/>
        <a:p>
          <a:endParaRPr lang="en-US"/>
        </a:p>
      </dgm:t>
    </dgm:pt>
    <dgm:pt modelId="{1E0A4083-B45E-4E66-B8D9-804AD1D69A7A}" type="sibTrans" cxnId="{24BDE4C3-A4B9-4A43-B1C2-5371506DD4AD}">
      <dgm:prSet/>
      <dgm:spPr/>
      <dgm:t>
        <a:bodyPr/>
        <a:lstStyle/>
        <a:p>
          <a:endParaRPr lang="en-US"/>
        </a:p>
      </dgm:t>
    </dgm:pt>
    <dgm:pt modelId="{EC0E0A2C-A270-4528-B27E-4F3A7025ED7E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Prod Cutover Strategies &amp; Support Transition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96A2F5E4-B980-4121-BAC9-250893C2D513}" type="parTrans" cxnId="{1B0AE1D0-89B1-4754-8FC8-4936DB3ED617}">
      <dgm:prSet/>
      <dgm:spPr/>
      <dgm:t>
        <a:bodyPr/>
        <a:lstStyle/>
        <a:p>
          <a:endParaRPr lang="en-US"/>
        </a:p>
      </dgm:t>
    </dgm:pt>
    <dgm:pt modelId="{C1067C5F-BE64-4906-8C32-7A4F397702DF}" type="sibTrans" cxnId="{1B0AE1D0-89B1-4754-8FC8-4936DB3ED617}">
      <dgm:prSet/>
      <dgm:spPr/>
      <dgm:t>
        <a:bodyPr/>
        <a:lstStyle/>
        <a:p>
          <a:endParaRPr lang="en-US"/>
        </a:p>
      </dgm:t>
    </dgm:pt>
    <dgm:pt modelId="{D6F7372B-9DA3-443C-A531-C0A94CF35B2F}">
      <dgm:prSet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</a:rPr>
            <a:t>3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EAF75148-1315-447C-8CB7-46E35FA28B50}" type="parTrans" cxnId="{601562FF-4DBE-45B5-B6A1-9FA5FAE4747D}">
      <dgm:prSet/>
      <dgm:spPr/>
      <dgm:t>
        <a:bodyPr/>
        <a:lstStyle/>
        <a:p>
          <a:endParaRPr lang="en-US"/>
        </a:p>
      </dgm:t>
    </dgm:pt>
    <dgm:pt modelId="{7FA13FA7-764F-4276-A183-4EAD4C772280}" type="sibTrans" cxnId="{601562FF-4DBE-45B5-B6A1-9FA5FAE4747D}">
      <dgm:prSet/>
      <dgm:spPr/>
      <dgm:t>
        <a:bodyPr/>
        <a:lstStyle/>
        <a:p>
          <a:endParaRPr lang="en-US"/>
        </a:p>
      </dgm:t>
    </dgm:pt>
    <dgm:pt modelId="{CB11FDFC-659A-4984-BAB7-66A349B1ADCB}">
      <dgm:prSet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</a:rPr>
            <a:t>4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3AF0A3E9-4AC1-4362-9BE3-B516D3D5A0FF}" type="parTrans" cxnId="{BA72119E-3E8F-4051-8135-03F8769BA7D8}">
      <dgm:prSet/>
      <dgm:spPr/>
      <dgm:t>
        <a:bodyPr/>
        <a:lstStyle/>
        <a:p>
          <a:endParaRPr lang="en-US"/>
        </a:p>
      </dgm:t>
    </dgm:pt>
    <dgm:pt modelId="{D269487C-54D7-447D-9A7A-59204E342682}" type="sibTrans" cxnId="{BA72119E-3E8F-4051-8135-03F8769BA7D8}">
      <dgm:prSet/>
      <dgm:spPr/>
      <dgm:t>
        <a:bodyPr/>
        <a:lstStyle/>
        <a:p>
          <a:endParaRPr lang="en-US"/>
        </a:p>
      </dgm:t>
    </dgm:pt>
    <dgm:pt modelId="{8A41BD23-D6AB-4C66-8DBA-F0C5EB819B3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Functional Setup Changes &amp; Migration – Config Snapshot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EF05D85E-F4F8-436A-A2E6-336DEFDE846C}" type="parTrans" cxnId="{1775127B-30EC-4920-900B-2D36914F49BE}">
      <dgm:prSet/>
      <dgm:spPr/>
      <dgm:t>
        <a:bodyPr/>
        <a:lstStyle/>
        <a:p>
          <a:endParaRPr lang="en-US"/>
        </a:p>
      </dgm:t>
    </dgm:pt>
    <dgm:pt modelId="{3BE44C36-9C44-4CEE-8BC4-EFD66A373006}" type="sibTrans" cxnId="{1775127B-30EC-4920-900B-2D36914F49BE}">
      <dgm:prSet/>
      <dgm:spPr/>
      <dgm:t>
        <a:bodyPr/>
        <a:lstStyle/>
        <a:p>
          <a:endParaRPr lang="en-US"/>
        </a:p>
      </dgm:t>
    </dgm:pt>
    <dgm:pt modelId="{756E7DFF-2916-45F6-BD25-75520C0AC13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Customization Remediation and its Migration- DB Impact</a:t>
          </a:r>
          <a:endParaRPr lang="en-US" b="0" dirty="0">
            <a:solidFill>
              <a:srgbClr val="002060"/>
            </a:solidFill>
            <a:effectLst/>
          </a:endParaRPr>
        </a:p>
      </dgm:t>
    </dgm:pt>
    <dgm:pt modelId="{AE13610D-F6AE-4E37-9368-522D7D2FB0B6}" type="parTrans" cxnId="{DD1A7CA1-F614-4BFB-A35A-740C69E39A36}">
      <dgm:prSet/>
      <dgm:spPr/>
      <dgm:t>
        <a:bodyPr/>
        <a:lstStyle/>
        <a:p>
          <a:endParaRPr lang="en-US"/>
        </a:p>
      </dgm:t>
    </dgm:pt>
    <dgm:pt modelId="{6AF1095B-9CBD-4F7E-86F5-B198DD0B7FD1}" type="sibTrans" cxnId="{DD1A7CA1-F614-4BFB-A35A-740C69E39A36}">
      <dgm:prSet/>
      <dgm:spPr/>
      <dgm:t>
        <a:bodyPr/>
        <a:lstStyle/>
        <a:p>
          <a:endParaRPr lang="en-US"/>
        </a:p>
      </dgm:t>
    </dgm:pt>
    <dgm:pt modelId="{9BBB2B41-2713-44AE-B60A-000DC5CF90D8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5</a:t>
          </a:r>
          <a:endParaRPr lang="en-US" dirty="0">
            <a:solidFill>
              <a:srgbClr val="002060"/>
            </a:solidFill>
          </a:endParaRPr>
        </a:p>
      </dgm:t>
    </dgm:pt>
    <dgm:pt modelId="{C5FF89BD-3EFB-4785-B84C-EF8E0D7868DA}" type="parTrans" cxnId="{EDB2B741-A542-4107-A3AE-19B2673C954E}">
      <dgm:prSet/>
      <dgm:spPr/>
      <dgm:t>
        <a:bodyPr/>
        <a:lstStyle/>
        <a:p>
          <a:endParaRPr lang="en-US"/>
        </a:p>
      </dgm:t>
    </dgm:pt>
    <dgm:pt modelId="{8659D21A-FAA9-461B-A831-F603644D5521}" type="sibTrans" cxnId="{EDB2B741-A542-4107-A3AE-19B2673C954E}">
      <dgm:prSet/>
      <dgm:spPr/>
      <dgm:t>
        <a:bodyPr/>
        <a:lstStyle/>
        <a:p>
          <a:endParaRPr lang="en-US"/>
        </a:p>
      </dgm:t>
    </dgm:pt>
    <dgm:pt modelId="{7D75D29B-C512-47E7-98BB-14FBA706790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Testing, Reconciling &amp; Training </a:t>
          </a:r>
          <a:endParaRPr lang="en-US" b="0" dirty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52609DF2-93DF-49EE-AB50-688B12014D33}" type="parTrans" cxnId="{2C556AEE-FBB7-41F6-AD79-045F4F56816B}">
      <dgm:prSet/>
      <dgm:spPr/>
      <dgm:t>
        <a:bodyPr/>
        <a:lstStyle/>
        <a:p>
          <a:endParaRPr lang="en-US"/>
        </a:p>
      </dgm:t>
    </dgm:pt>
    <dgm:pt modelId="{C0E7A6E2-8A77-43D2-A3AE-FEFE2E4AB58E}" type="sibTrans" cxnId="{2C556AEE-FBB7-41F6-AD79-045F4F56816B}">
      <dgm:prSet/>
      <dgm:spPr/>
      <dgm:t>
        <a:bodyPr/>
        <a:lstStyle/>
        <a:p>
          <a:endParaRPr lang="en-US"/>
        </a:p>
      </dgm:t>
    </dgm:pt>
    <dgm:pt modelId="{0D2BD6FD-CD67-4B77-92D4-6F1F3380A323}" type="pres">
      <dgm:prSet presAssocID="{3F11FF1C-5C75-4904-9DF3-07A1B20419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121DB-671F-4375-B9D7-E9A748ADD46B}" type="pres">
      <dgm:prSet presAssocID="{BB8D39A9-DE3C-4ECB-972A-D7494DD1F4BF}" presName="composite" presStyleCnt="0"/>
      <dgm:spPr/>
    </dgm:pt>
    <dgm:pt modelId="{136A4A7E-BFE5-4901-A1AD-E6A79C1F8879}" type="pres">
      <dgm:prSet presAssocID="{BB8D39A9-DE3C-4ECB-972A-D7494DD1F4B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34832-067E-4DAD-BDC2-A14A790AF0EF}" type="pres">
      <dgm:prSet presAssocID="{BB8D39A9-DE3C-4ECB-972A-D7494DD1F4BF}" presName="descendantText" presStyleLbl="alignAcc1" presStyleIdx="0" presStyleCnt="6" custLinFactNeighborX="20022" custLinFactNeighborY="-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AA7FC-AE05-403D-9B8C-42F5C7C2BF65}" type="pres">
      <dgm:prSet presAssocID="{70FBA794-29EC-4993-A4BA-6AD3E9C381BB}" presName="sp" presStyleCnt="0"/>
      <dgm:spPr/>
    </dgm:pt>
    <dgm:pt modelId="{2E2DE663-0C87-4219-A74B-DD11ECB7F270}" type="pres">
      <dgm:prSet presAssocID="{EB155571-1917-44DD-966F-10CF3B35A9E9}" presName="composite" presStyleCnt="0"/>
      <dgm:spPr/>
    </dgm:pt>
    <dgm:pt modelId="{64411FC6-B39A-4075-AC21-6AEE8E4ACA94}" type="pres">
      <dgm:prSet presAssocID="{EB155571-1917-44DD-966F-10CF3B35A9E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AF238-8DE2-4580-BDDF-1D248EEE56A6}" type="pres">
      <dgm:prSet presAssocID="{EB155571-1917-44DD-966F-10CF3B35A9E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4CF71-C523-4659-8FDE-AEF0CC851B14}" type="pres">
      <dgm:prSet presAssocID="{22055840-FC6E-4B8E-8DEA-99BBD440B950}" presName="sp" presStyleCnt="0"/>
      <dgm:spPr/>
    </dgm:pt>
    <dgm:pt modelId="{75E16517-E142-4044-BDF0-B68918E97391}" type="pres">
      <dgm:prSet presAssocID="{D6F7372B-9DA3-443C-A531-C0A94CF35B2F}" presName="composite" presStyleCnt="0"/>
      <dgm:spPr/>
    </dgm:pt>
    <dgm:pt modelId="{CA005BE2-769D-4B04-BD15-528396A7842F}" type="pres">
      <dgm:prSet presAssocID="{D6F7372B-9DA3-443C-A531-C0A94CF35B2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9C2D-44E0-40BC-9167-087B5EF0AF9D}" type="pres">
      <dgm:prSet presAssocID="{D6F7372B-9DA3-443C-A531-C0A94CF35B2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13BD9-3422-4799-9C20-077CF8F0A3C8}" type="pres">
      <dgm:prSet presAssocID="{7FA13FA7-764F-4276-A183-4EAD4C772280}" presName="sp" presStyleCnt="0"/>
      <dgm:spPr/>
    </dgm:pt>
    <dgm:pt modelId="{9ECD8736-8010-498D-AE27-A59E1E0F416D}" type="pres">
      <dgm:prSet presAssocID="{CB11FDFC-659A-4984-BAB7-66A349B1ADCB}" presName="composite" presStyleCnt="0"/>
      <dgm:spPr/>
    </dgm:pt>
    <dgm:pt modelId="{A90BEDE7-73D8-4FD1-A2BD-F7D0419EB49D}" type="pres">
      <dgm:prSet presAssocID="{CB11FDFC-659A-4984-BAB7-66A349B1ADC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FE2A9-47F2-4384-97E5-E6C02C83BF26}" type="pres">
      <dgm:prSet presAssocID="{CB11FDFC-659A-4984-BAB7-66A349B1ADC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4B0F7-A2AE-4AB0-97C8-A8A43E5AAAED}" type="pres">
      <dgm:prSet presAssocID="{D269487C-54D7-447D-9A7A-59204E342682}" presName="sp" presStyleCnt="0"/>
      <dgm:spPr/>
    </dgm:pt>
    <dgm:pt modelId="{AEF9361E-A3DB-4536-AC02-79D83CFF30B9}" type="pres">
      <dgm:prSet presAssocID="{9BBB2B41-2713-44AE-B60A-000DC5CF90D8}" presName="composite" presStyleCnt="0"/>
      <dgm:spPr/>
    </dgm:pt>
    <dgm:pt modelId="{9EA16CAA-F529-44A0-9EED-F8667F7DC238}" type="pres">
      <dgm:prSet presAssocID="{9BBB2B41-2713-44AE-B60A-000DC5CF90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3C84B-29CA-4886-BE1A-4112F5604233}" type="pres">
      <dgm:prSet presAssocID="{9BBB2B41-2713-44AE-B60A-000DC5CF90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5FF1B-D49E-4690-92FA-327C2C73DD43}" type="pres">
      <dgm:prSet presAssocID="{8659D21A-FAA9-461B-A831-F603644D5521}" presName="sp" presStyleCnt="0"/>
      <dgm:spPr/>
    </dgm:pt>
    <dgm:pt modelId="{ADB73746-2B22-4AF1-86FF-8E14E056B11B}" type="pres">
      <dgm:prSet presAssocID="{437F2F5A-B337-4023-88A6-36FEC63509F0}" presName="composite" presStyleCnt="0"/>
      <dgm:spPr/>
    </dgm:pt>
    <dgm:pt modelId="{3A4337AF-5D10-4D5E-9068-2B738D6B8470}" type="pres">
      <dgm:prSet presAssocID="{437F2F5A-B337-4023-88A6-36FEC63509F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31237-DF96-4989-9A90-D27215396D0A}" type="pres">
      <dgm:prSet presAssocID="{437F2F5A-B337-4023-88A6-36FEC63509F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1A7CA1-F614-4BFB-A35A-740C69E39A36}" srcId="{CB11FDFC-659A-4984-BAB7-66A349B1ADCB}" destId="{756E7DFF-2916-45F6-BD25-75520C0AC13F}" srcOrd="0" destOrd="0" parTransId="{AE13610D-F6AE-4E37-9368-522D7D2FB0B6}" sibTransId="{6AF1095B-9CBD-4F7E-86F5-B198DD0B7FD1}"/>
    <dgm:cxn modelId="{BEC2B503-32C3-48D9-91AF-086574A78267}" type="presOf" srcId="{9BBB2B41-2713-44AE-B60A-000DC5CF90D8}" destId="{9EA16CAA-F529-44A0-9EED-F8667F7DC238}" srcOrd="0" destOrd="0" presId="urn:microsoft.com/office/officeart/2005/8/layout/chevron2"/>
    <dgm:cxn modelId="{2C556AEE-FBB7-41F6-AD79-045F4F56816B}" srcId="{9BBB2B41-2713-44AE-B60A-000DC5CF90D8}" destId="{7D75D29B-C512-47E7-98BB-14FBA7067907}" srcOrd="0" destOrd="0" parTransId="{52609DF2-93DF-49EE-AB50-688B12014D33}" sibTransId="{C0E7A6E2-8A77-43D2-A3AE-FEFE2E4AB58E}"/>
    <dgm:cxn modelId="{D681D1A1-3416-464E-87D4-9E0BA070E839}" type="presOf" srcId="{EB155571-1917-44DD-966F-10CF3B35A9E9}" destId="{64411FC6-B39A-4075-AC21-6AEE8E4ACA94}" srcOrd="0" destOrd="0" presId="urn:microsoft.com/office/officeart/2005/8/layout/chevron2"/>
    <dgm:cxn modelId="{D0D48A31-8B4F-4E90-B284-5FEF31FA10B6}" type="presOf" srcId="{8A41BD23-D6AB-4C66-8DBA-F0C5EB819B3D}" destId="{920F9C2D-44E0-40BC-9167-087B5EF0AF9D}" srcOrd="0" destOrd="0" presId="urn:microsoft.com/office/officeart/2005/8/layout/chevron2"/>
    <dgm:cxn modelId="{90A5CB74-7B7B-4A04-B78F-7CDEC95C1F4C}" type="presOf" srcId="{D6F7372B-9DA3-443C-A531-C0A94CF35B2F}" destId="{CA005BE2-769D-4B04-BD15-528396A7842F}" srcOrd="0" destOrd="0" presId="urn:microsoft.com/office/officeart/2005/8/layout/chevron2"/>
    <dgm:cxn modelId="{A7D6E858-1A51-4280-957E-54C645217682}" type="presOf" srcId="{BB8D39A9-DE3C-4ECB-972A-D7494DD1F4BF}" destId="{136A4A7E-BFE5-4901-A1AD-E6A79C1F8879}" srcOrd="0" destOrd="0" presId="urn:microsoft.com/office/officeart/2005/8/layout/chevron2"/>
    <dgm:cxn modelId="{24BDE4C3-A4B9-4A43-B1C2-5371506DD4AD}" srcId="{3F11FF1C-5C75-4904-9DF3-07A1B2041995}" destId="{437F2F5A-B337-4023-88A6-36FEC63509F0}" srcOrd="5" destOrd="0" parTransId="{36DB23D1-1672-485E-80FB-0D2ACB14B963}" sibTransId="{1E0A4083-B45E-4E66-B8D9-804AD1D69A7A}"/>
    <dgm:cxn modelId="{601562FF-4DBE-45B5-B6A1-9FA5FAE4747D}" srcId="{3F11FF1C-5C75-4904-9DF3-07A1B2041995}" destId="{D6F7372B-9DA3-443C-A531-C0A94CF35B2F}" srcOrd="2" destOrd="0" parTransId="{EAF75148-1315-447C-8CB7-46E35FA28B50}" sibTransId="{7FA13FA7-764F-4276-A183-4EAD4C772280}"/>
    <dgm:cxn modelId="{BA72119E-3E8F-4051-8135-03F8769BA7D8}" srcId="{3F11FF1C-5C75-4904-9DF3-07A1B2041995}" destId="{CB11FDFC-659A-4984-BAB7-66A349B1ADCB}" srcOrd="3" destOrd="0" parTransId="{3AF0A3E9-4AC1-4362-9BE3-B516D3D5A0FF}" sibTransId="{D269487C-54D7-447D-9A7A-59204E342682}"/>
    <dgm:cxn modelId="{1F147BBF-433F-401A-B0A7-CF22667D1BA8}" type="presOf" srcId="{CB11FDFC-659A-4984-BAB7-66A349B1ADCB}" destId="{A90BEDE7-73D8-4FD1-A2BD-F7D0419EB49D}" srcOrd="0" destOrd="0" presId="urn:microsoft.com/office/officeart/2005/8/layout/chevron2"/>
    <dgm:cxn modelId="{1775127B-30EC-4920-900B-2D36914F49BE}" srcId="{D6F7372B-9DA3-443C-A531-C0A94CF35B2F}" destId="{8A41BD23-D6AB-4C66-8DBA-F0C5EB819B3D}" srcOrd="0" destOrd="0" parTransId="{EF05D85E-F4F8-436A-A2E6-336DEFDE846C}" sibTransId="{3BE44C36-9C44-4CEE-8BC4-EFD66A373006}"/>
    <dgm:cxn modelId="{69713275-2414-4DE8-A57A-265235060730}" srcId="{3F11FF1C-5C75-4904-9DF3-07A1B2041995}" destId="{EB155571-1917-44DD-966F-10CF3B35A9E9}" srcOrd="1" destOrd="0" parTransId="{3A21A0F8-42C8-44B8-96A0-47B7334601C5}" sibTransId="{22055840-FC6E-4B8E-8DEA-99BBD440B950}"/>
    <dgm:cxn modelId="{803BA68E-F487-49B0-BB16-695D9F079F53}" srcId="{BB8D39A9-DE3C-4ECB-972A-D7494DD1F4BF}" destId="{B884ACCB-694F-478E-9E87-A448BE3D5863}" srcOrd="0" destOrd="0" parTransId="{AF37555E-E41C-4F5E-B848-C50B343D2948}" sibTransId="{2482F11F-C475-462C-B038-4E299C95EB1B}"/>
    <dgm:cxn modelId="{FCCB1376-D6B1-4AA6-9F3D-F04C660E1635}" type="presOf" srcId="{EC0E0A2C-A270-4528-B27E-4F3A7025ED7E}" destId="{87731237-DF96-4989-9A90-D27215396D0A}" srcOrd="0" destOrd="0" presId="urn:microsoft.com/office/officeart/2005/8/layout/chevron2"/>
    <dgm:cxn modelId="{A3ACDFDE-2F82-4717-B693-C01825EA79EE}" type="presOf" srcId="{756E7DFF-2916-45F6-BD25-75520C0AC13F}" destId="{A9EFE2A9-47F2-4384-97E5-E6C02C83BF26}" srcOrd="0" destOrd="0" presId="urn:microsoft.com/office/officeart/2005/8/layout/chevron2"/>
    <dgm:cxn modelId="{AC6E1AC1-D562-46E1-A3F0-87F62DDD0987}" type="presOf" srcId="{B884ACCB-694F-478E-9E87-A448BE3D5863}" destId="{59C34832-067E-4DAD-BDC2-A14A790AF0EF}" srcOrd="0" destOrd="0" presId="urn:microsoft.com/office/officeart/2005/8/layout/chevron2"/>
    <dgm:cxn modelId="{61121F85-FA28-4A66-BCCD-06AD8173B256}" srcId="{3F11FF1C-5C75-4904-9DF3-07A1B2041995}" destId="{BB8D39A9-DE3C-4ECB-972A-D7494DD1F4BF}" srcOrd="0" destOrd="0" parTransId="{017EEBD2-5A11-4D4D-82B8-B2ADF77306D3}" sibTransId="{70FBA794-29EC-4993-A4BA-6AD3E9C381BB}"/>
    <dgm:cxn modelId="{A5BAC4EB-0683-4DC9-AA47-7CA196F87A6E}" type="presOf" srcId="{437F2F5A-B337-4023-88A6-36FEC63509F0}" destId="{3A4337AF-5D10-4D5E-9068-2B738D6B8470}" srcOrd="0" destOrd="0" presId="urn:microsoft.com/office/officeart/2005/8/layout/chevron2"/>
    <dgm:cxn modelId="{1B0AE1D0-89B1-4754-8FC8-4936DB3ED617}" srcId="{437F2F5A-B337-4023-88A6-36FEC63509F0}" destId="{EC0E0A2C-A270-4528-B27E-4F3A7025ED7E}" srcOrd="0" destOrd="0" parTransId="{96A2F5E4-B980-4121-BAC9-250893C2D513}" sibTransId="{C1067C5F-BE64-4906-8C32-7A4F397702DF}"/>
    <dgm:cxn modelId="{F74FC51B-BAF2-4AD7-ABA6-AC7C2A3C9838}" type="presOf" srcId="{7D75D29B-C512-47E7-98BB-14FBA7067907}" destId="{9783C84B-29CA-4886-BE1A-4112F5604233}" srcOrd="0" destOrd="0" presId="urn:microsoft.com/office/officeart/2005/8/layout/chevron2"/>
    <dgm:cxn modelId="{30923828-573A-4983-A3EB-ABF49B693F0F}" type="presOf" srcId="{3F11FF1C-5C75-4904-9DF3-07A1B2041995}" destId="{0D2BD6FD-CD67-4B77-92D4-6F1F3380A323}" srcOrd="0" destOrd="0" presId="urn:microsoft.com/office/officeart/2005/8/layout/chevron2"/>
    <dgm:cxn modelId="{EDB2B741-A542-4107-A3AE-19B2673C954E}" srcId="{3F11FF1C-5C75-4904-9DF3-07A1B2041995}" destId="{9BBB2B41-2713-44AE-B60A-000DC5CF90D8}" srcOrd="4" destOrd="0" parTransId="{C5FF89BD-3EFB-4785-B84C-EF8E0D7868DA}" sibTransId="{8659D21A-FAA9-461B-A831-F603644D5521}"/>
    <dgm:cxn modelId="{EAF8D514-8969-4AEC-8592-9C58079E0DAB}" srcId="{EB155571-1917-44DD-966F-10CF3B35A9E9}" destId="{C571A777-D934-48BB-A0AF-C254DB9F8CB6}" srcOrd="0" destOrd="0" parTransId="{6EEFD09C-3F49-4A40-B01E-F2D2AA06D72B}" sibTransId="{67200459-3E19-4AF3-A602-CA9E5999B279}"/>
    <dgm:cxn modelId="{875A9103-FB67-40D1-B0D1-3C27CB80F84D}" type="presOf" srcId="{C571A777-D934-48BB-A0AF-C254DB9F8CB6}" destId="{B57AF238-8DE2-4580-BDDF-1D248EEE56A6}" srcOrd="0" destOrd="0" presId="urn:microsoft.com/office/officeart/2005/8/layout/chevron2"/>
    <dgm:cxn modelId="{6CFAD23E-1CD1-4EA4-8D4B-C330DF31731F}" type="presParOf" srcId="{0D2BD6FD-CD67-4B77-92D4-6F1F3380A323}" destId="{0B7121DB-671F-4375-B9D7-E9A748ADD46B}" srcOrd="0" destOrd="0" presId="urn:microsoft.com/office/officeart/2005/8/layout/chevron2"/>
    <dgm:cxn modelId="{9B367605-912A-4718-9BD5-10E4C62256F7}" type="presParOf" srcId="{0B7121DB-671F-4375-B9D7-E9A748ADD46B}" destId="{136A4A7E-BFE5-4901-A1AD-E6A79C1F8879}" srcOrd="0" destOrd="0" presId="urn:microsoft.com/office/officeart/2005/8/layout/chevron2"/>
    <dgm:cxn modelId="{01D9C8AF-9728-410E-9A2C-3FE1337E1B39}" type="presParOf" srcId="{0B7121DB-671F-4375-B9D7-E9A748ADD46B}" destId="{59C34832-067E-4DAD-BDC2-A14A790AF0EF}" srcOrd="1" destOrd="0" presId="urn:microsoft.com/office/officeart/2005/8/layout/chevron2"/>
    <dgm:cxn modelId="{80A03A47-AEE1-4625-823F-011E115056E7}" type="presParOf" srcId="{0D2BD6FD-CD67-4B77-92D4-6F1F3380A323}" destId="{AD4AA7FC-AE05-403D-9B8C-42F5C7C2BF65}" srcOrd="1" destOrd="0" presId="urn:microsoft.com/office/officeart/2005/8/layout/chevron2"/>
    <dgm:cxn modelId="{984C1859-17C2-4DD9-8742-9D6DFA8A7CCC}" type="presParOf" srcId="{0D2BD6FD-CD67-4B77-92D4-6F1F3380A323}" destId="{2E2DE663-0C87-4219-A74B-DD11ECB7F270}" srcOrd="2" destOrd="0" presId="urn:microsoft.com/office/officeart/2005/8/layout/chevron2"/>
    <dgm:cxn modelId="{F82DCA25-D326-4EC5-B359-EC7F381557BC}" type="presParOf" srcId="{2E2DE663-0C87-4219-A74B-DD11ECB7F270}" destId="{64411FC6-B39A-4075-AC21-6AEE8E4ACA94}" srcOrd="0" destOrd="0" presId="urn:microsoft.com/office/officeart/2005/8/layout/chevron2"/>
    <dgm:cxn modelId="{46D673CC-5501-4F89-80E2-EBC77B057041}" type="presParOf" srcId="{2E2DE663-0C87-4219-A74B-DD11ECB7F270}" destId="{B57AF238-8DE2-4580-BDDF-1D248EEE56A6}" srcOrd="1" destOrd="0" presId="urn:microsoft.com/office/officeart/2005/8/layout/chevron2"/>
    <dgm:cxn modelId="{3377B63A-511C-4798-AD4C-694E0ED8365B}" type="presParOf" srcId="{0D2BD6FD-CD67-4B77-92D4-6F1F3380A323}" destId="{A5E4CF71-C523-4659-8FDE-AEF0CC851B14}" srcOrd="3" destOrd="0" presId="urn:microsoft.com/office/officeart/2005/8/layout/chevron2"/>
    <dgm:cxn modelId="{6DC20E4B-5222-47F2-82C1-192DC1931986}" type="presParOf" srcId="{0D2BD6FD-CD67-4B77-92D4-6F1F3380A323}" destId="{75E16517-E142-4044-BDF0-B68918E97391}" srcOrd="4" destOrd="0" presId="urn:microsoft.com/office/officeart/2005/8/layout/chevron2"/>
    <dgm:cxn modelId="{AC8D047C-BDF0-4983-BB4F-77445E01E1EA}" type="presParOf" srcId="{75E16517-E142-4044-BDF0-B68918E97391}" destId="{CA005BE2-769D-4B04-BD15-528396A7842F}" srcOrd="0" destOrd="0" presId="urn:microsoft.com/office/officeart/2005/8/layout/chevron2"/>
    <dgm:cxn modelId="{E0180AB5-C7C5-45E8-9B60-937797931052}" type="presParOf" srcId="{75E16517-E142-4044-BDF0-B68918E97391}" destId="{920F9C2D-44E0-40BC-9167-087B5EF0AF9D}" srcOrd="1" destOrd="0" presId="urn:microsoft.com/office/officeart/2005/8/layout/chevron2"/>
    <dgm:cxn modelId="{E3F6CAFA-3DBC-4F0B-8822-6B8C5FF17C9B}" type="presParOf" srcId="{0D2BD6FD-CD67-4B77-92D4-6F1F3380A323}" destId="{85413BD9-3422-4799-9C20-077CF8F0A3C8}" srcOrd="5" destOrd="0" presId="urn:microsoft.com/office/officeart/2005/8/layout/chevron2"/>
    <dgm:cxn modelId="{7353FA63-1229-456D-9808-B3B950E09ABC}" type="presParOf" srcId="{0D2BD6FD-CD67-4B77-92D4-6F1F3380A323}" destId="{9ECD8736-8010-498D-AE27-A59E1E0F416D}" srcOrd="6" destOrd="0" presId="urn:microsoft.com/office/officeart/2005/8/layout/chevron2"/>
    <dgm:cxn modelId="{316CB525-EC6A-4929-A6C3-3DD170D2436E}" type="presParOf" srcId="{9ECD8736-8010-498D-AE27-A59E1E0F416D}" destId="{A90BEDE7-73D8-4FD1-A2BD-F7D0419EB49D}" srcOrd="0" destOrd="0" presId="urn:microsoft.com/office/officeart/2005/8/layout/chevron2"/>
    <dgm:cxn modelId="{4EE61CA1-73D5-466C-A838-BE80731B7D67}" type="presParOf" srcId="{9ECD8736-8010-498D-AE27-A59E1E0F416D}" destId="{A9EFE2A9-47F2-4384-97E5-E6C02C83BF26}" srcOrd="1" destOrd="0" presId="urn:microsoft.com/office/officeart/2005/8/layout/chevron2"/>
    <dgm:cxn modelId="{974ECD40-3C45-4CCD-8765-A96AEDFB4731}" type="presParOf" srcId="{0D2BD6FD-CD67-4B77-92D4-6F1F3380A323}" destId="{90C4B0F7-A2AE-4AB0-97C8-A8A43E5AAAED}" srcOrd="7" destOrd="0" presId="urn:microsoft.com/office/officeart/2005/8/layout/chevron2"/>
    <dgm:cxn modelId="{F590FEC5-9AAE-44B8-9B8B-088B583CE61E}" type="presParOf" srcId="{0D2BD6FD-CD67-4B77-92D4-6F1F3380A323}" destId="{AEF9361E-A3DB-4536-AC02-79D83CFF30B9}" srcOrd="8" destOrd="0" presId="urn:microsoft.com/office/officeart/2005/8/layout/chevron2"/>
    <dgm:cxn modelId="{D313E489-0C67-46E7-86C2-7DEB6C38614A}" type="presParOf" srcId="{AEF9361E-A3DB-4536-AC02-79D83CFF30B9}" destId="{9EA16CAA-F529-44A0-9EED-F8667F7DC238}" srcOrd="0" destOrd="0" presId="urn:microsoft.com/office/officeart/2005/8/layout/chevron2"/>
    <dgm:cxn modelId="{32D42ACB-B101-4A7B-969C-FA50E02F008D}" type="presParOf" srcId="{AEF9361E-A3DB-4536-AC02-79D83CFF30B9}" destId="{9783C84B-29CA-4886-BE1A-4112F5604233}" srcOrd="1" destOrd="0" presId="urn:microsoft.com/office/officeart/2005/8/layout/chevron2"/>
    <dgm:cxn modelId="{E0728B69-9A0B-486A-B127-1A8090D8CB39}" type="presParOf" srcId="{0D2BD6FD-CD67-4B77-92D4-6F1F3380A323}" destId="{6415FF1B-D49E-4690-92FA-327C2C73DD43}" srcOrd="9" destOrd="0" presId="urn:microsoft.com/office/officeart/2005/8/layout/chevron2"/>
    <dgm:cxn modelId="{813E7890-826A-4710-ADEB-F320697E5173}" type="presParOf" srcId="{0D2BD6FD-CD67-4B77-92D4-6F1F3380A323}" destId="{ADB73746-2B22-4AF1-86FF-8E14E056B11B}" srcOrd="10" destOrd="0" presId="urn:microsoft.com/office/officeart/2005/8/layout/chevron2"/>
    <dgm:cxn modelId="{1D69E65A-A15C-4ECB-B6A0-DD359300FA08}" type="presParOf" srcId="{ADB73746-2B22-4AF1-86FF-8E14E056B11B}" destId="{3A4337AF-5D10-4D5E-9068-2B738D6B8470}" srcOrd="0" destOrd="0" presId="urn:microsoft.com/office/officeart/2005/8/layout/chevron2"/>
    <dgm:cxn modelId="{0936C6F9-0EB4-403B-939E-7F4C5EA418D1}" type="presParOf" srcId="{ADB73746-2B22-4AF1-86FF-8E14E056B11B}" destId="{87731237-DF96-4989-9A90-D27215396D0A}" srcOrd="1" destOrd="0" presId="urn:microsoft.com/office/officeart/2005/8/layout/chevron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9E333-71A4-4316-B0C2-C26C352D692D}" type="doc">
      <dgm:prSet loTypeId="urn:microsoft.com/office/officeart/2005/8/layout/pyramid2" loCatId="list" qsTypeId="urn:microsoft.com/office/officeart/2009/2/quickstyle/3d8" qsCatId="3D" csTypeId="urn:microsoft.com/office/officeart/2005/8/colors/accent1_4" csCatId="accent1" phldr="1"/>
      <dgm:spPr/>
    </dgm:pt>
    <dgm:pt modelId="{93B2670A-46B7-47F5-91B2-36524D865EE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EBS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Financial Management</a:t>
          </a:r>
          <a:endParaRPr lang="en-US" dirty="0"/>
        </a:p>
      </dgm:t>
    </dgm:pt>
    <dgm:pt modelId="{8F9EA689-75B9-4F4A-8512-41F29F0D089B}" type="parTrans" cxnId="{31231A84-E257-4DC0-9564-1C7D42710C4C}">
      <dgm:prSet/>
      <dgm:spPr/>
      <dgm:t>
        <a:bodyPr/>
        <a:lstStyle/>
        <a:p>
          <a:endParaRPr lang="en-US"/>
        </a:p>
      </dgm:t>
    </dgm:pt>
    <dgm:pt modelId="{F73640A0-82B0-4995-A56B-F96C5EA28DB1}" type="sibTrans" cxnId="{31231A84-E257-4DC0-9564-1C7D42710C4C}">
      <dgm:prSet/>
      <dgm:spPr/>
      <dgm:t>
        <a:bodyPr/>
        <a:lstStyle/>
        <a:p>
          <a:endParaRPr lang="en-US"/>
        </a:p>
      </dgm:t>
    </dgm:pt>
    <dgm:pt modelId="{BF66A2DB-4575-44AB-996E-87EDF4B04A8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People Soft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Human Capital Management</a:t>
          </a:r>
          <a:endParaRPr lang="en-US" dirty="0"/>
        </a:p>
      </dgm:t>
    </dgm:pt>
    <dgm:pt modelId="{511C151B-1685-4568-901C-4F593AC79BE6}" type="parTrans" cxnId="{30C231E9-968B-4548-A91C-D269FFB50233}">
      <dgm:prSet/>
      <dgm:spPr/>
      <dgm:t>
        <a:bodyPr/>
        <a:lstStyle/>
        <a:p>
          <a:endParaRPr lang="en-US"/>
        </a:p>
      </dgm:t>
    </dgm:pt>
    <dgm:pt modelId="{69263B10-7365-4101-969A-6448BE309B89}" type="sibTrans" cxnId="{30C231E9-968B-4548-A91C-D269FFB50233}">
      <dgm:prSet/>
      <dgm:spPr/>
      <dgm:t>
        <a:bodyPr/>
        <a:lstStyle/>
        <a:p>
          <a:endParaRPr lang="en-US"/>
        </a:p>
      </dgm:t>
    </dgm:pt>
    <dgm:pt modelId="{370E0A90-6A0F-4F00-924A-6E64026E3053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JD Edwards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Order Management</a:t>
          </a:r>
          <a:endParaRPr lang="en-US" dirty="0"/>
        </a:p>
      </dgm:t>
    </dgm:pt>
    <dgm:pt modelId="{65907F25-5F68-4E19-A940-29C9189B6CF0}" type="parTrans" cxnId="{F4E4C770-8A7A-4E35-B80B-6EC176DE7E75}">
      <dgm:prSet/>
      <dgm:spPr/>
      <dgm:t>
        <a:bodyPr/>
        <a:lstStyle/>
        <a:p>
          <a:endParaRPr lang="en-US"/>
        </a:p>
      </dgm:t>
    </dgm:pt>
    <dgm:pt modelId="{3D33FD63-875E-4F5E-9CC4-4695DB4AB9E7}" type="sibTrans" cxnId="{F4E4C770-8A7A-4E35-B80B-6EC176DE7E75}">
      <dgm:prSet/>
      <dgm:spPr/>
      <dgm:t>
        <a:bodyPr/>
        <a:lstStyle/>
        <a:p>
          <a:endParaRPr lang="en-US"/>
        </a:p>
      </dgm:t>
    </dgm:pt>
    <dgm:pt modelId="{347FF196-5F0C-4B53-B05F-3701E713A6A2}">
      <dgm:prSet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Siebel </a:t>
          </a:r>
          <a:r>
            <a:rPr lang="en-US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Customer Relationship Management</a:t>
          </a:r>
          <a:endParaRPr lang="en-US" dirty="0">
            <a:latin typeface="Century Gothic" panose="020B0502020202020204" pitchFamily="34" charset="0"/>
          </a:endParaRPr>
        </a:p>
      </dgm:t>
    </dgm:pt>
    <dgm:pt modelId="{09070E43-9747-487F-909C-508387164304}" type="parTrans" cxnId="{D08D1C82-AADA-4D01-93E1-B049606FC97C}">
      <dgm:prSet/>
      <dgm:spPr/>
      <dgm:t>
        <a:bodyPr/>
        <a:lstStyle/>
        <a:p>
          <a:endParaRPr lang="en-US"/>
        </a:p>
      </dgm:t>
    </dgm:pt>
    <dgm:pt modelId="{30A075D7-7D18-431F-9A3B-7D034EA333D6}" type="sibTrans" cxnId="{D08D1C82-AADA-4D01-93E1-B049606FC97C}">
      <dgm:prSet/>
      <dgm:spPr/>
      <dgm:t>
        <a:bodyPr/>
        <a:lstStyle/>
        <a:p>
          <a:endParaRPr lang="en-US"/>
        </a:p>
      </dgm:t>
    </dgm:pt>
    <dgm:pt modelId="{910CCBCB-7698-44C2-B574-10FE735D5B86}" type="pres">
      <dgm:prSet presAssocID="{8089E333-71A4-4316-B0C2-C26C352D692D}" presName="compositeShape" presStyleCnt="0">
        <dgm:presLayoutVars>
          <dgm:dir/>
          <dgm:resizeHandles/>
        </dgm:presLayoutVars>
      </dgm:prSet>
      <dgm:spPr/>
    </dgm:pt>
    <dgm:pt modelId="{6DF96322-1847-41E3-8B2A-9A1B76B6BE06}" type="pres">
      <dgm:prSet presAssocID="{8089E333-71A4-4316-B0C2-C26C352D692D}" presName="pyramid" presStyleLbl="node1" presStyleIdx="0" presStyleCnt="1" custLinFactNeighborX="-20817"/>
      <dgm:spPr/>
    </dgm:pt>
    <dgm:pt modelId="{A6B51F6C-693C-4421-A4C0-D77F11E77380}" type="pres">
      <dgm:prSet presAssocID="{8089E333-71A4-4316-B0C2-C26C352D692D}" presName="theList" presStyleCnt="0"/>
      <dgm:spPr/>
    </dgm:pt>
    <dgm:pt modelId="{1A6469C7-411A-4F96-AA97-DB7C5FBFBC9F}" type="pres">
      <dgm:prSet presAssocID="{93B2670A-46B7-47F5-91B2-36524D865EEF}" presName="aNode" presStyleLbl="fgAcc1" presStyleIdx="0" presStyleCnt="4" custScaleX="2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64DD7-199E-4C12-8FD2-9A7A9C789AA5}" type="pres">
      <dgm:prSet presAssocID="{93B2670A-46B7-47F5-91B2-36524D865EEF}" presName="aSpace" presStyleCnt="0"/>
      <dgm:spPr/>
    </dgm:pt>
    <dgm:pt modelId="{745B9500-9B2C-4445-AC7C-24A16874180B}" type="pres">
      <dgm:prSet presAssocID="{BF66A2DB-4575-44AB-996E-87EDF4B04A8F}" presName="aNode" presStyleLbl="fgAcc1" presStyleIdx="1" presStyleCnt="4" custScaleX="2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CE737-BA38-43DA-B37E-ADE7BDAB1E70}" type="pres">
      <dgm:prSet presAssocID="{BF66A2DB-4575-44AB-996E-87EDF4B04A8F}" presName="aSpace" presStyleCnt="0"/>
      <dgm:spPr/>
    </dgm:pt>
    <dgm:pt modelId="{FC93E0AF-3EBD-4F8B-AE0F-56B9A3B33589}" type="pres">
      <dgm:prSet presAssocID="{370E0A90-6A0F-4F00-924A-6E64026E3053}" presName="aNode" presStyleLbl="fgAcc1" presStyleIdx="2" presStyleCnt="4" custScaleX="207692" custLinFactNeighborX="-2252" custLinFactNeighborY="-7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025F3-3F6C-43A4-9396-B14A33C4CB69}" type="pres">
      <dgm:prSet presAssocID="{370E0A90-6A0F-4F00-924A-6E64026E3053}" presName="aSpace" presStyleCnt="0"/>
      <dgm:spPr/>
    </dgm:pt>
    <dgm:pt modelId="{C88B4215-1DD9-4CD9-9AC5-91A9BC5351F0}" type="pres">
      <dgm:prSet presAssocID="{347FF196-5F0C-4B53-B05F-3701E713A6A2}" presName="aNode" presStyleLbl="fgAcc1" presStyleIdx="3" presStyleCnt="4" custScaleX="20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7D500-96EF-4B2D-92A1-680E40A26FD6}" type="pres">
      <dgm:prSet presAssocID="{347FF196-5F0C-4B53-B05F-3701E713A6A2}" presName="aSpace" presStyleCnt="0"/>
      <dgm:spPr/>
    </dgm:pt>
  </dgm:ptLst>
  <dgm:cxnLst>
    <dgm:cxn modelId="{31231A84-E257-4DC0-9564-1C7D42710C4C}" srcId="{8089E333-71A4-4316-B0C2-C26C352D692D}" destId="{93B2670A-46B7-47F5-91B2-36524D865EEF}" srcOrd="0" destOrd="0" parTransId="{8F9EA689-75B9-4F4A-8512-41F29F0D089B}" sibTransId="{F73640A0-82B0-4995-A56B-F96C5EA28DB1}"/>
    <dgm:cxn modelId="{3B3CEF21-27EF-41C0-9843-71A9A2D3B038}" type="presOf" srcId="{8089E333-71A4-4316-B0C2-C26C352D692D}" destId="{910CCBCB-7698-44C2-B574-10FE735D5B86}" srcOrd="0" destOrd="0" presId="urn:microsoft.com/office/officeart/2005/8/layout/pyramid2"/>
    <dgm:cxn modelId="{F4E4C770-8A7A-4E35-B80B-6EC176DE7E75}" srcId="{8089E333-71A4-4316-B0C2-C26C352D692D}" destId="{370E0A90-6A0F-4F00-924A-6E64026E3053}" srcOrd="2" destOrd="0" parTransId="{65907F25-5F68-4E19-A940-29C9189B6CF0}" sibTransId="{3D33FD63-875E-4F5E-9CC4-4695DB4AB9E7}"/>
    <dgm:cxn modelId="{9A3DC397-5516-4090-92BA-85165AD98A13}" type="presOf" srcId="{93B2670A-46B7-47F5-91B2-36524D865EEF}" destId="{1A6469C7-411A-4F96-AA97-DB7C5FBFBC9F}" srcOrd="0" destOrd="0" presId="urn:microsoft.com/office/officeart/2005/8/layout/pyramid2"/>
    <dgm:cxn modelId="{0A9F63DA-81AA-4243-9291-C757715E24D8}" type="presOf" srcId="{370E0A90-6A0F-4F00-924A-6E64026E3053}" destId="{FC93E0AF-3EBD-4F8B-AE0F-56B9A3B33589}" srcOrd="0" destOrd="0" presId="urn:microsoft.com/office/officeart/2005/8/layout/pyramid2"/>
    <dgm:cxn modelId="{E230B376-1D94-45D7-BC10-79A33E960447}" type="presOf" srcId="{347FF196-5F0C-4B53-B05F-3701E713A6A2}" destId="{C88B4215-1DD9-4CD9-9AC5-91A9BC5351F0}" srcOrd="0" destOrd="0" presId="urn:microsoft.com/office/officeart/2005/8/layout/pyramid2"/>
    <dgm:cxn modelId="{C0F90788-39A4-4C71-9F41-79B7D98C6A8B}" type="presOf" srcId="{BF66A2DB-4575-44AB-996E-87EDF4B04A8F}" destId="{745B9500-9B2C-4445-AC7C-24A16874180B}" srcOrd="0" destOrd="0" presId="urn:microsoft.com/office/officeart/2005/8/layout/pyramid2"/>
    <dgm:cxn modelId="{D08D1C82-AADA-4D01-93E1-B049606FC97C}" srcId="{8089E333-71A4-4316-B0C2-C26C352D692D}" destId="{347FF196-5F0C-4B53-B05F-3701E713A6A2}" srcOrd="3" destOrd="0" parTransId="{09070E43-9747-487F-909C-508387164304}" sibTransId="{30A075D7-7D18-431F-9A3B-7D034EA333D6}"/>
    <dgm:cxn modelId="{30C231E9-968B-4548-A91C-D269FFB50233}" srcId="{8089E333-71A4-4316-B0C2-C26C352D692D}" destId="{BF66A2DB-4575-44AB-996E-87EDF4B04A8F}" srcOrd="1" destOrd="0" parTransId="{511C151B-1685-4568-901C-4F593AC79BE6}" sibTransId="{69263B10-7365-4101-969A-6448BE309B89}"/>
    <dgm:cxn modelId="{9B4B1E90-5025-4176-B026-15ACC6E978A9}" type="presParOf" srcId="{910CCBCB-7698-44C2-B574-10FE735D5B86}" destId="{6DF96322-1847-41E3-8B2A-9A1B76B6BE06}" srcOrd="0" destOrd="0" presId="urn:microsoft.com/office/officeart/2005/8/layout/pyramid2"/>
    <dgm:cxn modelId="{F8F0D318-E875-4423-B3BB-162F48C0A9B5}" type="presParOf" srcId="{910CCBCB-7698-44C2-B574-10FE735D5B86}" destId="{A6B51F6C-693C-4421-A4C0-D77F11E77380}" srcOrd="1" destOrd="0" presId="urn:microsoft.com/office/officeart/2005/8/layout/pyramid2"/>
    <dgm:cxn modelId="{9E014449-B2F4-473A-B86A-BD1B13D184E3}" type="presParOf" srcId="{A6B51F6C-693C-4421-A4C0-D77F11E77380}" destId="{1A6469C7-411A-4F96-AA97-DB7C5FBFBC9F}" srcOrd="0" destOrd="0" presId="urn:microsoft.com/office/officeart/2005/8/layout/pyramid2"/>
    <dgm:cxn modelId="{3B153C75-39F9-48F0-87D2-2B7E149E5BC8}" type="presParOf" srcId="{A6B51F6C-693C-4421-A4C0-D77F11E77380}" destId="{2B264DD7-199E-4C12-8FD2-9A7A9C789AA5}" srcOrd="1" destOrd="0" presId="urn:microsoft.com/office/officeart/2005/8/layout/pyramid2"/>
    <dgm:cxn modelId="{8EF4E60A-6B78-43D5-963A-6AE7583B90D2}" type="presParOf" srcId="{A6B51F6C-693C-4421-A4C0-D77F11E77380}" destId="{745B9500-9B2C-4445-AC7C-24A16874180B}" srcOrd="2" destOrd="0" presId="urn:microsoft.com/office/officeart/2005/8/layout/pyramid2"/>
    <dgm:cxn modelId="{952DB385-2D2B-449D-AC93-ABA2AEB22521}" type="presParOf" srcId="{A6B51F6C-693C-4421-A4C0-D77F11E77380}" destId="{0B3CE737-BA38-43DA-B37E-ADE7BDAB1E70}" srcOrd="3" destOrd="0" presId="urn:microsoft.com/office/officeart/2005/8/layout/pyramid2"/>
    <dgm:cxn modelId="{50C3F785-8668-4524-B12C-BAAB11A1B741}" type="presParOf" srcId="{A6B51F6C-693C-4421-A4C0-D77F11E77380}" destId="{FC93E0AF-3EBD-4F8B-AE0F-56B9A3B33589}" srcOrd="4" destOrd="0" presId="urn:microsoft.com/office/officeart/2005/8/layout/pyramid2"/>
    <dgm:cxn modelId="{D9D126FE-A87E-4C17-BE9A-9C1DFF753EAD}" type="presParOf" srcId="{A6B51F6C-693C-4421-A4C0-D77F11E77380}" destId="{533025F3-3F6C-43A4-9396-B14A33C4CB69}" srcOrd="5" destOrd="0" presId="urn:microsoft.com/office/officeart/2005/8/layout/pyramid2"/>
    <dgm:cxn modelId="{5BCD072D-1417-4672-ACB1-8C28ADE2C37B}" type="presParOf" srcId="{A6B51F6C-693C-4421-A4C0-D77F11E77380}" destId="{C88B4215-1DD9-4CD9-9AC5-91A9BC5351F0}" srcOrd="6" destOrd="0" presId="urn:microsoft.com/office/officeart/2005/8/layout/pyramid2"/>
    <dgm:cxn modelId="{1B8E8E91-8995-4105-9753-990B97022B23}" type="presParOf" srcId="{A6B51F6C-693C-4421-A4C0-D77F11E77380}" destId="{D757D500-96EF-4B2D-92A1-680E40A26FD6}" srcOrd="7" destOrd="0" presId="urn:microsoft.com/office/officeart/2005/8/layout/pyramid2"/>
  </dgm:cxnLst>
  <dgm:bg>
    <a:solidFill>
      <a:srgbClr val="FFFFFF"/>
    </a:solidFill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B437D6-5352-4AE5-A270-0313E8D61212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6B8F53-FFBB-4946-829C-F1C70C4A8CD7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Design &amp; Scope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0FB36D3B-B307-455B-9605-2C38C33817C0}" type="parTrans" cxnId="{324F1CCD-190E-436B-9353-4BB2BAA13FEA}">
      <dgm:prSet/>
      <dgm:spPr/>
      <dgm:t>
        <a:bodyPr/>
        <a:lstStyle/>
        <a:p>
          <a:endParaRPr lang="en-US"/>
        </a:p>
      </dgm:t>
    </dgm:pt>
    <dgm:pt modelId="{BEF3E235-5D5C-4EB4-9863-E20BAF4C36E9}" type="sibTrans" cxnId="{324F1CCD-190E-436B-9353-4BB2BAA13FEA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449B63FF-EBE6-4F2F-98A7-C361BC98A79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Functional design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1E4EFA9-97AA-4978-A5F7-8F0A30780492}" type="parTrans" cxnId="{D8F0CFBB-85B1-4713-B93A-2BA28382F31D}">
      <dgm:prSet/>
      <dgm:spPr/>
      <dgm:t>
        <a:bodyPr/>
        <a:lstStyle/>
        <a:p>
          <a:endParaRPr lang="en-US"/>
        </a:p>
      </dgm:t>
    </dgm:pt>
    <dgm:pt modelId="{D958AC3E-2698-4CCC-B2B9-A3EC2FF43E7C}" type="sibTrans" cxnId="{D8F0CFBB-85B1-4713-B93A-2BA28382F31D}">
      <dgm:prSet/>
      <dgm:spPr/>
      <dgm:t>
        <a:bodyPr/>
        <a:lstStyle/>
        <a:p>
          <a:endParaRPr lang="en-US"/>
        </a:p>
      </dgm:t>
    </dgm:pt>
    <dgm:pt modelId="{CF7585F5-3536-4441-8753-8CE4FB53D202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Configure Fusion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B8C66A30-DD82-4270-A999-C6F75786AFCB}" type="parTrans" cxnId="{E8D28FDA-E6C3-46EA-AAEE-85C616C1E877}">
      <dgm:prSet/>
      <dgm:spPr/>
      <dgm:t>
        <a:bodyPr/>
        <a:lstStyle/>
        <a:p>
          <a:endParaRPr lang="en-US"/>
        </a:p>
      </dgm:t>
    </dgm:pt>
    <dgm:pt modelId="{2F4AC728-01FB-4F34-85ED-8D83EC7092CF}" type="sibTrans" cxnId="{E8D28FDA-E6C3-46EA-AAEE-85C616C1E877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7A53DB4A-EA9F-4999-9170-C02EB73A02CE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Setup Configuration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DFA77D7F-559C-40C8-9701-6E762C9B801A}" type="parTrans" cxnId="{83A43FAE-3315-4866-8670-F0531A8FD407}">
      <dgm:prSet/>
      <dgm:spPr/>
      <dgm:t>
        <a:bodyPr/>
        <a:lstStyle/>
        <a:p>
          <a:endParaRPr lang="en-US"/>
        </a:p>
      </dgm:t>
    </dgm:pt>
    <dgm:pt modelId="{B3011C4F-B901-4500-A6E9-406334F77810}" type="sibTrans" cxnId="{83A43FAE-3315-4866-8670-F0531A8FD407}">
      <dgm:prSet/>
      <dgm:spPr/>
      <dgm:t>
        <a:bodyPr/>
        <a:lstStyle/>
        <a:p>
          <a:endParaRPr lang="en-US"/>
        </a:p>
      </dgm:t>
    </dgm:pt>
    <dgm:pt modelId="{AF12FB1B-C221-40DA-A17F-2791BC063925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Support &amp; Future Rollout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04F05C8F-0C7F-404E-831E-194C51F7D894}" type="parTrans" cxnId="{C2A77093-25AD-4B74-9C10-73A594387EDB}">
      <dgm:prSet/>
      <dgm:spPr/>
      <dgm:t>
        <a:bodyPr/>
        <a:lstStyle/>
        <a:p>
          <a:endParaRPr lang="en-US"/>
        </a:p>
      </dgm:t>
    </dgm:pt>
    <dgm:pt modelId="{04BE9076-91F2-44D9-86B2-CD4289CE6281}" type="sibTrans" cxnId="{C2A77093-25AD-4B74-9C10-73A594387EDB}">
      <dgm:prSet/>
      <dgm:spPr/>
      <dgm:t>
        <a:bodyPr/>
        <a:lstStyle/>
        <a:p>
          <a:endParaRPr lang="en-US"/>
        </a:p>
      </dgm:t>
    </dgm:pt>
    <dgm:pt modelId="{50DAC69D-0285-4289-864B-32D58A06A203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Implement new modules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39EAED5-00B0-4022-B4ED-C60034B38817}" type="parTrans" cxnId="{7EE0231F-2FC1-4303-8B38-7F3E47EA0165}">
      <dgm:prSet/>
      <dgm:spPr/>
      <dgm:t>
        <a:bodyPr/>
        <a:lstStyle/>
        <a:p>
          <a:endParaRPr lang="en-US"/>
        </a:p>
      </dgm:t>
    </dgm:pt>
    <dgm:pt modelId="{5C01124E-70F9-4D96-925B-CE326CFC3546}" type="sibTrans" cxnId="{7EE0231F-2FC1-4303-8B38-7F3E47EA0165}">
      <dgm:prSet/>
      <dgm:spPr/>
      <dgm:t>
        <a:bodyPr/>
        <a:lstStyle/>
        <a:p>
          <a:endParaRPr lang="en-US"/>
        </a:p>
      </dgm:t>
    </dgm:pt>
    <dgm:pt modelId="{D3C58B40-6A5D-4F08-8A09-5E24127CD086}">
      <dgm:prSet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Validate	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F3378095-AC6C-4204-9167-8F711AE107D0}" type="parTrans" cxnId="{6EB7A973-A965-4AE0-9879-97F12BA48378}">
      <dgm:prSet/>
      <dgm:spPr/>
      <dgm:t>
        <a:bodyPr/>
        <a:lstStyle/>
        <a:p>
          <a:endParaRPr lang="en-US"/>
        </a:p>
      </dgm:t>
    </dgm:pt>
    <dgm:pt modelId="{D3CDC458-C77D-4FB7-BA5D-BA8B556B9F44}" type="sibTrans" cxnId="{6EB7A973-A965-4AE0-9879-97F12BA48378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4BFFFEB2-40CF-4017-B3AE-21094684E173}">
      <dgm:prSet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Transition to PROD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71E50652-A3F2-4B2C-A4DC-5D9BBE6E74A5}" type="parTrans" cxnId="{28C383DA-FC96-4278-B87C-7A7F0A8EC6B8}">
      <dgm:prSet/>
      <dgm:spPr/>
      <dgm:t>
        <a:bodyPr/>
        <a:lstStyle/>
        <a:p>
          <a:endParaRPr lang="en-US"/>
        </a:p>
      </dgm:t>
    </dgm:pt>
    <dgm:pt modelId="{5BC34CC3-5A10-452C-97A8-AC1B9D40138E}" type="sibTrans" cxnId="{28C383DA-FC96-4278-B87C-7A7F0A8EC6B8}">
      <dgm:prSet custT="1"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C9C83B27-D9FD-4416-9A95-0FDB18C2C111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Validate Solutions with User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52E6C44-913C-4795-A609-EF809F32F377}" type="parTrans" cxnId="{F476F359-2BE0-47D4-ABDB-4168CECB0E4C}">
      <dgm:prSet/>
      <dgm:spPr/>
      <dgm:t>
        <a:bodyPr/>
        <a:lstStyle/>
        <a:p>
          <a:endParaRPr lang="en-US"/>
        </a:p>
      </dgm:t>
    </dgm:pt>
    <dgm:pt modelId="{01E0440A-D9D0-4D76-8A82-AF36279D485B}" type="sibTrans" cxnId="{F476F359-2BE0-47D4-ABDB-4168CECB0E4C}">
      <dgm:prSet/>
      <dgm:spPr/>
      <dgm:t>
        <a:bodyPr/>
        <a:lstStyle/>
        <a:p>
          <a:endParaRPr lang="en-US"/>
        </a:p>
      </dgm:t>
    </dgm:pt>
    <dgm:pt modelId="{43929B30-B4DF-43F0-BE10-48DA82B3A846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Configurations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6DEE82A-240C-4D0E-B15D-0EC835B23A73}" type="parTrans" cxnId="{C79D1A4A-79CD-4893-BBEB-76DB7CFD0CDD}">
      <dgm:prSet/>
      <dgm:spPr/>
      <dgm:t>
        <a:bodyPr/>
        <a:lstStyle/>
        <a:p>
          <a:endParaRPr lang="en-US"/>
        </a:p>
      </dgm:t>
    </dgm:pt>
    <dgm:pt modelId="{C60C9986-200E-4FD7-A066-B531577339BE}" type="sibTrans" cxnId="{C79D1A4A-79CD-4893-BBEB-76DB7CFD0CDD}">
      <dgm:prSet/>
      <dgm:spPr/>
      <dgm:t>
        <a:bodyPr/>
        <a:lstStyle/>
        <a:p>
          <a:endParaRPr lang="en-US"/>
        </a:p>
      </dgm:t>
    </dgm:pt>
    <dgm:pt modelId="{0485B7FA-48D0-495D-A75C-D5999C41791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GAP analysis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54618F4-0E81-42A2-B837-77776CB692D3}" type="parTrans" cxnId="{55307B06-730F-496B-B9D8-D922E3F66DA2}">
      <dgm:prSet/>
      <dgm:spPr/>
      <dgm:t>
        <a:bodyPr/>
        <a:lstStyle/>
        <a:p>
          <a:endParaRPr lang="en-US"/>
        </a:p>
      </dgm:t>
    </dgm:pt>
    <dgm:pt modelId="{3B4EE8AE-C716-48F5-8DF3-96C6787DCD60}" type="sibTrans" cxnId="{55307B06-730F-496B-B9D8-D922E3F66DA2}">
      <dgm:prSet/>
      <dgm:spPr/>
      <dgm:t>
        <a:bodyPr/>
        <a:lstStyle/>
        <a:p>
          <a:endParaRPr lang="en-US"/>
        </a:p>
      </dgm:t>
    </dgm:pt>
    <dgm:pt modelId="{5B1A4EE6-342D-40ED-B5BC-F6F48D81EFA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Scope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420A72F-6221-4650-8C53-BC99102A354E}" type="parTrans" cxnId="{88704176-6EF3-45F4-9A05-0716F90B41EE}">
      <dgm:prSet/>
      <dgm:spPr/>
      <dgm:t>
        <a:bodyPr/>
        <a:lstStyle/>
        <a:p>
          <a:endParaRPr lang="en-US"/>
        </a:p>
      </dgm:t>
    </dgm:pt>
    <dgm:pt modelId="{F96387DB-842E-4221-A8A2-F27191EF9248}" type="sibTrans" cxnId="{88704176-6EF3-45F4-9A05-0716F90B41EE}">
      <dgm:prSet/>
      <dgm:spPr/>
      <dgm:t>
        <a:bodyPr/>
        <a:lstStyle/>
        <a:p>
          <a:endParaRPr lang="en-US"/>
        </a:p>
      </dgm:t>
    </dgm:pt>
    <dgm:pt modelId="{3E495130-9411-40EF-83AC-9F3FCFEB7E13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migrations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3A906F3-AE9F-4F0A-92FA-776E89EEEF46}" type="parTrans" cxnId="{A85A2F12-4034-4838-A952-F8859DDEDFCD}">
      <dgm:prSet/>
      <dgm:spPr/>
      <dgm:t>
        <a:bodyPr/>
        <a:lstStyle/>
        <a:p>
          <a:endParaRPr lang="en-US"/>
        </a:p>
      </dgm:t>
    </dgm:pt>
    <dgm:pt modelId="{B3113162-A851-4E7A-A7A2-648EFF6AE3C2}" type="sibTrans" cxnId="{A85A2F12-4034-4838-A952-F8859DDEDFCD}">
      <dgm:prSet/>
      <dgm:spPr/>
      <dgm:t>
        <a:bodyPr/>
        <a:lstStyle/>
        <a:p>
          <a:endParaRPr lang="en-US"/>
        </a:p>
      </dgm:t>
    </dgm:pt>
    <dgm:pt modelId="{62ADC4FA-70FF-48CF-A159-ABCF7432E5A9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Extensions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0B1B53C0-5BC5-4009-883B-D971521A5506}" type="parTrans" cxnId="{48CE8F30-42AF-4FDA-BC6A-881196D4E0B6}">
      <dgm:prSet/>
      <dgm:spPr/>
      <dgm:t>
        <a:bodyPr/>
        <a:lstStyle/>
        <a:p>
          <a:endParaRPr lang="en-US"/>
        </a:p>
      </dgm:t>
    </dgm:pt>
    <dgm:pt modelId="{9C9B44AD-B4FE-4CD2-9114-6C2CF636B009}" type="sibTrans" cxnId="{48CE8F30-42AF-4FDA-BC6A-881196D4E0B6}">
      <dgm:prSet/>
      <dgm:spPr/>
      <dgm:t>
        <a:bodyPr/>
        <a:lstStyle/>
        <a:p>
          <a:endParaRPr lang="en-US"/>
        </a:p>
      </dgm:t>
    </dgm:pt>
    <dgm:pt modelId="{58510F42-51D5-465F-ABCE-931BCD4C065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Project Plan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D7147B7-B192-4527-8FD5-6E130FCD9BD4}" type="parTrans" cxnId="{BA351ED9-C5FE-46B0-9B58-96A03734804B}">
      <dgm:prSet/>
      <dgm:spPr/>
      <dgm:t>
        <a:bodyPr/>
        <a:lstStyle/>
        <a:p>
          <a:endParaRPr lang="en-US"/>
        </a:p>
      </dgm:t>
    </dgm:pt>
    <dgm:pt modelId="{64CD6366-6254-42E7-B409-C0B73C2FEB47}" type="sibTrans" cxnId="{BA351ED9-C5FE-46B0-9B58-96A03734804B}">
      <dgm:prSet/>
      <dgm:spPr/>
      <dgm:t>
        <a:bodyPr/>
        <a:lstStyle/>
        <a:p>
          <a:endParaRPr lang="en-US"/>
        </a:p>
      </dgm:t>
    </dgm:pt>
    <dgm:pt modelId="{FED472D5-04E9-4D61-963C-BC8F35553B96}">
      <dgm:prSet phldrT="[Text]" custT="1"/>
      <dgm:spPr/>
      <dgm:t>
        <a:bodyPr/>
        <a:lstStyle/>
        <a:p>
          <a:endParaRPr lang="en-US" sz="1500" dirty="0">
            <a:latin typeface="Century Gothic" panose="020B0502020202020204" pitchFamily="34" charset="0"/>
          </a:endParaRPr>
        </a:p>
      </dgm:t>
    </dgm:pt>
    <dgm:pt modelId="{58F19A99-FB52-4512-96CE-8BC09E756EF5}" type="parTrans" cxnId="{97329ED2-E0B6-4425-9B07-3DE6EE6E3E12}">
      <dgm:prSet/>
      <dgm:spPr/>
      <dgm:t>
        <a:bodyPr/>
        <a:lstStyle/>
        <a:p>
          <a:endParaRPr lang="en-US"/>
        </a:p>
      </dgm:t>
    </dgm:pt>
    <dgm:pt modelId="{DDC6F37A-1DA1-46C2-8932-AA957998850E}" type="sibTrans" cxnId="{97329ED2-E0B6-4425-9B07-3DE6EE6E3E12}">
      <dgm:prSet/>
      <dgm:spPr/>
      <dgm:t>
        <a:bodyPr/>
        <a:lstStyle/>
        <a:p>
          <a:endParaRPr lang="en-US"/>
        </a:p>
      </dgm:t>
    </dgm:pt>
    <dgm:pt modelId="{FB82BA0C-2D2E-435E-B7F7-25A08F31C13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Data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9A98C481-7FD7-4773-94E5-1DB05D8D353B}" type="parTrans" cxnId="{A55EFE34-462E-4403-8971-38697582B90B}">
      <dgm:prSet/>
      <dgm:spPr/>
      <dgm:t>
        <a:bodyPr/>
        <a:lstStyle/>
        <a:p>
          <a:endParaRPr lang="en-US"/>
        </a:p>
      </dgm:t>
    </dgm:pt>
    <dgm:pt modelId="{763FB317-F388-4518-A36C-8262F4607C73}" type="sibTrans" cxnId="{A55EFE34-462E-4403-8971-38697582B90B}">
      <dgm:prSet/>
      <dgm:spPr/>
      <dgm:t>
        <a:bodyPr/>
        <a:lstStyle/>
        <a:p>
          <a:endParaRPr lang="en-US"/>
        </a:p>
      </dgm:t>
    </dgm:pt>
    <dgm:pt modelId="{FB90ADD7-70B4-4EFC-B35E-AA47E46CC9B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Built Integrations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71579F7A-A6A3-475F-AD68-7CD7898BD5AF}" type="parTrans" cxnId="{F2B90C3F-4C56-44C7-95AD-2D09A18426AC}">
      <dgm:prSet/>
      <dgm:spPr/>
      <dgm:t>
        <a:bodyPr/>
        <a:lstStyle/>
        <a:p>
          <a:endParaRPr lang="en-US"/>
        </a:p>
      </dgm:t>
    </dgm:pt>
    <dgm:pt modelId="{FEA3C675-F872-4382-AB68-50301F397B8C}" type="sibTrans" cxnId="{F2B90C3F-4C56-44C7-95AD-2D09A18426AC}">
      <dgm:prSet/>
      <dgm:spPr/>
      <dgm:t>
        <a:bodyPr/>
        <a:lstStyle/>
        <a:p>
          <a:endParaRPr lang="en-US"/>
        </a:p>
      </dgm:t>
    </dgm:pt>
    <dgm:pt modelId="{4FCF4C26-948D-423C-8F15-DF005DE959C4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Develop Extension 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7A9F924-955B-4F97-ACBA-080B1A53F700}" type="parTrans" cxnId="{1FC505F1-A96B-40DF-9C4A-D251DDB052DF}">
      <dgm:prSet/>
      <dgm:spPr/>
      <dgm:t>
        <a:bodyPr/>
        <a:lstStyle/>
        <a:p>
          <a:endParaRPr lang="en-US"/>
        </a:p>
      </dgm:t>
    </dgm:pt>
    <dgm:pt modelId="{D21CAEE8-5249-4E5A-B0C8-C5914101A03E}" type="sibTrans" cxnId="{1FC505F1-A96B-40DF-9C4A-D251DDB052DF}">
      <dgm:prSet/>
      <dgm:spPr/>
      <dgm:t>
        <a:bodyPr/>
        <a:lstStyle/>
        <a:p>
          <a:endParaRPr lang="en-US"/>
        </a:p>
      </dgm:t>
    </dgm:pt>
    <dgm:pt modelId="{AC7D5122-EF29-42F1-B351-E7B6E966BB25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Develop Reports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D9236B6-1120-4FE8-B272-1DAAD0735032}" type="parTrans" cxnId="{A30F3F8E-1816-4199-BB7D-3DE2C86A08F4}">
      <dgm:prSet/>
      <dgm:spPr/>
      <dgm:t>
        <a:bodyPr/>
        <a:lstStyle/>
        <a:p>
          <a:endParaRPr lang="en-US"/>
        </a:p>
      </dgm:t>
    </dgm:pt>
    <dgm:pt modelId="{859EEBEC-C756-46FF-896B-A17FACBCD988}" type="sibTrans" cxnId="{A30F3F8E-1816-4199-BB7D-3DE2C86A08F4}">
      <dgm:prSet/>
      <dgm:spPr/>
      <dgm:t>
        <a:bodyPr/>
        <a:lstStyle/>
        <a:p>
          <a:endParaRPr lang="en-US"/>
        </a:p>
      </dgm:t>
    </dgm:pt>
    <dgm:pt modelId="{457A3FAB-747D-4FAF-B710-8A2F75592CD6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Load &amp; Reconcile Data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8FE84BE-7B39-45F0-8740-752ADBB50633}" type="parTrans" cxnId="{BDC70C9F-9756-496B-AA34-A748B450E529}">
      <dgm:prSet/>
      <dgm:spPr/>
      <dgm:t>
        <a:bodyPr/>
        <a:lstStyle/>
        <a:p>
          <a:endParaRPr lang="en-US"/>
        </a:p>
      </dgm:t>
    </dgm:pt>
    <dgm:pt modelId="{DB66DA27-BBCA-41B5-9958-8D72BD714FFC}" type="sibTrans" cxnId="{BDC70C9F-9756-496B-AA34-A748B450E529}">
      <dgm:prSet/>
      <dgm:spPr/>
      <dgm:t>
        <a:bodyPr/>
        <a:lstStyle/>
        <a:p>
          <a:endParaRPr lang="en-US"/>
        </a:p>
      </dgm:t>
    </dgm:pt>
    <dgm:pt modelId="{BD0F070A-E918-42BE-BE5D-0F212FF1BD6F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Conduct training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1FC9B883-3B45-47E9-8C20-C3DA3FB41C18}" type="parTrans" cxnId="{A8AE7E69-68F0-4447-9620-9A3BE3F16595}">
      <dgm:prSet/>
      <dgm:spPr/>
      <dgm:t>
        <a:bodyPr/>
        <a:lstStyle/>
        <a:p>
          <a:endParaRPr lang="en-US"/>
        </a:p>
      </dgm:t>
    </dgm:pt>
    <dgm:pt modelId="{A368B2C6-3A2D-430D-A71A-CE4CA87E72DC}" type="sibTrans" cxnId="{A8AE7E69-68F0-4447-9620-9A3BE3F16595}">
      <dgm:prSet/>
      <dgm:spPr/>
      <dgm:t>
        <a:bodyPr/>
        <a:lstStyle/>
        <a:p>
          <a:endParaRPr lang="en-US"/>
        </a:p>
      </dgm:t>
    </dgm:pt>
    <dgm:pt modelId="{EB07A31D-E937-42F7-89E7-8ED112742A56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Extension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55E587BE-443B-4811-BACD-1B1FE1F1ACE5}" type="parTrans" cxnId="{61FD5432-FB8D-456F-A58B-7729C19175A7}">
      <dgm:prSet/>
      <dgm:spPr/>
      <dgm:t>
        <a:bodyPr/>
        <a:lstStyle/>
        <a:p>
          <a:endParaRPr lang="en-US"/>
        </a:p>
      </dgm:t>
    </dgm:pt>
    <dgm:pt modelId="{652C72B2-599D-4DA5-AAD1-A5CD2E605A1D}" type="sibTrans" cxnId="{61FD5432-FB8D-456F-A58B-7729C19175A7}">
      <dgm:prSet/>
      <dgm:spPr/>
      <dgm:t>
        <a:bodyPr/>
        <a:lstStyle/>
        <a:p>
          <a:endParaRPr lang="en-US"/>
        </a:p>
      </dgm:t>
    </dgm:pt>
    <dgm:pt modelId="{BA81B786-9B2A-4571-891F-03C2E30C7A31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Reports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64082D78-F81D-4E3D-9EC8-FDF0D544F938}" type="parTrans" cxnId="{0F307437-0ADF-4897-97C0-1C7866BF1465}">
      <dgm:prSet/>
      <dgm:spPr/>
      <dgm:t>
        <a:bodyPr/>
        <a:lstStyle/>
        <a:p>
          <a:endParaRPr lang="en-US"/>
        </a:p>
      </dgm:t>
    </dgm:pt>
    <dgm:pt modelId="{2D0BB112-059D-49FB-9056-D265333083FF}" type="sibTrans" cxnId="{0F307437-0ADF-4897-97C0-1C7866BF1465}">
      <dgm:prSet/>
      <dgm:spPr/>
      <dgm:t>
        <a:bodyPr/>
        <a:lstStyle/>
        <a:p>
          <a:endParaRPr lang="en-US"/>
        </a:p>
      </dgm:t>
    </dgm:pt>
    <dgm:pt modelId="{11594D52-2C0D-4BBF-B194-AE4E50901988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&amp; Reconcile Data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FDA6795E-5811-445E-B374-BF531BB666F2}" type="parTrans" cxnId="{C20DC919-B3D4-4BD1-822F-BF6B6D175C54}">
      <dgm:prSet/>
      <dgm:spPr/>
      <dgm:t>
        <a:bodyPr/>
        <a:lstStyle/>
        <a:p>
          <a:endParaRPr lang="en-US"/>
        </a:p>
      </dgm:t>
    </dgm:pt>
    <dgm:pt modelId="{57100983-6FDC-4D50-A05F-3508A5F9F40F}" type="sibTrans" cxnId="{C20DC919-B3D4-4BD1-822F-BF6B6D175C54}">
      <dgm:prSet/>
      <dgm:spPr/>
      <dgm:t>
        <a:bodyPr/>
        <a:lstStyle/>
        <a:p>
          <a:endParaRPr lang="en-US"/>
        </a:p>
      </dgm:t>
    </dgm:pt>
    <dgm:pt modelId="{D8475293-EB05-4908-BA66-1F7B5AF7FB81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Transition to PROD Support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A12548F0-0304-4068-B223-D79B6D572EBA}" type="parTrans" cxnId="{3CD06317-3E93-433B-8ADD-FBAA87DAE564}">
      <dgm:prSet/>
      <dgm:spPr/>
      <dgm:t>
        <a:bodyPr/>
        <a:lstStyle/>
        <a:p>
          <a:endParaRPr lang="en-US"/>
        </a:p>
      </dgm:t>
    </dgm:pt>
    <dgm:pt modelId="{5AD02132-EEFF-4DDC-AA9C-BD13889DB3C5}" type="sibTrans" cxnId="{3CD06317-3E93-433B-8ADD-FBAA87DAE564}">
      <dgm:prSet/>
      <dgm:spPr/>
      <dgm:t>
        <a:bodyPr/>
        <a:lstStyle/>
        <a:p>
          <a:endParaRPr lang="en-US"/>
        </a:p>
      </dgm:t>
    </dgm:pt>
    <dgm:pt modelId="{32466CDD-1D79-45B5-BD14-50A983A4F52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Rollout  New Countries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3CF360A7-8CBF-4A0F-8ACD-2C7DD56DDB8F}" type="parTrans" cxnId="{E69AA155-402A-4534-B0CE-3E5B96ECEE1B}">
      <dgm:prSet/>
      <dgm:spPr/>
      <dgm:t>
        <a:bodyPr/>
        <a:lstStyle/>
        <a:p>
          <a:endParaRPr lang="en-US"/>
        </a:p>
      </dgm:t>
    </dgm:pt>
    <dgm:pt modelId="{A8056EBC-F428-468A-B5BE-823D5B365610}" type="sibTrans" cxnId="{E69AA155-402A-4534-B0CE-3E5B96ECEE1B}">
      <dgm:prSet/>
      <dgm:spPr/>
      <dgm:t>
        <a:bodyPr/>
        <a:lstStyle/>
        <a:p>
          <a:endParaRPr lang="en-US"/>
        </a:p>
      </dgm:t>
    </dgm:pt>
    <dgm:pt modelId="{FF1DF411-222E-44FF-8595-D13C9741303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Additional Extension/Reports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2D37A548-3DEE-4ECB-9CFC-22A4B12C551E}" type="parTrans" cxnId="{0F7C4BCF-B505-413F-BA1C-39A46FDE9E95}">
      <dgm:prSet/>
      <dgm:spPr/>
      <dgm:t>
        <a:bodyPr/>
        <a:lstStyle/>
        <a:p>
          <a:endParaRPr lang="en-US"/>
        </a:p>
      </dgm:t>
    </dgm:pt>
    <dgm:pt modelId="{E16FAEE7-6056-49BF-9423-F4487E7A969F}" type="sibTrans" cxnId="{0F7C4BCF-B505-413F-BA1C-39A46FDE9E95}">
      <dgm:prSet/>
      <dgm:spPr/>
      <dgm:t>
        <a:bodyPr/>
        <a:lstStyle/>
        <a:p>
          <a:endParaRPr lang="en-US"/>
        </a:p>
      </dgm:t>
    </dgm:pt>
    <dgm:pt modelId="{3DB43A12-BD91-4D94-9067-4A9A138B2AA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latin typeface="Century Gothic" panose="020B0502020202020204" pitchFamily="34" charset="0"/>
            </a:rPr>
            <a:t>Periodic Upgrade &amp; Testing</a:t>
          </a:r>
          <a:endParaRPr lang="en-US" sz="1400" dirty="0">
            <a:solidFill>
              <a:srgbClr val="002060"/>
            </a:solidFill>
            <a:latin typeface="Century Gothic" panose="020B0502020202020204" pitchFamily="34" charset="0"/>
          </a:endParaRPr>
        </a:p>
      </dgm:t>
    </dgm:pt>
    <dgm:pt modelId="{ED8DAE39-7236-4CB9-827A-41083547BA78}" type="parTrans" cxnId="{9A083D13-0B7E-4FFD-9A6E-476C689C7D68}">
      <dgm:prSet/>
      <dgm:spPr/>
      <dgm:t>
        <a:bodyPr/>
        <a:lstStyle/>
        <a:p>
          <a:endParaRPr lang="en-US"/>
        </a:p>
      </dgm:t>
    </dgm:pt>
    <dgm:pt modelId="{44D075CE-DB60-4A03-8487-A53DC6938AA4}" type="sibTrans" cxnId="{9A083D13-0B7E-4FFD-9A6E-476C689C7D68}">
      <dgm:prSet/>
      <dgm:spPr/>
      <dgm:t>
        <a:bodyPr/>
        <a:lstStyle/>
        <a:p>
          <a:endParaRPr lang="en-US"/>
        </a:p>
      </dgm:t>
    </dgm:pt>
    <dgm:pt modelId="{5D7547CB-2670-494B-A066-4A04F29DFCF5}" type="pres">
      <dgm:prSet presAssocID="{94B437D6-5352-4AE5-A270-0313E8D612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D5593-FD42-49D6-A438-165E1DAD9CE2}" type="pres">
      <dgm:prSet presAssocID="{306B8F53-FFBB-4946-829C-F1C70C4A8CD7}" presName="composite" presStyleCnt="0"/>
      <dgm:spPr/>
    </dgm:pt>
    <dgm:pt modelId="{D8BD1FB0-A3B1-4919-90D1-D749A41BB173}" type="pres">
      <dgm:prSet presAssocID="{306B8F53-FFBB-4946-829C-F1C70C4A8CD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129E9-BE60-48FC-906F-E1424CC83980}" type="pres">
      <dgm:prSet presAssocID="{306B8F53-FFBB-4946-829C-F1C70C4A8CD7}" presName="parSh" presStyleLbl="node1" presStyleIdx="0" presStyleCnt="5" custScaleX="118236" custScaleY="107487"/>
      <dgm:spPr/>
      <dgm:t>
        <a:bodyPr/>
        <a:lstStyle/>
        <a:p>
          <a:endParaRPr lang="en-US"/>
        </a:p>
      </dgm:t>
    </dgm:pt>
    <dgm:pt modelId="{0F851FD6-6036-479B-A117-7EB266D03ECD}" type="pres">
      <dgm:prSet presAssocID="{306B8F53-FFBB-4946-829C-F1C70C4A8CD7}" presName="desTx" presStyleLbl="fgAcc1" presStyleIdx="0" presStyleCnt="5" custScaleX="112008" custLinFactNeighborY="9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AAB5E-2239-43CE-BF89-613DC861FB11}" type="pres">
      <dgm:prSet presAssocID="{BEF3E235-5D5C-4EB4-9863-E20BAF4C36E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7CBC519-8CE0-4501-B392-38AC35C3AFB9}" type="pres">
      <dgm:prSet presAssocID="{BEF3E235-5D5C-4EB4-9863-E20BAF4C36E9}" presName="connTx" presStyleLbl="sibTrans2D1" presStyleIdx="0" presStyleCnt="4"/>
      <dgm:spPr/>
      <dgm:t>
        <a:bodyPr/>
        <a:lstStyle/>
        <a:p>
          <a:endParaRPr lang="en-US"/>
        </a:p>
      </dgm:t>
    </dgm:pt>
    <dgm:pt modelId="{5E098AC4-7688-4F0D-81A3-76A8B95D90D5}" type="pres">
      <dgm:prSet presAssocID="{CF7585F5-3536-4441-8753-8CE4FB53D202}" presName="composite" presStyleCnt="0"/>
      <dgm:spPr/>
    </dgm:pt>
    <dgm:pt modelId="{04C67805-6314-4412-8036-F6284847BD40}" type="pres">
      <dgm:prSet presAssocID="{CF7585F5-3536-4441-8753-8CE4FB53D20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0924-A728-481D-9B36-05D4BE81298F}" type="pres">
      <dgm:prSet presAssocID="{CF7585F5-3536-4441-8753-8CE4FB53D202}" presName="parSh" presStyleLbl="node1" presStyleIdx="1" presStyleCnt="5" custScaleX="118847" custScaleY="112515"/>
      <dgm:spPr/>
      <dgm:t>
        <a:bodyPr/>
        <a:lstStyle/>
        <a:p>
          <a:endParaRPr lang="en-US"/>
        </a:p>
      </dgm:t>
    </dgm:pt>
    <dgm:pt modelId="{C766B249-549E-4E46-9CC7-B7D685010C52}" type="pres">
      <dgm:prSet presAssocID="{CF7585F5-3536-4441-8753-8CE4FB53D202}" presName="desTx" presStyleLbl="fgAcc1" presStyleIdx="1" presStyleCnt="5" custScaleX="129242" custLinFactNeighborX="-6204" custLinFactNeighborY="9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FB071-61FC-498C-A313-3334CD67A6C7}" type="pres">
      <dgm:prSet presAssocID="{2F4AC728-01FB-4F34-85ED-8D83EC7092C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9A98E48-CECB-453B-B3B4-0669CE38506B}" type="pres">
      <dgm:prSet presAssocID="{2F4AC728-01FB-4F34-85ED-8D83EC7092CF}" presName="connTx" presStyleLbl="sibTrans2D1" presStyleIdx="1" presStyleCnt="4"/>
      <dgm:spPr/>
      <dgm:t>
        <a:bodyPr/>
        <a:lstStyle/>
        <a:p>
          <a:endParaRPr lang="en-US"/>
        </a:p>
      </dgm:t>
    </dgm:pt>
    <dgm:pt modelId="{C370F4E9-A8B1-40FE-901E-A65495292CC1}" type="pres">
      <dgm:prSet presAssocID="{D3C58B40-6A5D-4F08-8A09-5E24127CD086}" presName="composite" presStyleCnt="0"/>
      <dgm:spPr/>
    </dgm:pt>
    <dgm:pt modelId="{2BAE103E-4C6C-4A70-8387-033789808284}" type="pres">
      <dgm:prSet presAssocID="{D3C58B40-6A5D-4F08-8A09-5E24127CD086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AEAE6-6937-42A5-B201-3E4BB9D76BCC}" type="pres">
      <dgm:prSet presAssocID="{D3C58B40-6A5D-4F08-8A09-5E24127CD086}" presName="parSh" presStyleLbl="node1" presStyleIdx="2" presStyleCnt="5" custScaleX="116046" custScaleY="106278"/>
      <dgm:spPr/>
      <dgm:t>
        <a:bodyPr/>
        <a:lstStyle/>
        <a:p>
          <a:endParaRPr lang="en-US"/>
        </a:p>
      </dgm:t>
    </dgm:pt>
    <dgm:pt modelId="{2C316301-3D1A-4F38-B0FA-3EEE9C36679A}" type="pres">
      <dgm:prSet presAssocID="{D3C58B40-6A5D-4F08-8A09-5E24127CD086}" presName="desTx" presStyleLbl="fgAcc1" presStyleIdx="2" presStyleCnt="5" custScaleX="127822" custLinFactNeighborX="-11521" custLinFactNeighborY="8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22CC3-7D8E-4FD2-86C4-7D283CFA6636}" type="pres">
      <dgm:prSet presAssocID="{D3CDC458-C77D-4FB7-BA5D-BA8B556B9F4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902BA54-4174-41B3-B982-7FA02D49593D}" type="pres">
      <dgm:prSet presAssocID="{D3CDC458-C77D-4FB7-BA5D-BA8B556B9F44}" presName="connTx" presStyleLbl="sibTrans2D1" presStyleIdx="2" presStyleCnt="4"/>
      <dgm:spPr/>
      <dgm:t>
        <a:bodyPr/>
        <a:lstStyle/>
        <a:p>
          <a:endParaRPr lang="en-US"/>
        </a:p>
      </dgm:t>
    </dgm:pt>
    <dgm:pt modelId="{4B9BC034-1703-4F4D-AF2A-EF2A26C8EABC}" type="pres">
      <dgm:prSet presAssocID="{4BFFFEB2-40CF-4017-B3AE-21094684E173}" presName="composite" presStyleCnt="0"/>
      <dgm:spPr/>
    </dgm:pt>
    <dgm:pt modelId="{2E7653C4-0C44-4575-B0CB-21F2BCB54CBC}" type="pres">
      <dgm:prSet presAssocID="{4BFFFEB2-40CF-4017-B3AE-21094684E173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E8CC7-7E74-47D9-BF61-144D0CB627C5}" type="pres">
      <dgm:prSet presAssocID="{4BFFFEB2-40CF-4017-B3AE-21094684E173}" presName="parSh" presStyleLbl="node1" presStyleIdx="3" presStyleCnt="5" custScaleX="116055" custScaleY="107923"/>
      <dgm:spPr/>
      <dgm:t>
        <a:bodyPr/>
        <a:lstStyle/>
        <a:p>
          <a:endParaRPr lang="en-US"/>
        </a:p>
      </dgm:t>
    </dgm:pt>
    <dgm:pt modelId="{8CBDA1F9-1BD6-4DA5-AAA7-59FAFFC7B779}" type="pres">
      <dgm:prSet presAssocID="{4BFFFEB2-40CF-4017-B3AE-21094684E173}" presName="desTx" presStyleLbl="fgAcc1" presStyleIdx="3" presStyleCnt="5" custScaleX="133830" custLinFactNeighborX="-1034" custLinFactNeighborY="8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94816-7C6C-45B4-B994-587EBBD3E8CD}" type="pres">
      <dgm:prSet presAssocID="{5BC34CC3-5A10-452C-97A8-AC1B9D40138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7A4F3ED-803A-46FC-BA37-5953D17E88EE}" type="pres">
      <dgm:prSet presAssocID="{5BC34CC3-5A10-452C-97A8-AC1B9D40138E}" presName="connTx" presStyleLbl="sibTrans2D1" presStyleIdx="3" presStyleCnt="4"/>
      <dgm:spPr/>
      <dgm:t>
        <a:bodyPr/>
        <a:lstStyle/>
        <a:p>
          <a:endParaRPr lang="en-US"/>
        </a:p>
      </dgm:t>
    </dgm:pt>
    <dgm:pt modelId="{3877F43F-A5DE-4755-9698-999B43E9D58C}" type="pres">
      <dgm:prSet presAssocID="{AF12FB1B-C221-40DA-A17F-2791BC063925}" presName="composite" presStyleCnt="0"/>
      <dgm:spPr/>
    </dgm:pt>
    <dgm:pt modelId="{E095B35F-A79B-4E57-AC1B-704A93C45294}" type="pres">
      <dgm:prSet presAssocID="{AF12FB1B-C221-40DA-A17F-2791BC063925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A2EC8-5B40-432C-9C9D-191110E69A2C}" type="pres">
      <dgm:prSet presAssocID="{AF12FB1B-C221-40DA-A17F-2791BC063925}" presName="parSh" presStyleLbl="node1" presStyleIdx="4" presStyleCnt="5" custScaleX="150485" custScaleY="103005"/>
      <dgm:spPr/>
      <dgm:t>
        <a:bodyPr/>
        <a:lstStyle/>
        <a:p>
          <a:endParaRPr lang="en-US"/>
        </a:p>
      </dgm:t>
    </dgm:pt>
    <dgm:pt modelId="{33075AC8-46FC-42C4-A5EB-86FAB48E3875}" type="pres">
      <dgm:prSet presAssocID="{AF12FB1B-C221-40DA-A17F-2791BC063925}" presName="desTx" presStyleLbl="fgAcc1" presStyleIdx="4" presStyleCnt="5" custScaleX="127333" custLinFactNeighborX="1200" custLinFactNeighborY="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7C4BCF-B505-413F-BA1C-39A46FDE9E95}" srcId="{AF12FB1B-C221-40DA-A17F-2791BC063925}" destId="{FF1DF411-222E-44FF-8595-D13C97413038}" srcOrd="3" destOrd="0" parTransId="{2D37A548-3DEE-4ECB-9CFC-22A4B12C551E}" sibTransId="{E16FAEE7-6056-49BF-9423-F4487E7A969F}"/>
    <dgm:cxn modelId="{B73BE96F-F6F7-4FDC-8186-1B26B94987C5}" type="presOf" srcId="{D3CDC458-C77D-4FB7-BA5D-BA8B556B9F44}" destId="{8BF22CC3-7D8E-4FD2-86C4-7D283CFA6636}" srcOrd="0" destOrd="0" presId="urn:microsoft.com/office/officeart/2005/8/layout/process3"/>
    <dgm:cxn modelId="{7D4825E7-167C-43C9-849F-01937AC0EC48}" type="presOf" srcId="{C9C83B27-D9FD-4416-9A95-0FDB18C2C111}" destId="{2C316301-3D1A-4F38-B0FA-3EEE9C36679A}" srcOrd="0" destOrd="0" presId="urn:microsoft.com/office/officeart/2005/8/layout/process3"/>
    <dgm:cxn modelId="{F188F1E5-775D-48D1-A936-213E66387E15}" type="presOf" srcId="{CF7585F5-3536-4441-8753-8CE4FB53D202}" destId="{1F9E0924-A728-481D-9B36-05D4BE81298F}" srcOrd="1" destOrd="0" presId="urn:microsoft.com/office/officeart/2005/8/layout/process3"/>
    <dgm:cxn modelId="{BF384B52-5CFB-4843-932A-289FA4112F61}" type="presOf" srcId="{4BFFFEB2-40CF-4017-B3AE-21094684E173}" destId="{785E8CC7-7E74-47D9-BF61-144D0CB627C5}" srcOrd="1" destOrd="0" presId="urn:microsoft.com/office/officeart/2005/8/layout/process3"/>
    <dgm:cxn modelId="{26997E5B-0025-42D9-882E-D688BB88A7EA}" type="presOf" srcId="{BEF3E235-5D5C-4EB4-9863-E20BAF4C36E9}" destId="{77CBC519-8CE0-4501-B392-38AC35C3AFB9}" srcOrd="1" destOrd="0" presId="urn:microsoft.com/office/officeart/2005/8/layout/process3"/>
    <dgm:cxn modelId="{1141497E-5B50-4DDE-8098-8FE6B74D045A}" type="presOf" srcId="{5BC34CC3-5A10-452C-97A8-AC1B9D40138E}" destId="{CD394816-7C6C-45B4-B994-587EBBD3E8CD}" srcOrd="0" destOrd="0" presId="urn:microsoft.com/office/officeart/2005/8/layout/process3"/>
    <dgm:cxn modelId="{2347987C-39C7-4968-BABA-B042F2557B1D}" type="presOf" srcId="{EB07A31D-E937-42F7-89E7-8ED112742A56}" destId="{8CBDA1F9-1BD6-4DA5-AAA7-59FAFFC7B779}" srcOrd="0" destOrd="1" presId="urn:microsoft.com/office/officeart/2005/8/layout/process3"/>
    <dgm:cxn modelId="{BB367E71-41C6-490C-A7C6-463F6FA9CA47}" type="presOf" srcId="{BA81B786-9B2A-4571-891F-03C2E30C7A31}" destId="{8CBDA1F9-1BD6-4DA5-AAA7-59FAFFC7B779}" srcOrd="0" destOrd="2" presId="urn:microsoft.com/office/officeart/2005/8/layout/process3"/>
    <dgm:cxn modelId="{AB3D30AF-9AC4-42FC-A473-CA5E2DE0C213}" type="presOf" srcId="{AF12FB1B-C221-40DA-A17F-2791BC063925}" destId="{E095B35F-A79B-4E57-AC1B-704A93C45294}" srcOrd="0" destOrd="0" presId="urn:microsoft.com/office/officeart/2005/8/layout/process3"/>
    <dgm:cxn modelId="{5FB45D9A-6FF2-4F84-9929-2836AC719415}" type="presOf" srcId="{CF7585F5-3536-4441-8753-8CE4FB53D202}" destId="{04C67805-6314-4412-8036-F6284847BD40}" srcOrd="0" destOrd="0" presId="urn:microsoft.com/office/officeart/2005/8/layout/process3"/>
    <dgm:cxn modelId="{3CD06317-3E93-433B-8ADD-FBAA87DAE564}" srcId="{4BFFFEB2-40CF-4017-B3AE-21094684E173}" destId="{D8475293-EB05-4908-BA66-1F7B5AF7FB81}" srcOrd="4" destOrd="0" parTransId="{A12548F0-0304-4068-B223-D79B6D572EBA}" sibTransId="{5AD02132-EEFF-4DDC-AA9C-BD13889DB3C5}"/>
    <dgm:cxn modelId="{27D56750-5C9C-4D04-A319-5A0502C9FC52}" type="presOf" srcId="{3DB43A12-BD91-4D94-9067-4A9A138B2AAF}" destId="{33075AC8-46FC-42C4-A5EB-86FAB48E3875}" srcOrd="0" destOrd="2" presId="urn:microsoft.com/office/officeart/2005/8/layout/process3"/>
    <dgm:cxn modelId="{830DBF08-2789-4FD7-846E-D51C8056FCC0}" type="presOf" srcId="{2F4AC728-01FB-4F34-85ED-8D83EC7092CF}" destId="{508FB071-61FC-498C-A313-3334CD67A6C7}" srcOrd="0" destOrd="0" presId="urn:microsoft.com/office/officeart/2005/8/layout/process3"/>
    <dgm:cxn modelId="{A8AE7E69-68F0-4447-9620-9A3BE3F16595}" srcId="{D3C58B40-6A5D-4F08-8A09-5E24127CD086}" destId="{BD0F070A-E918-42BE-BE5D-0F212FF1BD6F}" srcOrd="2" destOrd="0" parTransId="{1FC9B883-3B45-47E9-8C20-C3DA3FB41C18}" sibTransId="{A368B2C6-3A2D-430D-A71A-CE4CA87E72DC}"/>
    <dgm:cxn modelId="{8590D071-C19C-4741-9CB7-D90793B49DF8}" type="presOf" srcId="{449B63FF-EBE6-4F2F-98A7-C361BC98A792}" destId="{0F851FD6-6036-479B-A117-7EB266D03ECD}" srcOrd="0" destOrd="0" presId="urn:microsoft.com/office/officeart/2005/8/layout/process3"/>
    <dgm:cxn modelId="{F366CAE7-C910-40C8-9524-0A7B304320CF}" type="presOf" srcId="{D3CDC458-C77D-4FB7-BA5D-BA8B556B9F44}" destId="{E902BA54-4174-41B3-B982-7FA02D49593D}" srcOrd="1" destOrd="0" presId="urn:microsoft.com/office/officeart/2005/8/layout/process3"/>
    <dgm:cxn modelId="{E8D28FDA-E6C3-46EA-AAEE-85C616C1E877}" srcId="{94B437D6-5352-4AE5-A270-0313E8D61212}" destId="{CF7585F5-3536-4441-8753-8CE4FB53D202}" srcOrd="1" destOrd="0" parTransId="{B8C66A30-DD82-4270-A999-C6F75786AFCB}" sibTransId="{2F4AC728-01FB-4F34-85ED-8D83EC7092CF}"/>
    <dgm:cxn modelId="{83A43FAE-3315-4866-8670-F0531A8FD407}" srcId="{CF7585F5-3536-4441-8753-8CE4FB53D202}" destId="{7A53DB4A-EA9F-4999-9170-C02EB73A02CE}" srcOrd="0" destOrd="0" parTransId="{DFA77D7F-559C-40C8-9701-6E762C9B801A}" sibTransId="{B3011C4F-B901-4500-A6E9-406334F77810}"/>
    <dgm:cxn modelId="{9B9B34EB-BE12-489B-B8CD-CC023025FB5A}" type="presOf" srcId="{AC7D5122-EF29-42F1-B351-E7B6E966BB25}" destId="{C766B249-549E-4E46-9CC7-B7D685010C52}" srcOrd="0" destOrd="4" presId="urn:microsoft.com/office/officeart/2005/8/layout/process3"/>
    <dgm:cxn modelId="{E886EAB6-83F0-4D75-92C4-B434B86EBB3F}" type="presOf" srcId="{32466CDD-1D79-45B5-BD14-50A983A4F528}" destId="{33075AC8-46FC-42C4-A5EB-86FAB48E3875}" srcOrd="0" destOrd="1" presId="urn:microsoft.com/office/officeart/2005/8/layout/process3"/>
    <dgm:cxn modelId="{FF87A5B5-857A-457A-883A-49E073449A51}" type="presOf" srcId="{FED472D5-04E9-4D61-963C-BC8F35553B96}" destId="{C766B249-549E-4E46-9CC7-B7D685010C52}" srcOrd="0" destOrd="5" presId="urn:microsoft.com/office/officeart/2005/8/layout/process3"/>
    <dgm:cxn modelId="{C79D1A4A-79CD-4893-BBEB-76DB7CFD0CDD}" srcId="{4BFFFEB2-40CF-4017-B3AE-21094684E173}" destId="{43929B30-B4DF-43F0-BE10-48DA82B3A846}" srcOrd="0" destOrd="0" parTransId="{16DEE82A-240C-4D0E-B15D-0EC835B23A73}" sibTransId="{C60C9986-200E-4FD7-A066-B531577339BE}"/>
    <dgm:cxn modelId="{A9306A9B-C9C8-425E-8AB9-1371F2F596D1}" type="presOf" srcId="{D3C58B40-6A5D-4F08-8A09-5E24127CD086}" destId="{64FAEAE6-6937-42A5-B201-3E4BB9D76BCC}" srcOrd="1" destOrd="0" presId="urn:microsoft.com/office/officeart/2005/8/layout/process3"/>
    <dgm:cxn modelId="{89001109-3BB8-4155-9D78-D54D731A302A}" type="presOf" srcId="{11594D52-2C0D-4BBF-B194-AE4E50901988}" destId="{8CBDA1F9-1BD6-4DA5-AAA7-59FAFFC7B779}" srcOrd="0" destOrd="3" presId="urn:microsoft.com/office/officeart/2005/8/layout/process3"/>
    <dgm:cxn modelId="{324F1CCD-190E-436B-9353-4BB2BAA13FEA}" srcId="{94B437D6-5352-4AE5-A270-0313E8D61212}" destId="{306B8F53-FFBB-4946-829C-F1C70C4A8CD7}" srcOrd="0" destOrd="0" parTransId="{0FB36D3B-B307-455B-9605-2C38C33817C0}" sibTransId="{BEF3E235-5D5C-4EB4-9863-E20BAF4C36E9}"/>
    <dgm:cxn modelId="{55307B06-730F-496B-B9D8-D922E3F66DA2}" srcId="{306B8F53-FFBB-4946-829C-F1C70C4A8CD7}" destId="{0485B7FA-48D0-495D-A75C-D5999C417919}" srcOrd="1" destOrd="0" parTransId="{354618F4-0E81-42A2-B837-77776CB692D3}" sibTransId="{3B4EE8AE-C716-48F5-8DF3-96C6787DCD60}"/>
    <dgm:cxn modelId="{E69AA155-402A-4534-B0CE-3E5B96ECEE1B}" srcId="{AF12FB1B-C221-40DA-A17F-2791BC063925}" destId="{32466CDD-1D79-45B5-BD14-50A983A4F528}" srcOrd="1" destOrd="0" parTransId="{3CF360A7-8CBF-4A0F-8ACD-2C7DD56DDB8F}" sibTransId="{A8056EBC-F428-468A-B5BE-823D5B365610}"/>
    <dgm:cxn modelId="{82BA2547-7AB7-4480-9E2B-FEDEDA105592}" type="presOf" srcId="{FB90ADD7-70B4-4EFC-B35E-AA47E46CC9BF}" destId="{C766B249-549E-4E46-9CC7-B7D685010C52}" srcOrd="0" destOrd="2" presId="urn:microsoft.com/office/officeart/2005/8/layout/process3"/>
    <dgm:cxn modelId="{9F630A0A-37A4-4002-95BF-B433C25ED053}" type="presOf" srcId="{306B8F53-FFBB-4946-829C-F1C70C4A8CD7}" destId="{3E0129E9-BE60-48FC-906F-E1424CC83980}" srcOrd="1" destOrd="0" presId="urn:microsoft.com/office/officeart/2005/8/layout/process3"/>
    <dgm:cxn modelId="{E0418ECA-92BA-469E-BC4B-1D51551421DB}" type="presOf" srcId="{BEF3E235-5D5C-4EB4-9863-E20BAF4C36E9}" destId="{661AAB5E-2239-43CE-BF89-613DC861FB11}" srcOrd="0" destOrd="0" presId="urn:microsoft.com/office/officeart/2005/8/layout/process3"/>
    <dgm:cxn modelId="{F476F359-2BE0-47D4-ABDB-4168CECB0E4C}" srcId="{D3C58B40-6A5D-4F08-8A09-5E24127CD086}" destId="{C9C83B27-D9FD-4416-9A95-0FDB18C2C111}" srcOrd="0" destOrd="0" parTransId="{E52E6C44-913C-4795-A609-EF809F32F377}" sibTransId="{01E0440A-D9D0-4D76-8A82-AF36279D485B}"/>
    <dgm:cxn modelId="{5733D8F6-8171-45B6-B00E-54C66E9A37F3}" type="presOf" srcId="{5B1A4EE6-342D-40ED-B5BC-F6F48D81EFA9}" destId="{0F851FD6-6036-479B-A117-7EB266D03ECD}" srcOrd="0" destOrd="2" presId="urn:microsoft.com/office/officeart/2005/8/layout/process3"/>
    <dgm:cxn modelId="{A300EE30-FCCC-4DE7-8C1F-C9100305AA66}" type="presOf" srcId="{FF1DF411-222E-44FF-8595-D13C97413038}" destId="{33075AC8-46FC-42C4-A5EB-86FAB48E3875}" srcOrd="0" destOrd="3" presId="urn:microsoft.com/office/officeart/2005/8/layout/process3"/>
    <dgm:cxn modelId="{25EF9D6B-C944-438B-A578-A885C22E06F2}" type="presOf" srcId="{457A3FAB-747D-4FAF-B710-8A2F75592CD6}" destId="{2C316301-3D1A-4F38-B0FA-3EEE9C36679A}" srcOrd="0" destOrd="1" presId="urn:microsoft.com/office/officeart/2005/8/layout/process3"/>
    <dgm:cxn modelId="{0F307437-0ADF-4897-97C0-1C7866BF1465}" srcId="{4BFFFEB2-40CF-4017-B3AE-21094684E173}" destId="{BA81B786-9B2A-4571-891F-03C2E30C7A31}" srcOrd="2" destOrd="0" parTransId="{64082D78-F81D-4E3D-9EC8-FDF0D544F938}" sibTransId="{2D0BB112-059D-49FB-9056-D265333083FF}"/>
    <dgm:cxn modelId="{D05F5A45-3856-4A54-823E-252A96DE9107}" type="presOf" srcId="{2F4AC728-01FB-4F34-85ED-8D83EC7092CF}" destId="{29A98E48-CECB-453B-B3B4-0669CE38506B}" srcOrd="1" destOrd="0" presId="urn:microsoft.com/office/officeart/2005/8/layout/process3"/>
    <dgm:cxn modelId="{60ABDEDA-443A-408C-AB73-CDC34AABB9CB}" type="presOf" srcId="{4FCF4C26-948D-423C-8F15-DF005DE959C4}" destId="{C766B249-549E-4E46-9CC7-B7D685010C52}" srcOrd="0" destOrd="3" presId="urn:microsoft.com/office/officeart/2005/8/layout/process3"/>
    <dgm:cxn modelId="{88704176-6EF3-45F4-9A05-0716F90B41EE}" srcId="{306B8F53-FFBB-4946-829C-F1C70C4A8CD7}" destId="{5B1A4EE6-342D-40ED-B5BC-F6F48D81EFA9}" srcOrd="2" destOrd="0" parTransId="{5420A72F-6221-4650-8C53-BC99102A354E}" sibTransId="{F96387DB-842E-4221-A8A2-F27191EF9248}"/>
    <dgm:cxn modelId="{48CE8F30-42AF-4FDA-BC6A-881196D4E0B6}" srcId="{306B8F53-FFBB-4946-829C-F1C70C4A8CD7}" destId="{62ADC4FA-70FF-48CF-A159-ABCF7432E5A9}" srcOrd="4" destOrd="0" parTransId="{0B1B53C0-5BC5-4009-883B-D971521A5506}" sibTransId="{9C9B44AD-B4FE-4CD2-9114-6C2CF636B009}"/>
    <dgm:cxn modelId="{A30F3F8E-1816-4199-BB7D-3DE2C86A08F4}" srcId="{CF7585F5-3536-4441-8753-8CE4FB53D202}" destId="{AC7D5122-EF29-42F1-B351-E7B6E966BB25}" srcOrd="4" destOrd="0" parTransId="{6D9236B6-1120-4FE8-B272-1DAAD0735032}" sibTransId="{859EEBEC-C756-46FF-896B-A17FACBCD988}"/>
    <dgm:cxn modelId="{9143A8C0-DF36-4D5A-A75D-50003DF157BD}" type="presOf" srcId="{4BFFFEB2-40CF-4017-B3AE-21094684E173}" destId="{2E7653C4-0C44-4575-B0CB-21F2BCB54CBC}" srcOrd="0" destOrd="0" presId="urn:microsoft.com/office/officeart/2005/8/layout/process3"/>
    <dgm:cxn modelId="{A85A2F12-4034-4838-A952-F8859DDEDFCD}" srcId="{306B8F53-FFBB-4946-829C-F1C70C4A8CD7}" destId="{3E495130-9411-40EF-83AC-9F3FCFEB7E13}" srcOrd="3" destOrd="0" parTransId="{93A906F3-AE9F-4F0A-92FA-776E89EEEF46}" sibTransId="{B3113162-A851-4E7A-A7A2-648EFF6AE3C2}"/>
    <dgm:cxn modelId="{2A162D62-F269-4B53-BBCE-113E3C02CF33}" type="presOf" srcId="{58510F42-51D5-465F-ABCE-931BCD4C065C}" destId="{0F851FD6-6036-479B-A117-7EB266D03ECD}" srcOrd="0" destOrd="5" presId="urn:microsoft.com/office/officeart/2005/8/layout/process3"/>
    <dgm:cxn modelId="{BA351ED9-C5FE-46B0-9B58-96A03734804B}" srcId="{306B8F53-FFBB-4946-829C-F1C70C4A8CD7}" destId="{58510F42-51D5-465F-ABCE-931BCD4C065C}" srcOrd="5" destOrd="0" parTransId="{6D7147B7-B192-4527-8FD5-6E130FCD9BD4}" sibTransId="{64CD6366-6254-42E7-B409-C0B73C2FEB47}"/>
    <dgm:cxn modelId="{6EB7A973-A965-4AE0-9879-97F12BA48378}" srcId="{94B437D6-5352-4AE5-A270-0313E8D61212}" destId="{D3C58B40-6A5D-4F08-8A09-5E24127CD086}" srcOrd="2" destOrd="0" parTransId="{F3378095-AC6C-4204-9167-8F711AE107D0}" sibTransId="{D3CDC458-C77D-4FB7-BA5D-BA8B556B9F44}"/>
    <dgm:cxn modelId="{A55EFE34-462E-4403-8971-38697582B90B}" srcId="{CF7585F5-3536-4441-8753-8CE4FB53D202}" destId="{FB82BA0C-2D2E-435E-B7F7-25A08F31C132}" srcOrd="1" destOrd="0" parTransId="{9A98C481-7FD7-4773-94E5-1DB05D8D353B}" sibTransId="{763FB317-F388-4518-A36C-8262F4607C73}"/>
    <dgm:cxn modelId="{26079CC1-2D18-41BC-A1AA-57EB2B9BB09F}" type="presOf" srcId="{D8475293-EB05-4908-BA66-1F7B5AF7FB81}" destId="{8CBDA1F9-1BD6-4DA5-AAA7-59FAFFC7B779}" srcOrd="0" destOrd="4" presId="urn:microsoft.com/office/officeart/2005/8/layout/process3"/>
    <dgm:cxn modelId="{F69A8E7C-B7C5-47E8-94E0-35F3DA4B45E4}" type="presOf" srcId="{FB82BA0C-2D2E-435E-B7F7-25A08F31C132}" destId="{C766B249-549E-4E46-9CC7-B7D685010C52}" srcOrd="0" destOrd="1" presId="urn:microsoft.com/office/officeart/2005/8/layout/process3"/>
    <dgm:cxn modelId="{75D6D181-7D1E-4D98-9BFA-51DDEE294C19}" type="presOf" srcId="{43929B30-B4DF-43F0-BE10-48DA82B3A846}" destId="{8CBDA1F9-1BD6-4DA5-AAA7-59FAFFC7B779}" srcOrd="0" destOrd="0" presId="urn:microsoft.com/office/officeart/2005/8/layout/process3"/>
    <dgm:cxn modelId="{11A0D582-465D-4362-92C9-C5211161E6E9}" type="presOf" srcId="{BD0F070A-E918-42BE-BE5D-0F212FF1BD6F}" destId="{2C316301-3D1A-4F38-B0FA-3EEE9C36679A}" srcOrd="0" destOrd="2" presId="urn:microsoft.com/office/officeart/2005/8/layout/process3"/>
    <dgm:cxn modelId="{7EE0231F-2FC1-4303-8B38-7F3E47EA0165}" srcId="{AF12FB1B-C221-40DA-A17F-2791BC063925}" destId="{50DAC69D-0285-4289-864B-32D58A06A203}" srcOrd="0" destOrd="0" parTransId="{539EAED5-00B0-4022-B4ED-C60034B38817}" sibTransId="{5C01124E-70F9-4D96-925B-CE326CFC3546}"/>
    <dgm:cxn modelId="{28C383DA-FC96-4278-B87C-7A7F0A8EC6B8}" srcId="{94B437D6-5352-4AE5-A270-0313E8D61212}" destId="{4BFFFEB2-40CF-4017-B3AE-21094684E173}" srcOrd="3" destOrd="0" parTransId="{71E50652-A3F2-4B2C-A4DC-5D9BBE6E74A5}" sibTransId="{5BC34CC3-5A10-452C-97A8-AC1B9D40138E}"/>
    <dgm:cxn modelId="{D8F0CFBB-85B1-4713-B93A-2BA28382F31D}" srcId="{306B8F53-FFBB-4946-829C-F1C70C4A8CD7}" destId="{449B63FF-EBE6-4F2F-98A7-C361BC98A792}" srcOrd="0" destOrd="0" parTransId="{01E4EFA9-97AA-4978-A5F7-8F0A30780492}" sibTransId="{D958AC3E-2698-4CCC-B2B9-A3EC2FF43E7C}"/>
    <dgm:cxn modelId="{F894F973-D9F4-4939-B252-F63C19C07C9F}" type="presOf" srcId="{3E495130-9411-40EF-83AC-9F3FCFEB7E13}" destId="{0F851FD6-6036-479B-A117-7EB266D03ECD}" srcOrd="0" destOrd="3" presId="urn:microsoft.com/office/officeart/2005/8/layout/process3"/>
    <dgm:cxn modelId="{F2B90C3F-4C56-44C7-95AD-2D09A18426AC}" srcId="{CF7585F5-3536-4441-8753-8CE4FB53D202}" destId="{FB90ADD7-70B4-4EFC-B35E-AA47E46CC9BF}" srcOrd="2" destOrd="0" parTransId="{71579F7A-A6A3-475F-AD68-7CD7898BD5AF}" sibTransId="{FEA3C675-F872-4382-AB68-50301F397B8C}"/>
    <dgm:cxn modelId="{2446E09D-85B5-4285-A744-354C7259E6A0}" type="presOf" srcId="{94B437D6-5352-4AE5-A270-0313E8D61212}" destId="{5D7547CB-2670-494B-A066-4A04F29DFCF5}" srcOrd="0" destOrd="0" presId="urn:microsoft.com/office/officeart/2005/8/layout/process3"/>
    <dgm:cxn modelId="{0C80552E-C42A-45C1-929A-97A2C8ADEF58}" type="presOf" srcId="{50DAC69D-0285-4289-864B-32D58A06A203}" destId="{33075AC8-46FC-42C4-A5EB-86FAB48E3875}" srcOrd="0" destOrd="0" presId="urn:microsoft.com/office/officeart/2005/8/layout/process3"/>
    <dgm:cxn modelId="{1FC505F1-A96B-40DF-9C4A-D251DDB052DF}" srcId="{CF7585F5-3536-4441-8753-8CE4FB53D202}" destId="{4FCF4C26-948D-423C-8F15-DF005DE959C4}" srcOrd="3" destOrd="0" parTransId="{E7A9F924-955B-4F97-ACBA-080B1A53F700}" sibTransId="{D21CAEE8-5249-4E5A-B0C8-C5914101A03E}"/>
    <dgm:cxn modelId="{A8A725B8-5676-4306-B32F-F4AC4AC1934B}" type="presOf" srcId="{62ADC4FA-70FF-48CF-A159-ABCF7432E5A9}" destId="{0F851FD6-6036-479B-A117-7EB266D03ECD}" srcOrd="0" destOrd="4" presId="urn:microsoft.com/office/officeart/2005/8/layout/process3"/>
    <dgm:cxn modelId="{9A083D13-0B7E-4FFD-9A6E-476C689C7D68}" srcId="{AF12FB1B-C221-40DA-A17F-2791BC063925}" destId="{3DB43A12-BD91-4D94-9067-4A9A138B2AAF}" srcOrd="2" destOrd="0" parTransId="{ED8DAE39-7236-4CB9-827A-41083547BA78}" sibTransId="{44D075CE-DB60-4A03-8487-A53DC6938AA4}"/>
    <dgm:cxn modelId="{7420FE47-2B4A-4F89-98A1-696595BD0308}" type="presOf" srcId="{AF12FB1B-C221-40DA-A17F-2791BC063925}" destId="{71EA2EC8-5B40-432C-9C9D-191110E69A2C}" srcOrd="1" destOrd="0" presId="urn:microsoft.com/office/officeart/2005/8/layout/process3"/>
    <dgm:cxn modelId="{E5BBD284-4C80-4490-8CC1-B195E746732E}" type="presOf" srcId="{0485B7FA-48D0-495D-A75C-D5999C417919}" destId="{0F851FD6-6036-479B-A117-7EB266D03ECD}" srcOrd="0" destOrd="1" presId="urn:microsoft.com/office/officeart/2005/8/layout/process3"/>
    <dgm:cxn modelId="{C2A77093-25AD-4B74-9C10-73A594387EDB}" srcId="{94B437D6-5352-4AE5-A270-0313E8D61212}" destId="{AF12FB1B-C221-40DA-A17F-2791BC063925}" srcOrd="4" destOrd="0" parTransId="{04F05C8F-0C7F-404E-831E-194C51F7D894}" sibTransId="{04BE9076-91F2-44D9-86B2-CD4289CE6281}"/>
    <dgm:cxn modelId="{A5D04E3F-213C-4560-83F4-FB54FE488AAD}" type="presOf" srcId="{7A53DB4A-EA9F-4999-9170-C02EB73A02CE}" destId="{C766B249-549E-4E46-9CC7-B7D685010C52}" srcOrd="0" destOrd="0" presId="urn:microsoft.com/office/officeart/2005/8/layout/process3"/>
    <dgm:cxn modelId="{BDC70C9F-9756-496B-AA34-A748B450E529}" srcId="{D3C58B40-6A5D-4F08-8A09-5E24127CD086}" destId="{457A3FAB-747D-4FAF-B710-8A2F75592CD6}" srcOrd="1" destOrd="0" parTransId="{A8FE84BE-7B39-45F0-8740-752ADBB50633}" sibTransId="{DB66DA27-BBCA-41B5-9958-8D72BD714FFC}"/>
    <dgm:cxn modelId="{C20DC919-B3D4-4BD1-822F-BF6B6D175C54}" srcId="{4BFFFEB2-40CF-4017-B3AE-21094684E173}" destId="{11594D52-2C0D-4BBF-B194-AE4E50901988}" srcOrd="3" destOrd="0" parTransId="{FDA6795E-5811-445E-B374-BF531BB666F2}" sibTransId="{57100983-6FDC-4D50-A05F-3508A5F9F40F}"/>
    <dgm:cxn modelId="{97329ED2-E0B6-4425-9B07-3DE6EE6E3E12}" srcId="{CF7585F5-3536-4441-8753-8CE4FB53D202}" destId="{FED472D5-04E9-4D61-963C-BC8F35553B96}" srcOrd="5" destOrd="0" parTransId="{58F19A99-FB52-4512-96CE-8BC09E756EF5}" sibTransId="{DDC6F37A-1DA1-46C2-8932-AA957998850E}"/>
    <dgm:cxn modelId="{27F9F635-57D4-4C2C-846B-8E14E099E1EB}" type="presOf" srcId="{306B8F53-FFBB-4946-829C-F1C70C4A8CD7}" destId="{D8BD1FB0-A3B1-4919-90D1-D749A41BB173}" srcOrd="0" destOrd="0" presId="urn:microsoft.com/office/officeart/2005/8/layout/process3"/>
    <dgm:cxn modelId="{E9D9AE08-A0C1-4C56-872A-BC042368DA3C}" type="presOf" srcId="{D3C58B40-6A5D-4F08-8A09-5E24127CD086}" destId="{2BAE103E-4C6C-4A70-8387-033789808284}" srcOrd="0" destOrd="0" presId="urn:microsoft.com/office/officeart/2005/8/layout/process3"/>
    <dgm:cxn modelId="{F1102749-6577-493B-A6F7-981E5F76D674}" type="presOf" srcId="{5BC34CC3-5A10-452C-97A8-AC1B9D40138E}" destId="{77A4F3ED-803A-46FC-BA37-5953D17E88EE}" srcOrd="1" destOrd="0" presId="urn:microsoft.com/office/officeart/2005/8/layout/process3"/>
    <dgm:cxn modelId="{61FD5432-FB8D-456F-A58B-7729C19175A7}" srcId="{4BFFFEB2-40CF-4017-B3AE-21094684E173}" destId="{EB07A31D-E937-42F7-89E7-8ED112742A56}" srcOrd="1" destOrd="0" parTransId="{55E587BE-443B-4811-BACD-1B1FE1F1ACE5}" sibTransId="{652C72B2-599D-4DA5-AAD1-A5CD2E605A1D}"/>
    <dgm:cxn modelId="{7A569F2B-88CF-45D1-9A74-431D05209B87}" type="presParOf" srcId="{5D7547CB-2670-494B-A066-4A04F29DFCF5}" destId="{E7AD5593-FD42-49D6-A438-165E1DAD9CE2}" srcOrd="0" destOrd="0" presId="urn:microsoft.com/office/officeart/2005/8/layout/process3"/>
    <dgm:cxn modelId="{9D268F27-5E58-464D-9DEE-D1A52B35FDC3}" type="presParOf" srcId="{E7AD5593-FD42-49D6-A438-165E1DAD9CE2}" destId="{D8BD1FB0-A3B1-4919-90D1-D749A41BB173}" srcOrd="0" destOrd="0" presId="urn:microsoft.com/office/officeart/2005/8/layout/process3"/>
    <dgm:cxn modelId="{CA37C654-3EDE-4368-B58D-2CFC48A2F926}" type="presParOf" srcId="{E7AD5593-FD42-49D6-A438-165E1DAD9CE2}" destId="{3E0129E9-BE60-48FC-906F-E1424CC83980}" srcOrd="1" destOrd="0" presId="urn:microsoft.com/office/officeart/2005/8/layout/process3"/>
    <dgm:cxn modelId="{799D14E0-9B27-4942-AA30-8CFD0FD7DE85}" type="presParOf" srcId="{E7AD5593-FD42-49D6-A438-165E1DAD9CE2}" destId="{0F851FD6-6036-479B-A117-7EB266D03ECD}" srcOrd="2" destOrd="0" presId="urn:microsoft.com/office/officeart/2005/8/layout/process3"/>
    <dgm:cxn modelId="{5B647034-505D-4496-B7CA-2CA17E743FBC}" type="presParOf" srcId="{5D7547CB-2670-494B-A066-4A04F29DFCF5}" destId="{661AAB5E-2239-43CE-BF89-613DC861FB11}" srcOrd="1" destOrd="0" presId="urn:microsoft.com/office/officeart/2005/8/layout/process3"/>
    <dgm:cxn modelId="{08CA5CA4-0950-47DF-8804-9227F8C189AE}" type="presParOf" srcId="{661AAB5E-2239-43CE-BF89-613DC861FB11}" destId="{77CBC519-8CE0-4501-B392-38AC35C3AFB9}" srcOrd="0" destOrd="0" presId="urn:microsoft.com/office/officeart/2005/8/layout/process3"/>
    <dgm:cxn modelId="{F60D33DB-3ED0-44DD-B56F-8F6324D9CBF9}" type="presParOf" srcId="{5D7547CB-2670-494B-A066-4A04F29DFCF5}" destId="{5E098AC4-7688-4F0D-81A3-76A8B95D90D5}" srcOrd="2" destOrd="0" presId="urn:microsoft.com/office/officeart/2005/8/layout/process3"/>
    <dgm:cxn modelId="{53194074-A673-4157-92C2-C2D629402CAD}" type="presParOf" srcId="{5E098AC4-7688-4F0D-81A3-76A8B95D90D5}" destId="{04C67805-6314-4412-8036-F6284847BD40}" srcOrd="0" destOrd="0" presId="urn:microsoft.com/office/officeart/2005/8/layout/process3"/>
    <dgm:cxn modelId="{60F7AC4D-C349-4FB4-8999-36A2C3969376}" type="presParOf" srcId="{5E098AC4-7688-4F0D-81A3-76A8B95D90D5}" destId="{1F9E0924-A728-481D-9B36-05D4BE81298F}" srcOrd="1" destOrd="0" presId="urn:microsoft.com/office/officeart/2005/8/layout/process3"/>
    <dgm:cxn modelId="{56F4764C-BF15-46EE-B518-94E1ABE9984F}" type="presParOf" srcId="{5E098AC4-7688-4F0D-81A3-76A8B95D90D5}" destId="{C766B249-549E-4E46-9CC7-B7D685010C52}" srcOrd="2" destOrd="0" presId="urn:microsoft.com/office/officeart/2005/8/layout/process3"/>
    <dgm:cxn modelId="{E3259DDE-CC21-472D-AE2A-391DC751959C}" type="presParOf" srcId="{5D7547CB-2670-494B-A066-4A04F29DFCF5}" destId="{508FB071-61FC-498C-A313-3334CD67A6C7}" srcOrd="3" destOrd="0" presId="urn:microsoft.com/office/officeart/2005/8/layout/process3"/>
    <dgm:cxn modelId="{DD30E37B-0375-4385-A0F2-B84F3D10A5C7}" type="presParOf" srcId="{508FB071-61FC-498C-A313-3334CD67A6C7}" destId="{29A98E48-CECB-453B-B3B4-0669CE38506B}" srcOrd="0" destOrd="0" presId="urn:microsoft.com/office/officeart/2005/8/layout/process3"/>
    <dgm:cxn modelId="{5DB09451-1717-41D5-9F3D-0934E584A2A7}" type="presParOf" srcId="{5D7547CB-2670-494B-A066-4A04F29DFCF5}" destId="{C370F4E9-A8B1-40FE-901E-A65495292CC1}" srcOrd="4" destOrd="0" presId="urn:microsoft.com/office/officeart/2005/8/layout/process3"/>
    <dgm:cxn modelId="{C868E9F9-2FAB-4A8E-B519-C57F1EB72465}" type="presParOf" srcId="{C370F4E9-A8B1-40FE-901E-A65495292CC1}" destId="{2BAE103E-4C6C-4A70-8387-033789808284}" srcOrd="0" destOrd="0" presId="urn:microsoft.com/office/officeart/2005/8/layout/process3"/>
    <dgm:cxn modelId="{F45B88A7-2919-4981-B01F-A5FB35C34EA2}" type="presParOf" srcId="{C370F4E9-A8B1-40FE-901E-A65495292CC1}" destId="{64FAEAE6-6937-42A5-B201-3E4BB9D76BCC}" srcOrd="1" destOrd="0" presId="urn:microsoft.com/office/officeart/2005/8/layout/process3"/>
    <dgm:cxn modelId="{8F317422-7DF2-40A8-8C32-1127DBFFEF92}" type="presParOf" srcId="{C370F4E9-A8B1-40FE-901E-A65495292CC1}" destId="{2C316301-3D1A-4F38-B0FA-3EEE9C36679A}" srcOrd="2" destOrd="0" presId="urn:microsoft.com/office/officeart/2005/8/layout/process3"/>
    <dgm:cxn modelId="{1369C3BD-9905-4A25-986A-B798A3472D1A}" type="presParOf" srcId="{5D7547CB-2670-494B-A066-4A04F29DFCF5}" destId="{8BF22CC3-7D8E-4FD2-86C4-7D283CFA6636}" srcOrd="5" destOrd="0" presId="urn:microsoft.com/office/officeart/2005/8/layout/process3"/>
    <dgm:cxn modelId="{BB2140CE-2A76-4731-B6AE-C6C65E0F9CF8}" type="presParOf" srcId="{8BF22CC3-7D8E-4FD2-86C4-7D283CFA6636}" destId="{E902BA54-4174-41B3-B982-7FA02D49593D}" srcOrd="0" destOrd="0" presId="urn:microsoft.com/office/officeart/2005/8/layout/process3"/>
    <dgm:cxn modelId="{B8882775-B63F-4494-A721-8B2C8C64AEDD}" type="presParOf" srcId="{5D7547CB-2670-494B-A066-4A04F29DFCF5}" destId="{4B9BC034-1703-4F4D-AF2A-EF2A26C8EABC}" srcOrd="6" destOrd="0" presId="urn:microsoft.com/office/officeart/2005/8/layout/process3"/>
    <dgm:cxn modelId="{E2BF86DA-0463-4B0C-9012-84B702AA9852}" type="presParOf" srcId="{4B9BC034-1703-4F4D-AF2A-EF2A26C8EABC}" destId="{2E7653C4-0C44-4575-B0CB-21F2BCB54CBC}" srcOrd="0" destOrd="0" presId="urn:microsoft.com/office/officeart/2005/8/layout/process3"/>
    <dgm:cxn modelId="{B2968B72-99CB-497F-933F-B4E8EC887A30}" type="presParOf" srcId="{4B9BC034-1703-4F4D-AF2A-EF2A26C8EABC}" destId="{785E8CC7-7E74-47D9-BF61-144D0CB627C5}" srcOrd="1" destOrd="0" presId="urn:microsoft.com/office/officeart/2005/8/layout/process3"/>
    <dgm:cxn modelId="{5C91E127-D56E-4A23-A071-640B3E3BE0DB}" type="presParOf" srcId="{4B9BC034-1703-4F4D-AF2A-EF2A26C8EABC}" destId="{8CBDA1F9-1BD6-4DA5-AAA7-59FAFFC7B779}" srcOrd="2" destOrd="0" presId="urn:microsoft.com/office/officeart/2005/8/layout/process3"/>
    <dgm:cxn modelId="{DB6F1AF3-8DBC-4DD4-8A18-1B7A48391399}" type="presParOf" srcId="{5D7547CB-2670-494B-A066-4A04F29DFCF5}" destId="{CD394816-7C6C-45B4-B994-587EBBD3E8CD}" srcOrd="7" destOrd="0" presId="urn:microsoft.com/office/officeart/2005/8/layout/process3"/>
    <dgm:cxn modelId="{127C1876-279B-492F-A095-99C89C5CC0FE}" type="presParOf" srcId="{CD394816-7C6C-45B4-B994-587EBBD3E8CD}" destId="{77A4F3ED-803A-46FC-BA37-5953D17E88EE}" srcOrd="0" destOrd="0" presId="urn:microsoft.com/office/officeart/2005/8/layout/process3"/>
    <dgm:cxn modelId="{6B0EF696-95F4-4D07-87A2-F41244CA988C}" type="presParOf" srcId="{5D7547CB-2670-494B-A066-4A04F29DFCF5}" destId="{3877F43F-A5DE-4755-9698-999B43E9D58C}" srcOrd="8" destOrd="0" presId="urn:microsoft.com/office/officeart/2005/8/layout/process3"/>
    <dgm:cxn modelId="{7D8C169B-3543-4C6C-AADB-CA612E75EEEC}" type="presParOf" srcId="{3877F43F-A5DE-4755-9698-999B43E9D58C}" destId="{E095B35F-A79B-4E57-AC1B-704A93C45294}" srcOrd="0" destOrd="0" presId="urn:microsoft.com/office/officeart/2005/8/layout/process3"/>
    <dgm:cxn modelId="{F2921812-688C-4B44-BE19-CBCA476C8A0C}" type="presParOf" srcId="{3877F43F-A5DE-4755-9698-999B43E9D58C}" destId="{71EA2EC8-5B40-432C-9C9D-191110E69A2C}" srcOrd="1" destOrd="0" presId="urn:microsoft.com/office/officeart/2005/8/layout/process3"/>
    <dgm:cxn modelId="{CF8615B5-D501-484A-82CC-3692FE8AB123}" type="presParOf" srcId="{3877F43F-A5DE-4755-9698-999B43E9D58C}" destId="{33075AC8-46FC-42C4-A5EB-86FAB48E387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0B264-93C1-4BBC-9956-842F1C4CC552}">
      <dsp:nvSpPr>
        <dsp:cNvPr id="0" name=""/>
        <dsp:cNvSpPr/>
      </dsp:nvSpPr>
      <dsp:spPr>
        <a:xfrm>
          <a:off x="-8086380" y="-1236582"/>
          <a:ext cx="9631203" cy="9631203"/>
        </a:xfrm>
        <a:prstGeom prst="blockArc">
          <a:avLst>
            <a:gd name="adj1" fmla="val 18900000"/>
            <a:gd name="adj2" fmla="val 2700000"/>
            <a:gd name="adj3" fmla="val 22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DFB647-9DA4-426B-98C5-870786081446}">
      <dsp:nvSpPr>
        <dsp:cNvPr id="0" name=""/>
        <dsp:cNvSpPr/>
      </dsp:nvSpPr>
      <dsp:spPr>
        <a:xfrm>
          <a:off x="502136" y="325404"/>
          <a:ext cx="9100341" cy="6505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Enhancements &amp; Business Process Change</a:t>
          </a:r>
          <a:endParaRPr lang="en-US" sz="3200" kern="1200" dirty="0"/>
        </a:p>
      </dsp:txBody>
      <dsp:txXfrm>
        <a:off x="502136" y="325404"/>
        <a:ext cx="9100341" cy="650522"/>
      </dsp:txXfrm>
    </dsp:sp>
    <dsp:sp modelId="{807782A7-4679-471B-A032-CF8E63CE53B3}">
      <dsp:nvSpPr>
        <dsp:cNvPr id="0" name=""/>
        <dsp:cNvSpPr/>
      </dsp:nvSpPr>
      <dsp:spPr>
        <a:xfrm>
          <a:off x="95559" y="244089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9F699E-CA6F-46C1-A910-DBEB0D29D338}">
      <dsp:nvSpPr>
        <dsp:cNvPr id="0" name=""/>
        <dsp:cNvSpPr/>
      </dsp:nvSpPr>
      <dsp:spPr>
        <a:xfrm>
          <a:off x="1091242" y="1301760"/>
          <a:ext cx="8511235" cy="650522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Value Addition to Business</a:t>
          </a:r>
          <a:endParaRPr lang="en-US" sz="3200" kern="1200" dirty="0"/>
        </a:p>
      </dsp:txBody>
      <dsp:txXfrm>
        <a:off x="1091242" y="1301760"/>
        <a:ext cx="8511235" cy="650522"/>
      </dsp:txXfrm>
    </dsp:sp>
    <dsp:sp modelId="{6D385B23-E23E-4BA9-9A36-D77F45501A3F}">
      <dsp:nvSpPr>
        <dsp:cNvPr id="0" name=""/>
        <dsp:cNvSpPr/>
      </dsp:nvSpPr>
      <dsp:spPr>
        <a:xfrm>
          <a:off x="684666" y="1220445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403CF-DE38-4DA9-A9EC-F6A8B78157C6}">
      <dsp:nvSpPr>
        <dsp:cNvPr id="0" name=""/>
        <dsp:cNvSpPr/>
      </dsp:nvSpPr>
      <dsp:spPr>
        <a:xfrm>
          <a:off x="1414070" y="2277401"/>
          <a:ext cx="8188407" cy="650522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Business Adoption</a:t>
          </a:r>
          <a:endParaRPr lang="en-US" sz="3200" kern="1200" dirty="0"/>
        </a:p>
      </dsp:txBody>
      <dsp:txXfrm>
        <a:off x="1414070" y="2277401"/>
        <a:ext cx="8188407" cy="650522"/>
      </dsp:txXfrm>
    </dsp:sp>
    <dsp:sp modelId="{8BEBEC75-6DEC-4E21-B5AF-CC3C9BB00150}">
      <dsp:nvSpPr>
        <dsp:cNvPr id="0" name=""/>
        <dsp:cNvSpPr/>
      </dsp:nvSpPr>
      <dsp:spPr>
        <a:xfrm>
          <a:off x="1007493" y="2196086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1733E7-AC4F-4760-8479-DC03E38A3EFB}">
      <dsp:nvSpPr>
        <dsp:cNvPr id="0" name=""/>
        <dsp:cNvSpPr/>
      </dsp:nvSpPr>
      <dsp:spPr>
        <a:xfrm>
          <a:off x="1517146" y="3253757"/>
          <a:ext cx="8085332" cy="65052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Oracle Road Map &amp; Support</a:t>
          </a:r>
        </a:p>
      </dsp:txBody>
      <dsp:txXfrm>
        <a:off x="1517146" y="3253757"/>
        <a:ext cx="8085332" cy="650522"/>
      </dsp:txXfrm>
    </dsp:sp>
    <dsp:sp modelId="{DE39C13E-1434-43B2-A7A9-8AA488BD70E9}">
      <dsp:nvSpPr>
        <dsp:cNvPr id="0" name=""/>
        <dsp:cNvSpPr/>
      </dsp:nvSpPr>
      <dsp:spPr>
        <a:xfrm>
          <a:off x="1110569" y="3172442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3B2F8-D9C4-4590-8FF7-9D1A7594896D}">
      <dsp:nvSpPr>
        <dsp:cNvPr id="0" name=""/>
        <dsp:cNvSpPr/>
      </dsp:nvSpPr>
      <dsp:spPr>
        <a:xfrm>
          <a:off x="1414070" y="4230114"/>
          <a:ext cx="8188407" cy="650522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Project Timelines</a:t>
          </a:r>
          <a:endParaRPr lang="en-US" sz="3200" kern="1200" dirty="0"/>
        </a:p>
      </dsp:txBody>
      <dsp:txXfrm>
        <a:off x="1414070" y="4230114"/>
        <a:ext cx="8188407" cy="650522"/>
      </dsp:txXfrm>
    </dsp:sp>
    <dsp:sp modelId="{032B85FD-CF1A-44ED-B4E7-6CE16611A8F8}">
      <dsp:nvSpPr>
        <dsp:cNvPr id="0" name=""/>
        <dsp:cNvSpPr/>
      </dsp:nvSpPr>
      <dsp:spPr>
        <a:xfrm>
          <a:off x="1007493" y="4148798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F571E-0612-4C8B-BBD0-B13F87CB1FA0}">
      <dsp:nvSpPr>
        <dsp:cNvPr id="0" name=""/>
        <dsp:cNvSpPr/>
      </dsp:nvSpPr>
      <dsp:spPr>
        <a:xfrm>
          <a:off x="1091242" y="5205754"/>
          <a:ext cx="8511235" cy="650522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License &amp; Cost </a:t>
          </a: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091242" y="5205754"/>
        <a:ext cx="8511235" cy="650522"/>
      </dsp:txXfrm>
    </dsp:sp>
    <dsp:sp modelId="{431ADE13-9C0A-45CF-9B9A-ED631A9F5762}">
      <dsp:nvSpPr>
        <dsp:cNvPr id="0" name=""/>
        <dsp:cNvSpPr/>
      </dsp:nvSpPr>
      <dsp:spPr>
        <a:xfrm>
          <a:off x="684666" y="5124439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8609C0-12B2-42EE-8EC7-6E3FE011B107}">
      <dsp:nvSpPr>
        <dsp:cNvPr id="0" name=""/>
        <dsp:cNvSpPr/>
      </dsp:nvSpPr>
      <dsp:spPr>
        <a:xfrm>
          <a:off x="502136" y="6182111"/>
          <a:ext cx="9100341" cy="65052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35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 Gothic" panose="020B0502020202020204" pitchFamily="34" charset="0"/>
            </a:rPr>
            <a:t>Implementation Approach </a:t>
          </a:r>
          <a:endParaRPr lang="en-US" sz="3200" kern="1200" dirty="0"/>
        </a:p>
      </dsp:txBody>
      <dsp:txXfrm>
        <a:off x="502136" y="6182111"/>
        <a:ext cx="9100341" cy="650522"/>
      </dsp:txXfrm>
    </dsp:sp>
    <dsp:sp modelId="{60EF610E-F2BB-4D45-A98E-AF9AB20DB24E}">
      <dsp:nvSpPr>
        <dsp:cNvPr id="0" name=""/>
        <dsp:cNvSpPr/>
      </dsp:nvSpPr>
      <dsp:spPr>
        <a:xfrm>
          <a:off x="95559" y="6100795"/>
          <a:ext cx="813153" cy="813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A4A7E-BFE5-4901-A1AD-E6A79C1F8879}">
      <dsp:nvSpPr>
        <dsp:cNvPr id="0" name=""/>
        <dsp:cNvSpPr/>
      </dsp:nvSpPr>
      <dsp:spPr>
        <a:xfrm rot="5400000">
          <a:off x="-147439" y="150917"/>
          <a:ext cx="982927" cy="68804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1</a:t>
          </a:r>
          <a:endParaRPr lang="en-US" sz="1800" b="0" kern="1200" dirty="0">
            <a:solidFill>
              <a:srgbClr val="002060"/>
            </a:solidFill>
            <a:effectLst/>
          </a:endParaRPr>
        </a:p>
      </dsp:txBody>
      <dsp:txXfrm rot="-5400000">
        <a:off x="1" y="347503"/>
        <a:ext cx="688049" cy="294878"/>
      </dsp:txXfrm>
    </dsp:sp>
    <dsp:sp modelId="{59C34832-067E-4DAD-BDC2-A14A790AF0EF}">
      <dsp:nvSpPr>
        <dsp:cNvPr id="0" name=""/>
        <dsp:cNvSpPr/>
      </dsp:nvSpPr>
      <dsp:spPr>
        <a:xfrm rot="5400000">
          <a:off x="4790248" y="-4100292"/>
          <a:ext cx="638902" cy="884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EBS Lift &amp; Shift to Cloud</a:t>
          </a:r>
          <a:endParaRPr lang="en-US" sz="2300" b="0" kern="1200" dirty="0">
            <a:solidFill>
              <a:srgbClr val="002060"/>
            </a:solidFill>
            <a:effectLst/>
          </a:endParaRPr>
        </a:p>
      </dsp:txBody>
      <dsp:txXfrm rot="-5400000">
        <a:off x="688050" y="33095"/>
        <a:ext cx="8812111" cy="576524"/>
      </dsp:txXfrm>
    </dsp:sp>
    <dsp:sp modelId="{64411FC6-B39A-4075-AC21-6AEE8E4ACA94}">
      <dsp:nvSpPr>
        <dsp:cNvPr id="0" name=""/>
        <dsp:cNvSpPr/>
      </dsp:nvSpPr>
      <dsp:spPr>
        <a:xfrm rot="5400000">
          <a:off x="-147439" y="1036673"/>
          <a:ext cx="982927" cy="688049"/>
        </a:xfrm>
        <a:prstGeom prst="chevron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  <a:effectLst/>
            </a:rPr>
            <a:t>2</a:t>
          </a:r>
          <a:endParaRPr lang="en-US" sz="1800" b="0" kern="1200" dirty="0">
            <a:solidFill>
              <a:srgbClr val="002060"/>
            </a:solidFill>
            <a:effectLst/>
          </a:endParaRPr>
        </a:p>
      </dsp:txBody>
      <dsp:txXfrm rot="-5400000">
        <a:off x="1" y="1233259"/>
        <a:ext cx="688049" cy="294878"/>
      </dsp:txXfrm>
    </dsp:sp>
    <dsp:sp modelId="{B57AF238-8DE2-4580-BDDF-1D248EEE56A6}">
      <dsp:nvSpPr>
        <dsp:cNvPr id="0" name=""/>
        <dsp:cNvSpPr/>
      </dsp:nvSpPr>
      <dsp:spPr>
        <a:xfrm rot="5400000">
          <a:off x="4790248" y="-3212964"/>
          <a:ext cx="638902" cy="884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Upgrade Patching </a:t>
          </a:r>
          <a:endParaRPr lang="en-US" sz="2300" b="0" kern="1200" dirty="0">
            <a:solidFill>
              <a:srgbClr val="002060"/>
            </a:solidFill>
            <a:effectLst/>
          </a:endParaRPr>
        </a:p>
      </dsp:txBody>
      <dsp:txXfrm rot="-5400000">
        <a:off x="688050" y="920423"/>
        <a:ext cx="8812111" cy="576524"/>
      </dsp:txXfrm>
    </dsp:sp>
    <dsp:sp modelId="{CA005BE2-769D-4B04-BD15-528396A7842F}">
      <dsp:nvSpPr>
        <dsp:cNvPr id="0" name=""/>
        <dsp:cNvSpPr/>
      </dsp:nvSpPr>
      <dsp:spPr>
        <a:xfrm rot="5400000">
          <a:off x="-147439" y="1922430"/>
          <a:ext cx="982927" cy="688049"/>
        </a:xfrm>
        <a:prstGeom prst="chevron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  <a:effectLst/>
            </a:rPr>
            <a:t>3</a:t>
          </a:r>
          <a:endParaRPr lang="en-US" sz="1800" b="0" kern="1200" dirty="0">
            <a:solidFill>
              <a:srgbClr val="002060"/>
            </a:solidFill>
            <a:effectLst/>
          </a:endParaRPr>
        </a:p>
      </dsp:txBody>
      <dsp:txXfrm rot="-5400000">
        <a:off x="1" y="2119016"/>
        <a:ext cx="688049" cy="294878"/>
      </dsp:txXfrm>
    </dsp:sp>
    <dsp:sp modelId="{920F9C2D-44E0-40BC-9167-087B5EF0AF9D}">
      <dsp:nvSpPr>
        <dsp:cNvPr id="0" name=""/>
        <dsp:cNvSpPr/>
      </dsp:nvSpPr>
      <dsp:spPr>
        <a:xfrm rot="5400000">
          <a:off x="4790248" y="-2327207"/>
          <a:ext cx="638902" cy="884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Functional Setup Changes &amp; Migration – Config Snapshot</a:t>
          </a:r>
          <a:endParaRPr lang="en-US" sz="2300" b="0" kern="1200" dirty="0">
            <a:solidFill>
              <a:srgbClr val="002060"/>
            </a:solidFill>
            <a:effectLst/>
          </a:endParaRPr>
        </a:p>
      </dsp:txBody>
      <dsp:txXfrm rot="-5400000">
        <a:off x="688050" y="1806180"/>
        <a:ext cx="8812111" cy="576524"/>
      </dsp:txXfrm>
    </dsp:sp>
    <dsp:sp modelId="{A90BEDE7-73D8-4FD1-A2BD-F7D0419EB49D}">
      <dsp:nvSpPr>
        <dsp:cNvPr id="0" name=""/>
        <dsp:cNvSpPr/>
      </dsp:nvSpPr>
      <dsp:spPr>
        <a:xfrm rot="5400000">
          <a:off x="-147439" y="2808187"/>
          <a:ext cx="982927" cy="688049"/>
        </a:xfrm>
        <a:prstGeom prst="chevron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  <a:effectLst/>
            </a:rPr>
            <a:t>4</a:t>
          </a:r>
          <a:endParaRPr lang="en-US" sz="1800" b="0" kern="1200" dirty="0">
            <a:solidFill>
              <a:srgbClr val="002060"/>
            </a:solidFill>
            <a:effectLst/>
          </a:endParaRPr>
        </a:p>
      </dsp:txBody>
      <dsp:txXfrm rot="-5400000">
        <a:off x="1" y="3004773"/>
        <a:ext cx="688049" cy="294878"/>
      </dsp:txXfrm>
    </dsp:sp>
    <dsp:sp modelId="{A9EFE2A9-47F2-4384-97E5-E6C02C83BF26}">
      <dsp:nvSpPr>
        <dsp:cNvPr id="0" name=""/>
        <dsp:cNvSpPr/>
      </dsp:nvSpPr>
      <dsp:spPr>
        <a:xfrm rot="5400000">
          <a:off x="4790248" y="-1441450"/>
          <a:ext cx="638902" cy="884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Customization Remediation and its Migration- DB Impact</a:t>
          </a:r>
          <a:endParaRPr lang="en-US" sz="2300" b="0" kern="1200" dirty="0">
            <a:solidFill>
              <a:srgbClr val="002060"/>
            </a:solidFill>
            <a:effectLst/>
          </a:endParaRPr>
        </a:p>
      </dsp:txBody>
      <dsp:txXfrm rot="-5400000">
        <a:off x="688050" y="2691937"/>
        <a:ext cx="8812111" cy="576524"/>
      </dsp:txXfrm>
    </dsp:sp>
    <dsp:sp modelId="{9EA16CAA-F529-44A0-9EED-F8667F7DC238}">
      <dsp:nvSpPr>
        <dsp:cNvPr id="0" name=""/>
        <dsp:cNvSpPr/>
      </dsp:nvSpPr>
      <dsp:spPr>
        <a:xfrm rot="5400000">
          <a:off x="-147439" y="3693944"/>
          <a:ext cx="982927" cy="688049"/>
        </a:xfrm>
        <a:prstGeom prst="chevron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5</a:t>
          </a:r>
          <a:endParaRPr lang="en-US" sz="1800" kern="1200" dirty="0">
            <a:solidFill>
              <a:srgbClr val="002060"/>
            </a:solidFill>
          </a:endParaRPr>
        </a:p>
      </dsp:txBody>
      <dsp:txXfrm rot="-5400000">
        <a:off x="1" y="3890530"/>
        <a:ext cx="688049" cy="294878"/>
      </dsp:txXfrm>
    </dsp:sp>
    <dsp:sp modelId="{9783C84B-29CA-4886-BE1A-4112F5604233}">
      <dsp:nvSpPr>
        <dsp:cNvPr id="0" name=""/>
        <dsp:cNvSpPr/>
      </dsp:nvSpPr>
      <dsp:spPr>
        <a:xfrm rot="5400000">
          <a:off x="4790248" y="-555694"/>
          <a:ext cx="638902" cy="884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Testing, Reconciling &amp; Training </a:t>
          </a:r>
          <a:endParaRPr lang="en-US" sz="2300" b="0" kern="1200" dirty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sp:txBody>
      <dsp:txXfrm rot="-5400000">
        <a:off x="688050" y="3577693"/>
        <a:ext cx="8812111" cy="576524"/>
      </dsp:txXfrm>
    </dsp:sp>
    <dsp:sp modelId="{3A4337AF-5D10-4D5E-9068-2B738D6B8470}">
      <dsp:nvSpPr>
        <dsp:cNvPr id="0" name=""/>
        <dsp:cNvSpPr/>
      </dsp:nvSpPr>
      <dsp:spPr>
        <a:xfrm rot="5400000">
          <a:off x="-147439" y="4579700"/>
          <a:ext cx="982927" cy="688049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002060"/>
              </a:solidFill>
              <a:effectLst/>
            </a:rPr>
            <a:t>6</a:t>
          </a:r>
          <a:endParaRPr lang="en-US" sz="1800" b="0" kern="1200" dirty="0">
            <a:solidFill>
              <a:srgbClr val="002060"/>
            </a:solidFill>
            <a:effectLst/>
          </a:endParaRPr>
        </a:p>
      </dsp:txBody>
      <dsp:txXfrm rot="-5400000">
        <a:off x="1" y="4776286"/>
        <a:ext cx="688049" cy="294878"/>
      </dsp:txXfrm>
    </dsp:sp>
    <dsp:sp modelId="{87731237-DF96-4989-9A90-D27215396D0A}">
      <dsp:nvSpPr>
        <dsp:cNvPr id="0" name=""/>
        <dsp:cNvSpPr/>
      </dsp:nvSpPr>
      <dsp:spPr>
        <a:xfrm rot="5400000">
          <a:off x="4790248" y="330062"/>
          <a:ext cx="638902" cy="88433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  <a:softEdge rad="1270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Prod Cutover Strategies &amp; Support Transition</a:t>
          </a:r>
          <a:endParaRPr lang="en-US" sz="2300" b="0" kern="1200" dirty="0">
            <a:solidFill>
              <a:srgbClr val="002060"/>
            </a:solidFill>
            <a:effectLst/>
          </a:endParaRPr>
        </a:p>
      </dsp:txBody>
      <dsp:txXfrm rot="-5400000">
        <a:off x="688050" y="4463450"/>
        <a:ext cx="8812111" cy="576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96322-1847-41E3-8B2A-9A1B76B6BE06}">
      <dsp:nvSpPr>
        <dsp:cNvPr id="0" name=""/>
        <dsp:cNvSpPr/>
      </dsp:nvSpPr>
      <dsp:spPr>
        <a:xfrm>
          <a:off x="233618" y="0"/>
          <a:ext cx="5418667" cy="5418667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469C7-411A-4F96-AA97-DB7C5FBFBC9F}">
      <dsp:nvSpPr>
        <dsp:cNvPr id="0" name=""/>
        <dsp:cNvSpPr/>
      </dsp:nvSpPr>
      <dsp:spPr>
        <a:xfrm>
          <a:off x="2174427" y="542395"/>
          <a:ext cx="7315189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EBS </a:t>
          </a:r>
          <a:r>
            <a:rPr lang="en-US" sz="24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Financial Management</a:t>
          </a:r>
          <a:endParaRPr lang="en-US" sz="2400" kern="1200" dirty="0"/>
        </a:p>
      </dsp:txBody>
      <dsp:txXfrm>
        <a:off x="2221441" y="589409"/>
        <a:ext cx="7221161" cy="869055"/>
      </dsp:txXfrm>
    </dsp:sp>
    <dsp:sp modelId="{745B9500-9B2C-4445-AC7C-24A16874180B}">
      <dsp:nvSpPr>
        <dsp:cNvPr id="0" name=""/>
        <dsp:cNvSpPr/>
      </dsp:nvSpPr>
      <dsp:spPr>
        <a:xfrm>
          <a:off x="2174427" y="1625864"/>
          <a:ext cx="7315189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People Soft </a:t>
          </a:r>
          <a:r>
            <a:rPr lang="en-US" sz="24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Human Capital Management</a:t>
          </a:r>
          <a:endParaRPr lang="en-US" sz="2400" kern="1200" dirty="0"/>
        </a:p>
      </dsp:txBody>
      <dsp:txXfrm>
        <a:off x="2221441" y="1672878"/>
        <a:ext cx="7221161" cy="869055"/>
      </dsp:txXfrm>
    </dsp:sp>
    <dsp:sp modelId="{FC93E0AF-3EBD-4F8B-AE0F-56B9A3B33589}">
      <dsp:nvSpPr>
        <dsp:cNvPr id="0" name=""/>
        <dsp:cNvSpPr/>
      </dsp:nvSpPr>
      <dsp:spPr>
        <a:xfrm>
          <a:off x="2095108" y="2616798"/>
          <a:ext cx="7315189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JD Edwards </a:t>
          </a:r>
          <a:r>
            <a:rPr lang="en-US" sz="24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Order Management</a:t>
          </a:r>
          <a:endParaRPr lang="en-US" sz="2400" kern="1200" dirty="0"/>
        </a:p>
      </dsp:txBody>
      <dsp:txXfrm>
        <a:off x="2142122" y="2663812"/>
        <a:ext cx="7221161" cy="869055"/>
      </dsp:txXfrm>
    </dsp:sp>
    <dsp:sp modelId="{C88B4215-1DD9-4CD9-9AC5-91A9BC5351F0}">
      <dsp:nvSpPr>
        <dsp:cNvPr id="0" name=""/>
        <dsp:cNvSpPr/>
      </dsp:nvSpPr>
      <dsp:spPr>
        <a:xfrm>
          <a:off x="2174427" y="3792802"/>
          <a:ext cx="7315189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Siebel </a:t>
          </a:r>
          <a:r>
            <a:rPr lang="en-US" sz="2400" kern="1200" dirty="0" smtClean="0">
              <a:latin typeface="Century Gothic" panose="020B0502020202020204" pitchFamily="34" charset="0"/>
              <a:sym typeface="Wingdings" panose="05000000000000000000" pitchFamily="2" charset="2"/>
            </a:rPr>
            <a:t> Customer Relationship Management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2221441" y="3839816"/>
        <a:ext cx="7221161" cy="869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129E9-BE60-48FC-906F-E1424CC83980}">
      <dsp:nvSpPr>
        <dsp:cNvPr id="0" name=""/>
        <dsp:cNvSpPr/>
      </dsp:nvSpPr>
      <dsp:spPr>
        <a:xfrm>
          <a:off x="14427" y="576731"/>
          <a:ext cx="1402189" cy="9043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Design &amp; Scope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14427" y="576731"/>
        <a:ext cx="1402189" cy="602868"/>
      </dsp:txXfrm>
    </dsp:sp>
    <dsp:sp modelId="{0F851FD6-6036-479B-A117-7EB266D03ECD}">
      <dsp:nvSpPr>
        <dsp:cNvPr id="0" name=""/>
        <dsp:cNvSpPr/>
      </dsp:nvSpPr>
      <dsp:spPr>
        <a:xfrm>
          <a:off x="293742" y="1474609"/>
          <a:ext cx="1328329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Functional design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GAP analysis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Scope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migrations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Extensions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Define Project Plan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332647" y="1513514"/>
        <a:ext cx="1250519" cy="3306190"/>
      </dsp:txXfrm>
    </dsp:sp>
    <dsp:sp modelId="{661AAB5E-2239-43CE-BF89-613DC861FB11}">
      <dsp:nvSpPr>
        <dsp:cNvPr id="0" name=""/>
        <dsp:cNvSpPr/>
      </dsp:nvSpPr>
      <dsp:spPr>
        <a:xfrm rot="5881">
          <a:off x="1586920" y="732478"/>
          <a:ext cx="361046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1586920" y="791396"/>
        <a:ext cx="272554" cy="176984"/>
      </dsp:txXfrm>
    </dsp:sp>
    <dsp:sp modelId="{1F9E0924-A728-481D-9B36-05D4BE81298F}">
      <dsp:nvSpPr>
        <dsp:cNvPr id="0" name=""/>
        <dsp:cNvSpPr/>
      </dsp:nvSpPr>
      <dsp:spPr>
        <a:xfrm>
          <a:off x="2097834" y="564570"/>
          <a:ext cx="1409435" cy="951495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Configure Fusion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097834" y="564570"/>
        <a:ext cx="1409435" cy="634330"/>
      </dsp:txXfrm>
    </dsp:sp>
    <dsp:sp modelId="{C766B249-549E-4E46-9CC7-B7D685010C52}">
      <dsp:nvSpPr>
        <dsp:cNvPr id="0" name=""/>
        <dsp:cNvSpPr/>
      </dsp:nvSpPr>
      <dsp:spPr>
        <a:xfrm>
          <a:off x="2205007" y="1504468"/>
          <a:ext cx="153271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Setup Configuration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Data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Built Integrations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Develop Extension 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Develop Reports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entury Gothic" panose="020B0502020202020204" pitchFamily="34" charset="0"/>
          </a:endParaRPr>
        </a:p>
      </dsp:txBody>
      <dsp:txXfrm>
        <a:off x="2249899" y="1549360"/>
        <a:ext cx="1442928" cy="3294216"/>
      </dsp:txXfrm>
    </dsp:sp>
    <dsp:sp modelId="{508FB071-61FC-498C-A313-3334CD67A6C7}">
      <dsp:nvSpPr>
        <dsp:cNvPr id="0" name=""/>
        <dsp:cNvSpPr/>
      </dsp:nvSpPr>
      <dsp:spPr>
        <a:xfrm rot="21592880">
          <a:off x="3702216" y="731958"/>
          <a:ext cx="413287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3702216" y="791044"/>
        <a:ext cx="324795" cy="176984"/>
      </dsp:txXfrm>
    </dsp:sp>
    <dsp:sp modelId="{64FAEAE6-6937-42A5-B201-3E4BB9D76BCC}">
      <dsp:nvSpPr>
        <dsp:cNvPr id="0" name=""/>
        <dsp:cNvSpPr/>
      </dsp:nvSpPr>
      <dsp:spPr>
        <a:xfrm>
          <a:off x="4287056" y="584713"/>
          <a:ext cx="1376217" cy="87756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Validate	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4287056" y="584713"/>
        <a:ext cx="1376217" cy="585046"/>
      </dsp:txXfrm>
    </dsp:sp>
    <dsp:sp modelId="{2C316301-3D1A-4F38-B0FA-3EEE9C36679A}">
      <dsp:nvSpPr>
        <dsp:cNvPr id="0" name=""/>
        <dsp:cNvSpPr/>
      </dsp:nvSpPr>
      <dsp:spPr>
        <a:xfrm>
          <a:off x="4322984" y="1443785"/>
          <a:ext cx="151587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Validate Solutions with User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Load &amp; Reconcile Data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Conduct training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4367382" y="1488183"/>
        <a:ext cx="1427076" cy="3295204"/>
      </dsp:txXfrm>
    </dsp:sp>
    <dsp:sp modelId="{8BF22CC3-7D8E-4FD2-86C4-7D283CFA6636}">
      <dsp:nvSpPr>
        <dsp:cNvPr id="0" name=""/>
        <dsp:cNvSpPr/>
      </dsp:nvSpPr>
      <dsp:spPr>
        <a:xfrm rot="1799">
          <a:off x="5860267" y="730322"/>
          <a:ext cx="417626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5860267" y="789293"/>
        <a:ext cx="329134" cy="176984"/>
      </dsp:txXfrm>
    </dsp:sp>
    <dsp:sp modelId="{785E8CC7-7E74-47D9-BF61-144D0CB627C5}">
      <dsp:nvSpPr>
        <dsp:cNvPr id="0" name=""/>
        <dsp:cNvSpPr/>
      </dsp:nvSpPr>
      <dsp:spPr>
        <a:xfrm>
          <a:off x="6451249" y="581294"/>
          <a:ext cx="1376324" cy="891222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Transition to PROD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6451249" y="581294"/>
        <a:ext cx="1376324" cy="594148"/>
      </dsp:txXfrm>
    </dsp:sp>
    <dsp:sp modelId="{8CBDA1F9-1BD6-4DA5-AAA7-59FAFFC7B779}">
      <dsp:nvSpPr>
        <dsp:cNvPr id="0" name=""/>
        <dsp:cNvSpPr/>
      </dsp:nvSpPr>
      <dsp:spPr>
        <a:xfrm>
          <a:off x="6575973" y="1466188"/>
          <a:ext cx="158712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Configurations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Extension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Reports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Migrate &amp; Reconcile Data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Transition to PROD Support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6622458" y="1512673"/>
        <a:ext cx="1494152" cy="3291030"/>
      </dsp:txXfrm>
    </dsp:sp>
    <dsp:sp modelId="{CD394816-7C6C-45B4-B994-587EBBD3E8CD}">
      <dsp:nvSpPr>
        <dsp:cNvPr id="0" name=""/>
        <dsp:cNvSpPr/>
      </dsp:nvSpPr>
      <dsp:spPr>
        <a:xfrm rot="21595249">
          <a:off x="8033460" y="729345"/>
          <a:ext cx="436480" cy="294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Century Gothic" panose="020B0502020202020204" pitchFamily="34" charset="0"/>
          </a:endParaRPr>
        </a:p>
      </dsp:txBody>
      <dsp:txXfrm>
        <a:off x="8033460" y="788400"/>
        <a:ext cx="347988" cy="176984"/>
      </dsp:txXfrm>
    </dsp:sp>
    <dsp:sp modelId="{71EA2EC8-5B40-432C-9C9D-191110E69A2C}">
      <dsp:nvSpPr>
        <dsp:cNvPr id="0" name=""/>
        <dsp:cNvSpPr/>
      </dsp:nvSpPr>
      <dsp:spPr>
        <a:xfrm>
          <a:off x="8651120" y="582989"/>
          <a:ext cx="1784638" cy="87617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Support &amp; Future Rollout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8651120" y="582989"/>
        <a:ext cx="1784638" cy="584113"/>
      </dsp:txXfrm>
    </dsp:sp>
    <dsp:sp modelId="{33075AC8-46FC-42C4-A5EB-86FAB48E3875}">
      <dsp:nvSpPr>
        <dsp:cNvPr id="0" name=""/>
        <dsp:cNvSpPr/>
      </dsp:nvSpPr>
      <dsp:spPr>
        <a:xfrm>
          <a:off x="9045019" y="1463850"/>
          <a:ext cx="1510072" cy="33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Implement new modules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Rollout  New Countries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Periodic Upgrade &amp; Testing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latin typeface="Century Gothic" panose="020B0502020202020204" pitchFamily="34" charset="0"/>
            </a:rPr>
            <a:t>Additional Extension/Reports</a:t>
          </a:r>
          <a:endParaRPr lang="en-US" sz="1400" kern="1200" dirty="0">
            <a:solidFill>
              <a:srgbClr val="002060"/>
            </a:solidFill>
            <a:latin typeface="Century Gothic" panose="020B0502020202020204" pitchFamily="34" charset="0"/>
          </a:endParaRPr>
        </a:p>
      </dsp:txBody>
      <dsp:txXfrm>
        <a:off x="9089247" y="1508078"/>
        <a:ext cx="1421616" cy="329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09-Apr-19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96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02655" y="1423115"/>
            <a:ext cx="11214056" cy="499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39" y="1036749"/>
            <a:ext cx="11039894" cy="1102963"/>
          </a:xfrm>
        </p:spPr>
        <p:txBody>
          <a:bodyPr/>
          <a:lstStyle>
            <a:lvl1pPr algn="ctr">
              <a:defRPr>
                <a:solidFill>
                  <a:srgbClr val="D112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439" y="2356834"/>
            <a:ext cx="11039894" cy="12324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3A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63273" y="3838575"/>
            <a:ext cx="3832225" cy="42287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003A65"/>
                </a:solidFill>
              </a:defRPr>
            </a:lvl1pPr>
          </a:lstStyle>
          <a:p>
            <a:pPr lvl="0"/>
            <a:r>
              <a:rPr lang="en-US" dirty="0"/>
              <a:t>Prepared by: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53" y="4286420"/>
            <a:ext cx="2633663" cy="13366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69931"/>
            <a:ext cx="5601419" cy="250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presentation title that can be up to three lines in length</a:t>
            </a: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021" y="291662"/>
            <a:ext cx="11114689" cy="963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021" y="1516289"/>
            <a:ext cx="11114689" cy="476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5334" y="6475514"/>
            <a:ext cx="63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354ABE3-2555-AC48-921D-BBEF8BC4B0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3A6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partner.oracle.com/" TargetMode="Externa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A53982-4F6D-B243-A909-AAFC04408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439" y="1036749"/>
            <a:ext cx="11039894" cy="1706451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Century Gothic" panose="020B0502020202020204" pitchFamily="34" charset="0"/>
                <a:ea typeface="+mn-ea"/>
              </a:rPr>
              <a:t>Oracle Fusion Cloud Vs EBS 12.2.7 Upgrade: What suits your business best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6887F8-49DF-A349-BE75-AE5807707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51" y="2743200"/>
            <a:ext cx="11039894" cy="737332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Process/Functionality - Similarities and differences </a:t>
            </a:r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, Key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Consideration before making the </a:t>
            </a:r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choice, How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oracle fusion suits to your </a:t>
            </a:r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business, How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smooth the transition will </a:t>
            </a:r>
            <a:r>
              <a:rPr lang="en-US" sz="1600" dirty="0" smtClean="0">
                <a:solidFill>
                  <a:srgbClr val="636462"/>
                </a:solidFill>
                <a:latin typeface="Century Gothic" panose="020B0502020202020204" pitchFamily="34" charset="0"/>
              </a:rPr>
              <a:t>be, Case </a:t>
            </a:r>
            <a:r>
              <a:rPr lang="en-US" sz="1600" dirty="0">
                <a:solidFill>
                  <a:srgbClr val="636462"/>
                </a:solidFill>
                <a:latin typeface="Century Gothic" panose="020B0502020202020204" pitchFamily="34" charset="0"/>
              </a:rPr>
              <a:t>studies with Business 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5451C2-EA05-9242-B936-6F3D50AB6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3273" y="4050012"/>
            <a:ext cx="4448464" cy="422874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VIMAL M</a:t>
            </a:r>
            <a:r>
              <a:rPr lang="en-US" sz="2400" b="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ANIMOZHI</a:t>
            </a:r>
            <a:endParaRPr lang="en-US" sz="2400" b="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456BE2-3D00-1F45-A16C-242F1F00C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53" y="4557883"/>
            <a:ext cx="2633663" cy="1336675"/>
          </a:xfrm>
        </p:spPr>
        <p:txBody>
          <a:bodyPr/>
          <a:lstStyle/>
          <a:p>
            <a:r>
              <a:rPr lang="en-US" sz="1600" dirty="0" smtClean="0">
                <a:solidFill>
                  <a:srgbClr val="646662"/>
                </a:solidFill>
                <a:latin typeface="Century Gothic" panose="020B0502020202020204" pitchFamily="34" charset="0"/>
              </a:rPr>
              <a:t>PROJECT </a:t>
            </a:r>
            <a:r>
              <a:rPr lang="en-US" sz="1600" dirty="0">
                <a:solidFill>
                  <a:srgbClr val="646662"/>
                </a:solidFill>
                <a:latin typeface="Century Gothic" panose="020B0502020202020204" pitchFamily="34" charset="0"/>
              </a:rPr>
              <a:t>LEAD</a:t>
            </a:r>
          </a:p>
          <a:p>
            <a:r>
              <a:rPr lang="en-US" sz="1600" dirty="0">
                <a:solidFill>
                  <a:srgbClr val="646662"/>
                </a:solidFill>
                <a:latin typeface="Century Gothic" panose="020B0502020202020204" pitchFamily="34" charset="0"/>
              </a:rPr>
              <a:t>DOYENSYS</a:t>
            </a:r>
          </a:p>
          <a:p>
            <a:r>
              <a:rPr lang="en-US" sz="1600" dirty="0" smtClean="0">
                <a:solidFill>
                  <a:srgbClr val="646662"/>
                </a:solidFill>
                <a:latin typeface="Century Gothic" panose="020B0502020202020204" pitchFamily="34" charset="0"/>
              </a:rPr>
              <a:t>14-SEP-2018</a:t>
            </a:r>
            <a:endParaRPr lang="en-US" sz="1600" dirty="0">
              <a:solidFill>
                <a:srgbClr val="646662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EBS Enhancements - Oracle </a:t>
            </a:r>
            <a:r>
              <a:rPr lang="en-US" sz="3200" b="0" dirty="0" smtClean="0">
                <a:latin typeface="Century Gothic" panose="020B0502020202020204" pitchFamily="34" charset="0"/>
              </a:rPr>
              <a:t>SCM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Oracle Order </a:t>
            </a:r>
            <a:r>
              <a:rPr lang="en-US" b="1" dirty="0" smtClean="0">
                <a:latin typeface="Century Gothic" panose="020B0502020202020204" pitchFamily="34" charset="0"/>
              </a:rPr>
              <a:t>Management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Service Item Support in Promotional Modifiers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Support of Non-Continuous Price Breaks and allow </a:t>
            </a:r>
            <a:r>
              <a:rPr lang="en-US" sz="1900" dirty="0" smtClean="0">
                <a:latin typeface="Century Gothic" panose="020B0502020202020204" pitchFamily="34" charset="0"/>
              </a:rPr>
              <a:t>gaps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Tax Calculation on Freight </a:t>
            </a:r>
            <a:r>
              <a:rPr lang="en-US" sz="1900" dirty="0" smtClean="0">
                <a:latin typeface="Century Gothic" panose="020B0502020202020204" pitchFamily="34" charset="0"/>
              </a:rPr>
              <a:t>Charges in OM </a:t>
            </a:r>
            <a:r>
              <a:rPr lang="en-US" sz="1900" dirty="0">
                <a:latin typeface="Century Gothic" panose="020B0502020202020204" pitchFamily="34" charset="0"/>
              </a:rPr>
              <a:t>instead of AR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User Defined Attributes (UDA) - T</a:t>
            </a:r>
            <a:r>
              <a:rPr lang="en-US" sz="1900" dirty="0" smtClean="0">
                <a:latin typeface="Century Gothic" panose="020B0502020202020204" pitchFamily="34" charset="0"/>
              </a:rPr>
              <a:t>o </a:t>
            </a:r>
            <a:r>
              <a:rPr lang="en-US" sz="1900" dirty="0">
                <a:latin typeface="Century Gothic" panose="020B0502020202020204" pitchFamily="34" charset="0"/>
              </a:rPr>
              <a:t>add several additional fields to the order header and line.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Credit Tolerance for Honoring Manually Released Credit Check </a:t>
            </a:r>
            <a:r>
              <a:rPr lang="en-US" sz="1900" dirty="0" smtClean="0">
                <a:latin typeface="Century Gothic" panose="020B0502020202020204" pitchFamily="34" charset="0"/>
              </a:rPr>
              <a:t>Holds</a:t>
            </a:r>
          </a:p>
          <a:p>
            <a:r>
              <a:rPr lang="en-US" sz="1900" dirty="0" smtClean="0">
                <a:latin typeface="Century Gothic" panose="020B0502020202020204" pitchFamily="34" charset="0"/>
              </a:rPr>
              <a:t>Excluding Reserved Lines from Scheduling</a:t>
            </a:r>
          </a:p>
          <a:p>
            <a:r>
              <a:rPr lang="en-US" sz="1900" dirty="0" smtClean="0">
                <a:latin typeface="Century Gothic" panose="020B0502020202020204" pitchFamily="34" charset="0"/>
              </a:rPr>
              <a:t>Scheduling </a:t>
            </a:r>
            <a:r>
              <a:rPr lang="en-US" sz="1900" dirty="0">
                <a:latin typeface="Century Gothic" panose="020B0502020202020204" pitchFamily="34" charset="0"/>
              </a:rPr>
              <a:t>Enhancements </a:t>
            </a:r>
            <a:endParaRPr lang="en-US" sz="19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900" dirty="0" smtClean="0">
                <a:latin typeface="Century Gothic" panose="020B0502020202020204" pitchFamily="34" charset="0"/>
              </a:rPr>
              <a:t>Partial Available </a:t>
            </a:r>
            <a:r>
              <a:rPr lang="en-US" sz="1900" dirty="0" err="1" smtClean="0">
                <a:latin typeface="Century Gothic" panose="020B0502020202020204" pitchFamily="34" charset="0"/>
              </a:rPr>
              <a:t>Qty</a:t>
            </a:r>
            <a:r>
              <a:rPr lang="en-US" sz="1900" dirty="0" smtClean="0">
                <a:latin typeface="Century Gothic" panose="020B0502020202020204" pitchFamily="34" charset="0"/>
              </a:rPr>
              <a:t>-&gt;Split &amp; Schedule/Split &amp; Substitute</a:t>
            </a:r>
          </a:p>
          <a:p>
            <a:pPr lvl="1"/>
            <a:r>
              <a:rPr lang="en-US" sz="1900" dirty="0" smtClean="0">
                <a:latin typeface="Century Gothic" panose="020B0502020202020204" pitchFamily="34" charset="0"/>
              </a:rPr>
              <a:t>Order Fulfillment based on the Secondary UOM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Item Substitution and </a:t>
            </a:r>
            <a:r>
              <a:rPr lang="en-US" sz="1900" dirty="0">
                <a:solidFill>
                  <a:srgbClr val="000000"/>
                </a:solidFill>
                <a:latin typeface="Century Gothic" panose="020B0502020202020204" pitchFamily="34" charset="0"/>
              </a:rPr>
              <a:t>Manual Line Splits </a:t>
            </a:r>
            <a:r>
              <a:rPr lang="en-US" sz="1900" dirty="0">
                <a:latin typeface="Century Gothic" panose="020B0502020202020204" pitchFamily="34" charset="0"/>
              </a:rPr>
              <a:t>on Internal Sales </a:t>
            </a:r>
            <a:r>
              <a:rPr lang="en-US" sz="1900" dirty="0" smtClean="0">
                <a:latin typeface="Century Gothic" panose="020B0502020202020204" pitchFamily="34" charset="0"/>
              </a:rPr>
              <a:t>Orders</a:t>
            </a:r>
          </a:p>
          <a:p>
            <a:r>
              <a:rPr lang="en-US" sz="1900" dirty="0" smtClean="0">
                <a:latin typeface="Century Gothic" panose="020B0502020202020204" pitchFamily="34" charset="0"/>
              </a:rPr>
              <a:t>Integration OM </a:t>
            </a:r>
            <a:r>
              <a:rPr lang="en-US" sz="1900" dirty="0">
                <a:latin typeface="Century Gothic" panose="020B0502020202020204" pitchFamily="34" charset="0"/>
              </a:rPr>
              <a:t>with </a:t>
            </a:r>
            <a:r>
              <a:rPr lang="en-US" sz="1900" dirty="0" smtClean="0">
                <a:latin typeface="Century Gothic" panose="020B0502020202020204" pitchFamily="34" charset="0"/>
              </a:rPr>
              <a:t>AME</a:t>
            </a:r>
          </a:p>
          <a:p>
            <a:r>
              <a:rPr lang="en-US" sz="1900" dirty="0">
                <a:latin typeface="Century Gothic" panose="020B0502020202020204" pitchFamily="34" charset="0"/>
              </a:rPr>
              <a:t>HTML User Interface for Order </a:t>
            </a:r>
            <a:r>
              <a:rPr lang="en-US" sz="1900" dirty="0" smtClean="0">
                <a:latin typeface="Century Gothic" panose="020B0502020202020204" pitchFamily="34" charset="0"/>
              </a:rPr>
              <a:t>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EBS Enhancements - Oracle </a:t>
            </a:r>
            <a:r>
              <a:rPr lang="en-US" sz="3200" b="0" dirty="0" smtClean="0">
                <a:latin typeface="Century Gothic" panose="020B0502020202020204" pitchFamily="34" charset="0"/>
              </a:rPr>
              <a:t>SCM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071563"/>
            <a:ext cx="11214056" cy="53485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Oracle </a:t>
            </a:r>
            <a:r>
              <a:rPr lang="en-US" sz="2000" b="1" dirty="0" smtClean="0">
                <a:latin typeface="Century Gothic" panose="020B0502020202020204" pitchFamily="34" charset="0"/>
              </a:rPr>
              <a:t>Purchasing &amp;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iProcurement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Visibility of Item Master Attachments in Item Search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One-Step Checkout-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View shopping </a:t>
            </a:r>
            <a:r>
              <a:rPr lang="en-US" sz="2000" dirty="0">
                <a:latin typeface="Century Gothic" panose="020B0502020202020204" pitchFamily="34" charset="0"/>
              </a:rPr>
              <a:t>cart </a:t>
            </a:r>
            <a:r>
              <a:rPr lang="en-US" sz="2000" dirty="0" smtClean="0">
                <a:latin typeface="Century Gothic" panose="020B0502020202020204" pitchFamily="34" charset="0"/>
              </a:rPr>
              <a:t>&amp; submit </a:t>
            </a:r>
            <a:r>
              <a:rPr lang="en-US" sz="2000" dirty="0">
                <a:latin typeface="Century Gothic" panose="020B0502020202020204" pitchFamily="34" charset="0"/>
              </a:rPr>
              <a:t>the requisition with a single click.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Support for Foreign Currency in Catalog </a:t>
            </a:r>
            <a:r>
              <a:rPr lang="en-US" sz="2000" dirty="0" smtClean="0">
                <a:latin typeface="Century Gothic" panose="020B0502020202020204" pitchFamily="34" charset="0"/>
              </a:rPr>
              <a:t>Request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Spot </a:t>
            </a:r>
            <a:r>
              <a:rPr lang="en-US" sz="2000" dirty="0">
                <a:latin typeface="Century Gothic" panose="020B0502020202020204" pitchFamily="34" charset="0"/>
              </a:rPr>
              <a:t>Buy Purchases Privileged </a:t>
            </a:r>
            <a:r>
              <a:rPr lang="en-US" sz="2000" dirty="0" smtClean="0">
                <a:latin typeface="Century Gothic" panose="020B0502020202020204" pitchFamily="34" charset="0"/>
              </a:rPr>
              <a:t>Requesters-  </a:t>
            </a:r>
            <a:r>
              <a:rPr lang="en-US" sz="2000" dirty="0">
                <a:latin typeface="Century Gothic" panose="020B0502020202020204" pitchFamily="34" charset="0"/>
              </a:rPr>
              <a:t>Convert </a:t>
            </a:r>
            <a:r>
              <a:rPr lang="en-US" sz="2000" dirty="0" err="1">
                <a:latin typeface="Century Gothic" panose="020B0502020202020204" pitchFamily="34" charset="0"/>
              </a:rPr>
              <a:t>Req</a:t>
            </a:r>
            <a:r>
              <a:rPr lang="en-US" sz="2000" dirty="0">
                <a:latin typeface="Century Gothic" panose="020B0502020202020204" pitchFamily="34" charset="0"/>
              </a:rPr>
              <a:t> to </a:t>
            </a:r>
            <a:r>
              <a:rPr lang="en-US" sz="2000" dirty="0" smtClean="0">
                <a:latin typeface="Century Gothic" panose="020B0502020202020204" pitchFamily="34" charset="0"/>
              </a:rPr>
              <a:t>PO, </a:t>
            </a:r>
            <a:r>
              <a:rPr lang="en-US" sz="2000" dirty="0">
                <a:latin typeface="Century Gothic" panose="020B0502020202020204" pitchFamily="34" charset="0"/>
              </a:rPr>
              <a:t>New Supplier Creation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W</a:t>
            </a:r>
            <a:r>
              <a:rPr lang="en-US" sz="2000" dirty="0" smtClean="0">
                <a:latin typeface="Century Gothic" panose="020B0502020202020204" pitchFamily="34" charset="0"/>
              </a:rPr>
              <a:t>eb </a:t>
            </a:r>
            <a:r>
              <a:rPr lang="en-US" sz="2000" dirty="0">
                <a:latin typeface="Century Gothic" panose="020B0502020202020204" pitchFamily="34" charset="0"/>
              </a:rPr>
              <a:t>service for importing </a:t>
            </a:r>
            <a:r>
              <a:rPr lang="en-US" sz="2000" dirty="0" smtClean="0">
                <a:latin typeface="Century Gothic" panose="020B0502020202020204" pitchFamily="34" charset="0"/>
              </a:rPr>
              <a:t>requisitions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Extension </a:t>
            </a:r>
            <a:r>
              <a:rPr lang="en-US" sz="2000" dirty="0">
                <a:latin typeface="Century Gothic" panose="020B0502020202020204" pitchFamily="34" charset="0"/>
              </a:rPr>
              <a:t>Hooks </a:t>
            </a:r>
            <a:r>
              <a:rPr lang="en-US" sz="2000" dirty="0" smtClean="0">
                <a:latin typeface="Century Gothic" panose="020B0502020202020204" pitchFamily="34" charset="0"/>
              </a:rPr>
              <a:t>for </a:t>
            </a:r>
            <a:r>
              <a:rPr lang="en-US" sz="2000" dirty="0">
                <a:latin typeface="Century Gothic" panose="020B0502020202020204" pitchFamily="34" charset="0"/>
              </a:rPr>
              <a:t>Additional custom </a:t>
            </a:r>
            <a:r>
              <a:rPr lang="en-US" sz="2000" dirty="0" smtClean="0">
                <a:latin typeface="Century Gothic" panose="020B0502020202020204" pitchFamily="34" charset="0"/>
              </a:rPr>
              <a:t>validations in PO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</a:t>
            </a:r>
            <a:r>
              <a:rPr lang="en-US" sz="2000" dirty="0" smtClean="0">
                <a:latin typeface="Century Gothic" panose="020B0502020202020204" pitchFamily="34" charset="0"/>
              </a:rPr>
              <a:t>reate </a:t>
            </a:r>
            <a:r>
              <a:rPr lang="en-US" sz="2000" dirty="0">
                <a:latin typeface="Century Gothic" panose="020B0502020202020204" pitchFamily="34" charset="0"/>
              </a:rPr>
              <a:t>or modify purchase order </a:t>
            </a:r>
            <a:r>
              <a:rPr lang="en-US" sz="2000" dirty="0" smtClean="0">
                <a:latin typeface="Century Gothic" panose="020B0502020202020204" pitchFamily="34" charset="0"/>
              </a:rPr>
              <a:t>lines using Spreadsheet/Web ADI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Notification to Requester when requisition converted to </a:t>
            </a:r>
            <a:r>
              <a:rPr lang="en-US" sz="2000" dirty="0" smtClean="0">
                <a:latin typeface="Century Gothic" panose="020B0502020202020204" pitchFamily="34" charset="0"/>
              </a:rPr>
              <a:t>PO</a:t>
            </a:r>
          </a:p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Oracle Inventory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Return to Vendor enhancement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Create in AR and track in Shipping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Request </a:t>
            </a:r>
            <a:r>
              <a:rPr lang="en-US" dirty="0">
                <a:latin typeface="Century Gothic" panose="020B0502020202020204" pitchFamily="34" charset="0"/>
              </a:rPr>
              <a:t>without a PO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Return material from any warehouse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Public APIs for </a:t>
            </a:r>
            <a:r>
              <a:rPr lang="en-US" sz="2000" dirty="0" smtClean="0">
                <a:latin typeface="Century Gothic" panose="020B0502020202020204" pitchFamily="34" charset="0"/>
              </a:rPr>
              <a:t>UOM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Transaction Status Summary window for Receiving Open Interface (ROI) transactions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New HTML User Interfaces for Receiving , Shipping &amp; Reservations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2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851338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12.2 Key Enhancement By Product Family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5" y="1143000"/>
            <a:ext cx="11384520" cy="50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  <a:t>EBS Roadmap and Value Of EBS 12.2.7 Upgrade</a:t>
            </a:r>
            <a:b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11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Roadmap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1028701"/>
            <a:ext cx="9734550" cy="53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Investment &amp; Roadmap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142" y="1000125"/>
            <a:ext cx="10542898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New UI &amp; Mobile Apps</a:t>
            </a:r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58" y="1100138"/>
            <a:ext cx="10367907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Mobile Apps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3" y="1100138"/>
            <a:ext cx="10273065" cy="53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On Cloud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042988"/>
            <a:ext cx="9744075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On Cloud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095375"/>
            <a:ext cx="75819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F8E4A-F166-C94D-93A8-7A70AC6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/>
            </a:r>
            <a:br>
              <a:rPr lang="en-US" sz="3200" b="0" dirty="0">
                <a:latin typeface="Century Gothic" panose="020B0502020202020204" pitchFamily="34" charset="0"/>
              </a:rPr>
            </a:br>
            <a:r>
              <a:rPr lang="en-US" sz="3200" b="0" dirty="0">
                <a:latin typeface="Century Gothic" panose="020B0502020202020204" pitchFamily="34" charset="0"/>
              </a:rPr>
              <a:t>Presenter Information</a:t>
            </a:r>
            <a:br>
              <a:rPr lang="en-US" sz="3200" b="0" dirty="0">
                <a:latin typeface="Century Gothic" panose="020B0502020202020204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4EE97E-0607-6D45-A551-B2A9173B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55" y="1255293"/>
            <a:ext cx="6583920" cy="516482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Working as Project Lead with Doyen Systems Pvt. Ltd. India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</a:t>
            </a:r>
            <a:r>
              <a:rPr lang="en-US" sz="2000" dirty="0">
                <a:latin typeface="Century Gothic" panose="020B0502020202020204" pitchFamily="34" charset="0"/>
              </a:rPr>
              <a:t>Cloud </a:t>
            </a:r>
            <a:r>
              <a:rPr lang="en-US" sz="2000" dirty="0" smtClean="0">
                <a:latin typeface="Century Gothic" panose="020B0502020202020204" pitchFamily="34" charset="0"/>
              </a:rPr>
              <a:t>Certified Specialist with around </a:t>
            </a:r>
            <a:r>
              <a:rPr lang="en-US" sz="2000" dirty="0">
                <a:latin typeface="Century Gothic" panose="020B0502020202020204" pitchFamily="34" charset="0"/>
              </a:rPr>
              <a:t>14 years of experience in Oracle Consulting, Implementation, Upgrade and Product support of various applications releases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Extensively </a:t>
            </a:r>
            <a:r>
              <a:rPr lang="en-US" sz="2000" dirty="0">
                <a:latin typeface="Century Gothic" panose="020B0502020202020204" pitchFamily="34" charset="0"/>
              </a:rPr>
              <a:t>worked in Finance, SCM, HRMS and Custom modules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Worked </a:t>
            </a:r>
            <a:r>
              <a:rPr lang="en-US" sz="2000" dirty="0">
                <a:latin typeface="Century Gothic" panose="020B0502020202020204" pitchFamily="34" charset="0"/>
              </a:rPr>
              <a:t>on varied projects across the geographical locations and different project challenges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Presented papers in various OAUG events.</a:t>
            </a:r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16" y="1423115"/>
            <a:ext cx="2247690" cy="3367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46183" y="498848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Vimalathithan 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0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12.2 Upgrade Approach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071563"/>
            <a:ext cx="11214056" cy="534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7977388"/>
              </p:ext>
            </p:extLst>
          </p:nvPr>
        </p:nvGraphicFramePr>
        <p:xfrm>
          <a:off x="685800" y="1071563"/>
          <a:ext cx="95313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1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  <a:t>Fusion Application and Its Advances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87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Oracle Fusion </a:t>
            </a:r>
            <a:r>
              <a:rPr lang="en-US" sz="3200" b="0" dirty="0" smtClean="0">
                <a:latin typeface="Century Gothic" panose="020B0502020202020204" pitchFamily="34" charset="0"/>
              </a:rPr>
              <a:t>Application – Built On Best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96571892"/>
              </p:ext>
            </p:extLst>
          </p:nvPr>
        </p:nvGraphicFramePr>
        <p:xfrm>
          <a:off x="778786" y="1001451"/>
          <a:ext cx="108512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6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451288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Fusion Application – Pillars &amp; Offerings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4" y="742950"/>
            <a:ext cx="9962693" cy="5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Technology &amp; Changes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90487"/>
              </p:ext>
            </p:extLst>
          </p:nvPr>
        </p:nvGraphicFramePr>
        <p:xfrm>
          <a:off x="429611" y="1292518"/>
          <a:ext cx="11087103" cy="522152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70827"/>
                <a:gridCol w="2486027"/>
                <a:gridCol w="5530249"/>
              </a:tblGrid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Technology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EBS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entury Gothic" panose="020B0502020202020204" pitchFamily="34" charset="0"/>
                        </a:rPr>
                        <a:t>Fusion Cloud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Servers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Apps Server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en-US" sz="1800" u="none" strike="noStrike" dirty="0" err="1">
                          <a:effectLst/>
                          <a:latin typeface="Century Gothic" panose="020B0502020202020204" pitchFamily="34" charset="0"/>
                        </a:rPr>
                        <a:t>Weblogic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GUI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Forms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, JSP, OAF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Oracle </a:t>
                      </a:r>
                      <a:r>
                        <a:rPr lang="fr-FR" sz="1800" u="none" strike="noStrike" dirty="0">
                          <a:effectLst/>
                          <a:latin typeface="Century Gothic" panose="020B0502020202020204" pitchFamily="34" charset="0"/>
                        </a:rPr>
                        <a:t>ADF, ADF Java Server Faces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PL/SQL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BPEL(Business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Process Execution Language)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Reports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RDF/XML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Publisher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BI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Publisher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Analysis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Discoverer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OTBI(Oracle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Transactional Business Intelligence)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Access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Responsibilities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Roles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Approvals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AME/Workflow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BPEL/BPM(Business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Process Management)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3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Data </a:t>
                      </a:r>
                      <a:r>
                        <a:rPr lang="en-US" sz="1800" b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Conversion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FBDI(File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Based Data Import)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Setup/Configuration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Application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FSM(Functional </a:t>
                      </a:r>
                      <a:r>
                        <a:rPr lang="en-US" sz="1800" u="none" strike="noStrike" dirty="0">
                          <a:effectLst/>
                          <a:latin typeface="Century Gothic" panose="020B0502020202020204" pitchFamily="34" charset="0"/>
                        </a:rPr>
                        <a:t>Setup Manager)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53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Application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Visual Builder-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To Build Integrations, Extensions, Reports. Support Mobile &amp; Voice UI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551301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What's There in Fusion Cloud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2655" y="842963"/>
            <a:ext cx="11214056" cy="5577155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New UI - Infolets / Dashboard							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New Reporting Tools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New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Integrations									New Configuration Tool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5" y="1169567"/>
            <a:ext cx="4855133" cy="251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75" y="1169567"/>
            <a:ext cx="5323488" cy="2373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3" y="4023487"/>
            <a:ext cx="5109176" cy="247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176" y="4024845"/>
            <a:ext cx="5824536" cy="22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3" y="291662"/>
            <a:ext cx="11230468" cy="69417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Fusion </a:t>
            </a:r>
            <a:r>
              <a:rPr lang="en-US" sz="3200" b="0" dirty="0" smtClean="0">
                <a:latin typeface="Century Gothic" panose="020B0502020202020204" pitchFamily="34" charset="0"/>
              </a:rPr>
              <a:t>Application – Technology </a:t>
            </a:r>
            <a:r>
              <a:rPr lang="en-US" sz="3200" b="0" dirty="0">
                <a:latin typeface="Century Gothic" panose="020B0502020202020204" pitchFamily="34" charset="0"/>
              </a:rPr>
              <a:t>Advances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289526"/>
              </p:ext>
            </p:extLst>
          </p:nvPr>
        </p:nvGraphicFramePr>
        <p:xfrm>
          <a:off x="286243" y="842960"/>
          <a:ext cx="11586673" cy="5535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5745"/>
                <a:gridCol w="7400928"/>
              </a:tblGrid>
              <a:tr h="28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What’s New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Benefits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Web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based intuitive </a:t>
                      </a:r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screen design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Reduce training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efforts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Task driven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workbench and </a:t>
                      </a:r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Infolets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productivity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Personalization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capability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agility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1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Mobile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Apps for Transaction and Partners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employee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mobility and productivity/ Digitally connected to external parties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Transactional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BI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Ad-hoc reports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capability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Financial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Report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Selectable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point of views with drill-down capability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Excel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Smart 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Slice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and dice data for business analytics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Formatted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Report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Formatted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report with graphical presentation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Transactional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dashboard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Provide key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metrics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Accessible by managers &amp;department users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Encourage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direct accountability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Comprehensive FBDI templates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Improve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and automate data entry tasks, reduce IT built costs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New Data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APIs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Enable real-time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data integration especially for client apps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New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SOAP web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Enable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system integration with external applications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Configuration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templates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Timesaver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configuration tools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Comprehensive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documentation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A centralized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documentation repository improves accessibility to essential documents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7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Downloadable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templates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Instant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download for templates from web site or within applications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3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BPM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Workflow (AMX)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 Re-configurable</a:t>
                      </a:r>
                      <a:r>
                        <a:rPr lang="en-US" sz="15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Seeded workflow, </a:t>
                      </a:r>
                      <a:r>
                        <a:rPr lang="en-US" sz="1500" u="none" strike="noStrike" dirty="0">
                          <a:effectLst/>
                          <a:latin typeface="Century Gothic" panose="020B0502020202020204" pitchFamily="34" charset="0"/>
                        </a:rPr>
                        <a:t>Flexible rules to allow business simplification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Fusion Application – Functional Advances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6243" y="1128713"/>
            <a:ext cx="11214056" cy="5614986"/>
          </a:xfrm>
        </p:spPr>
        <p:txBody>
          <a:bodyPr>
            <a:normAutofit/>
          </a:bodyPr>
          <a:lstStyle/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79401"/>
              </p:ext>
            </p:extLst>
          </p:nvPr>
        </p:nvGraphicFramePr>
        <p:xfrm>
          <a:off x="571500" y="1128717"/>
          <a:ext cx="10772775" cy="5439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875"/>
                <a:gridCol w="8343900"/>
              </a:tblGrid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Function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Fusion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Cloud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3306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Architecture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Business Structure,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Job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 Roles &amp;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Data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Roles,  Reference Data Set, Project Management, Rapid Implementations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6450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Order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Management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Order Orchestration Process, Order Fulfillment, Improved Global Order Promising, Improved Order &amp; Shipping Automation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Pricing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Configurable Business Rules in Pricing policy, Discount rules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Iprocurement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Modern User Experience, Mobile access to punch-out catalogs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Purchasing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Shared Services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 for REQ, PO, </a:t>
                      </a:r>
                      <a:r>
                        <a:rPr lang="en-US" sz="1600" baseline="0" dirty="0" err="1" smtClean="0">
                          <a:effectLst/>
                          <a:latin typeface="Century Gothic" panose="020B0502020202020204" pitchFamily="34" charset="0"/>
                        </a:rPr>
                        <a:t>Inv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, 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Enhanced 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electronic change management, Onetime delivery address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98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Supplier Portal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Digitally connected to supplier for all TRX, Eliminate off-system communication</a:t>
                      </a: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Supply Planning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Supply Chain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Orchestration</a:t>
                      </a: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Warehouse Management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Warehouse management enterprise edition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GL</a:t>
                      </a:r>
                      <a:endParaRPr lang="en-US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entury Gothic" panose="020B0502020202020204" pitchFamily="34" charset="0"/>
                        </a:rPr>
                        <a:t>ESSbase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 Cube, Balancing segments,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Centralized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Intercompany</a:t>
                      </a:r>
                      <a:r>
                        <a:rPr lang="en-US" sz="16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rules</a:t>
                      </a: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, Financial </a:t>
                      </a: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reporting, Multiple COA hierarchies.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</a:rPr>
                        <a:t>Receivables/Payables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Embedded Analytics, Spread Sheet integrations, Better user interface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  <a:tr h="366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HCM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Single integrated solution from ‘Hire to Retire’</a:t>
                      </a:r>
                    </a:p>
                  </a:txBody>
                  <a:tcPr marL="68580" marR="68580" marT="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lt1">
                        <a:hueOff val="0"/>
                        <a:satOff val="0"/>
                        <a:lumOff val="0"/>
                        <a:alpha val="4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1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</a:rPr>
              <a:t>The Transition to </a:t>
            </a:r>
            <a:r>
              <a:rPr lang="en-US" sz="4000" b="0" dirty="0" smtClean="0">
                <a:latin typeface="Century Gothic" panose="020B0502020202020204" pitchFamily="34" charset="0"/>
              </a:rPr>
              <a:t>Fusion Cloud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7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Fusion Implementation Approach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2460299"/>
              </p:ext>
            </p:extLst>
          </p:nvPr>
        </p:nvGraphicFramePr>
        <p:xfrm>
          <a:off x="588961" y="857250"/>
          <a:ext cx="10555289" cy="512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3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F8E4A-F166-C94D-93A8-7A70AC6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4EE97E-0607-6D45-A551-B2A9173B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55" y="1423115"/>
            <a:ext cx="11341658" cy="4997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6" descr="Doyensys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42" y="269836"/>
            <a:ext cx="5917677" cy="9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17" y="3986213"/>
            <a:ext cx="6825343" cy="2197490"/>
          </a:xfrm>
          <a:prstGeom prst="rect">
            <a:avLst/>
          </a:prstGeom>
        </p:spPr>
      </p:pic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1660569" y="1427021"/>
            <a:ext cx="3818001" cy="224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4880"/>
              </a:buClr>
              <a:defRPr/>
            </a:pPr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People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(Based out of USA &amp; India)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240+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people with expertise in Oracle </a:t>
            </a:r>
            <a:r>
              <a:rPr lang="en-US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Fusion, E-Business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Suite and Core Oracle Technology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Qualifications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91%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Certified Professionals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PMI - PMP</a:t>
            </a:r>
          </a:p>
          <a:p>
            <a:pPr marL="900091" lvl="2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MBA / Engineers</a:t>
            </a:r>
          </a:p>
          <a:p>
            <a:pPr marL="557199" lvl="1" indent="-214308">
              <a:spcBef>
                <a:spcPct val="20000"/>
              </a:spcBef>
              <a:buClr>
                <a:srgbClr val="00488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Serving Customers for last 10+ years 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7168" indent="-25716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  <a:defRPr/>
            </a:pPr>
            <a:endParaRPr lang="en-US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4" descr="Six Sig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71" y="1584460"/>
            <a:ext cx="1028700" cy="7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2993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46" y="1564807"/>
            <a:ext cx="1019175" cy="3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we-inc.com/Oracle_GoldPartner_200X75.png/image_pre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7" y="1954323"/>
            <a:ext cx="1019175" cy="4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escription: Description: cid:image002.jpg@01D00A20.8FFA484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3" y="2785639"/>
            <a:ext cx="228600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7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>
                <a:latin typeface="Century Gothic" panose="020B0502020202020204" pitchFamily="34" charset="0"/>
              </a:rPr>
              <a:t>Oracle Soar </a:t>
            </a:r>
            <a:r>
              <a:rPr lang="en-US" sz="2900" b="0" dirty="0" smtClean="0">
                <a:latin typeface="Century Gothic" panose="020B0502020202020204" pitchFamily="34" charset="0"/>
              </a:rPr>
              <a:t>- </a:t>
            </a:r>
            <a:r>
              <a:rPr lang="en-US" sz="2900" b="0" dirty="0">
                <a:latin typeface="Century Gothic" panose="020B0502020202020204" pitchFamily="34" charset="0"/>
              </a:rPr>
              <a:t>Automated </a:t>
            </a:r>
            <a:r>
              <a:rPr lang="en-US" sz="2900" b="0" dirty="0" smtClean="0">
                <a:latin typeface="Century Gothic" panose="020B0502020202020204" pitchFamily="34" charset="0"/>
              </a:rPr>
              <a:t>Upgrade to </a:t>
            </a:r>
            <a:r>
              <a:rPr lang="en-US" sz="2900" b="0" dirty="0">
                <a:latin typeface="Century Gothic" panose="020B0502020202020204" pitchFamily="34" charset="0"/>
              </a:rPr>
              <a:t>Cloud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Evaluator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Scan EBS for customization</a:t>
            </a:r>
          </a:p>
          <a:p>
            <a:r>
              <a:rPr lang="en-US" sz="1400" dirty="0" err="1" smtClean="0">
                <a:latin typeface="Century Gothic" panose="020B0502020202020204" pitchFamily="34" charset="0"/>
              </a:rPr>
              <a:t>Conf</a:t>
            </a:r>
            <a:r>
              <a:rPr lang="en-US" sz="1400" dirty="0" smtClean="0">
                <a:latin typeface="Century Gothic" panose="020B0502020202020204" pitchFamily="34" charset="0"/>
              </a:rPr>
              <a:t> Analyzer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Extract EBS Configuration parameters(COA, </a:t>
            </a:r>
            <a:r>
              <a:rPr lang="en-US" sz="1400" dirty="0" err="1" smtClean="0">
                <a:latin typeface="Century Gothic" panose="020B0502020202020204" pitchFamily="34" charset="0"/>
              </a:rPr>
              <a:t>Emp</a:t>
            </a:r>
            <a:r>
              <a:rPr lang="en-US" sz="1400" dirty="0" smtClean="0">
                <a:latin typeface="Century Gothic" panose="020B0502020202020204" pitchFamily="34" charset="0"/>
              </a:rPr>
              <a:t>, user etc..)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Auto Configurator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automatically configure setup in Fusion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Auto Data Migration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Extract data from EBS and loads in fusion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Integrations Accelerator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Library of Fusion Integrations, Connect to apps, SAP </a:t>
            </a:r>
            <a:r>
              <a:rPr lang="en-US" sz="1400" dirty="0" err="1" smtClean="0">
                <a:latin typeface="Century Gothic" panose="020B0502020202020204" pitchFamily="34" charset="0"/>
              </a:rPr>
              <a:t>etc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Customization Reductions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EBS Customization replaced with standard fusion </a:t>
            </a:r>
            <a:r>
              <a:rPr lang="en-US" sz="1400" dirty="0" err="1" smtClean="0">
                <a:latin typeface="Century Gothic" panose="020B0502020202020204" pitchFamily="34" charset="0"/>
              </a:rPr>
              <a:t>erp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Customization allowances </a:t>
            </a:r>
            <a:r>
              <a:rPr lang="en-US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Century Gothic" panose="020B0502020202020204" pitchFamily="34" charset="0"/>
              </a:rPr>
              <a:t> Custom Integrations, reports,  extension </a:t>
            </a:r>
            <a:r>
              <a:rPr lang="en-US" sz="1400" dirty="0" err="1" smtClean="0">
                <a:latin typeface="Century Gothic" panose="020B0502020202020204" pitchFamily="34" charset="0"/>
              </a:rPr>
              <a:t>etc</a:t>
            </a:r>
            <a:r>
              <a:rPr lang="en-US" sz="1400" dirty="0" smtClean="0">
                <a:latin typeface="Century Gothic" panose="020B0502020202020204" pitchFamily="34" charset="0"/>
              </a:rPr>
              <a:t>…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1" y="1098129"/>
            <a:ext cx="8799533" cy="33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entury Gothic" panose="020B0502020202020204" pitchFamily="34" charset="0"/>
                <a:sym typeface="Wingdings" panose="05000000000000000000" pitchFamily="2" charset="2"/>
              </a:rPr>
              <a:t>Technology Adoption – EBS &amp; Fusion </a:t>
            </a:r>
            <a:r>
              <a:rPr lang="en-US" sz="40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Application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6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12.2.7 – Adoption Choices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3" y="1423115"/>
            <a:ext cx="9942294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EBS &amp; Fusion Application – Adoption Choices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052512"/>
            <a:ext cx="8339138" cy="51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Practical Paths To Cloud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1038224"/>
            <a:ext cx="9891714" cy="55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Practical </a:t>
            </a:r>
            <a:r>
              <a:rPr lang="en-US" sz="3200" b="0" dirty="0" smtClean="0">
                <a:latin typeface="Century Gothic" panose="020B0502020202020204" pitchFamily="34" charset="0"/>
              </a:rPr>
              <a:t>Coexistence of EBS &amp; Cloud Application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4" y="1057275"/>
            <a:ext cx="10943732" cy="55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Fusion Application Adoption – Key Drivers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2655" y="1255291"/>
            <a:ext cx="11214056" cy="516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• To </a:t>
            </a:r>
            <a:r>
              <a:rPr lang="en-US" dirty="0">
                <a:latin typeface="Century Gothic" panose="020B0502020202020204" pitchFamily="34" charset="0"/>
              </a:rPr>
              <a:t>exploit specific functional </a:t>
            </a:r>
            <a:r>
              <a:rPr lang="en-US" dirty="0" smtClean="0">
                <a:latin typeface="Century Gothic" panose="020B0502020202020204" pitchFamily="34" charset="0"/>
              </a:rPr>
              <a:t>advance to </a:t>
            </a:r>
            <a:r>
              <a:rPr lang="en-US" dirty="0">
                <a:latin typeface="Century Gothic" panose="020B0502020202020204" pitchFamily="34" charset="0"/>
              </a:rPr>
              <a:t>resolve particular business </a:t>
            </a:r>
            <a:r>
              <a:rPr lang="en-US" dirty="0" smtClean="0">
                <a:latin typeface="Century Gothic" panose="020B0502020202020204" pitchFamily="34" charset="0"/>
              </a:rPr>
              <a:t>problem </a:t>
            </a:r>
            <a:r>
              <a:rPr lang="en-US" sz="1500" dirty="0" smtClean="0">
                <a:latin typeface="Century Gothic" panose="020B0502020202020204" pitchFamily="34" charset="0"/>
              </a:rPr>
              <a:t>SCM </a:t>
            </a:r>
            <a:r>
              <a:rPr lang="en-US" sz="1500" dirty="0">
                <a:latin typeface="Century Gothic" panose="020B0502020202020204" pitchFamily="34" charset="0"/>
              </a:rPr>
              <a:t>Distributed Order Orchestration to </a:t>
            </a:r>
            <a:r>
              <a:rPr lang="en-US" sz="1500" dirty="0" smtClean="0">
                <a:latin typeface="Century Gothic" panose="020B0502020202020204" pitchFamily="34" charset="0"/>
              </a:rPr>
              <a:t>centralize Order </a:t>
            </a:r>
            <a:r>
              <a:rPr lang="en-US" sz="1500" dirty="0">
                <a:latin typeface="Century Gothic" panose="020B0502020202020204" pitchFamily="34" charset="0"/>
              </a:rPr>
              <a:t>Processing across multiple Order Capture </a:t>
            </a:r>
            <a:r>
              <a:rPr lang="en-US" sz="1500" dirty="0" smtClean="0">
                <a:latin typeface="Century Gothic" panose="020B0502020202020204" pitchFamily="34" charset="0"/>
              </a:rPr>
              <a:t>systems</a:t>
            </a:r>
          </a:p>
          <a:p>
            <a:pPr marL="0" indent="0">
              <a:buNone/>
            </a:pPr>
            <a:endParaRPr lang="en-US" sz="1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T</a:t>
            </a:r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dirty="0">
                <a:latin typeface="Century Gothic" panose="020B0502020202020204" pitchFamily="34" charset="0"/>
              </a:rPr>
              <a:t>reduce costs or streamline a </a:t>
            </a:r>
            <a:r>
              <a:rPr lang="en-US" dirty="0" smtClean="0">
                <a:latin typeface="Century Gothic" panose="020B0502020202020204" pitchFamily="34" charset="0"/>
              </a:rPr>
              <a:t>critical business process </a:t>
            </a:r>
          </a:p>
          <a:p>
            <a:pPr marL="0" indent="0">
              <a:buNone/>
            </a:pPr>
            <a:r>
              <a:rPr lang="en-US" sz="1500" dirty="0" smtClean="0">
                <a:latin typeface="Century Gothic" panose="020B0502020202020204" pitchFamily="34" charset="0"/>
              </a:rPr>
              <a:t>Fusion </a:t>
            </a:r>
            <a:r>
              <a:rPr lang="en-US" sz="1500" dirty="0">
                <a:latin typeface="Century Gothic" panose="020B0502020202020204" pitchFamily="34" charset="0"/>
              </a:rPr>
              <a:t>Financials eliminates costly, manual, &amp; error prone Financial Reconciliation &amp; Disclosure Process with </a:t>
            </a:r>
            <a:r>
              <a:rPr lang="en-US" sz="1500" dirty="0" smtClean="0">
                <a:latin typeface="Century Gothic" panose="020B0502020202020204" pitchFamily="34" charset="0"/>
              </a:rPr>
              <a:t>GL</a:t>
            </a:r>
          </a:p>
          <a:p>
            <a:pPr marL="0" indent="0">
              <a:buNone/>
            </a:pPr>
            <a:endParaRPr lang="en-US" sz="1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T</a:t>
            </a:r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dirty="0">
                <a:latin typeface="Century Gothic" panose="020B0502020202020204" pitchFamily="34" charset="0"/>
              </a:rPr>
              <a:t>rationalize information </a:t>
            </a:r>
            <a:r>
              <a:rPr lang="en-US" dirty="0" smtClean="0">
                <a:latin typeface="Century Gothic" panose="020B0502020202020204" pitchFamily="34" charset="0"/>
              </a:rPr>
              <a:t>systems driven </a:t>
            </a:r>
            <a:r>
              <a:rPr lang="en-US" dirty="0">
                <a:latin typeface="Century Gothic" panose="020B0502020202020204" pitchFamily="34" charset="0"/>
              </a:rPr>
              <a:t>by functional change in </a:t>
            </a:r>
            <a:r>
              <a:rPr lang="en-US" dirty="0" smtClean="0">
                <a:latin typeface="Century Gothic" panose="020B0502020202020204" pitchFamily="34" charset="0"/>
              </a:rPr>
              <a:t>business 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500" dirty="0" smtClean="0">
                <a:latin typeface="Century Gothic" panose="020B0502020202020204" pitchFamily="34" charset="0"/>
              </a:rPr>
              <a:t>Fusion </a:t>
            </a:r>
            <a:r>
              <a:rPr lang="en-US" sz="1500" dirty="0">
                <a:latin typeface="Century Gothic" panose="020B0502020202020204" pitchFamily="34" charset="0"/>
              </a:rPr>
              <a:t>ERP for Global Financials &amp; Sourcing Processes to eliminate separate instances in each country Oracle Fusion Applications </a:t>
            </a:r>
            <a:r>
              <a:rPr lang="en-US" sz="1500" dirty="0" smtClean="0">
                <a:latin typeface="Century Gothic" panose="020B0502020202020204" pitchFamily="34" charset="0"/>
              </a:rPr>
              <a:t>Adoption</a:t>
            </a:r>
          </a:p>
          <a:p>
            <a:pPr marL="0" indent="0">
              <a:buNone/>
            </a:pPr>
            <a:endParaRPr lang="en-US" sz="1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• To </a:t>
            </a:r>
            <a:r>
              <a:rPr lang="en-US" dirty="0">
                <a:latin typeface="Century Gothic" panose="020B0502020202020204" pitchFamily="34" charset="0"/>
              </a:rPr>
              <a:t>re-implement information </a:t>
            </a:r>
            <a:r>
              <a:rPr lang="en-US" dirty="0" smtClean="0">
                <a:latin typeface="Century Gothic" panose="020B0502020202020204" pitchFamily="34" charset="0"/>
              </a:rPr>
              <a:t>systems driven </a:t>
            </a:r>
            <a:r>
              <a:rPr lang="en-US" dirty="0">
                <a:latin typeface="Century Gothic" panose="020B0502020202020204" pitchFamily="34" charset="0"/>
              </a:rPr>
              <a:t>by a technology change in </a:t>
            </a:r>
            <a:r>
              <a:rPr lang="en-US" dirty="0" smtClean="0">
                <a:latin typeface="Century Gothic" panose="020B0502020202020204" pitchFamily="34" charset="0"/>
              </a:rPr>
              <a:t>business </a:t>
            </a:r>
            <a:r>
              <a:rPr lang="en-US" sz="1500" dirty="0" smtClean="0">
                <a:latin typeface="Century Gothic" panose="020B0502020202020204" pitchFamily="34" charset="0"/>
              </a:rPr>
              <a:t>Line </a:t>
            </a:r>
            <a:r>
              <a:rPr lang="en-US" sz="1500" dirty="0">
                <a:latin typeface="Century Gothic" panose="020B0502020202020204" pitchFamily="34" charset="0"/>
              </a:rPr>
              <a:t>of Business Executives want to move a particular business process to </a:t>
            </a:r>
            <a:r>
              <a:rPr lang="en-US" sz="1500" dirty="0" smtClean="0">
                <a:latin typeface="Century Gothic" panose="020B0502020202020204" pitchFamily="34" charset="0"/>
              </a:rPr>
              <a:t>Software-as-a-Service</a:t>
            </a:r>
          </a:p>
          <a:p>
            <a:pPr marL="0" indent="0">
              <a:buNone/>
            </a:pPr>
            <a:endParaRPr lang="en-US" sz="15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• T</a:t>
            </a:r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dirty="0">
                <a:latin typeface="Century Gothic" panose="020B0502020202020204" pitchFamily="34" charset="0"/>
              </a:rPr>
              <a:t>eliminate a point solution and </a:t>
            </a:r>
            <a:r>
              <a:rPr lang="en-US" dirty="0" smtClean="0">
                <a:latin typeface="Century Gothic" panose="020B0502020202020204" pitchFamily="34" charset="0"/>
              </a:rPr>
              <a:t>move more </a:t>
            </a:r>
            <a:r>
              <a:rPr lang="en-US" dirty="0">
                <a:latin typeface="Century Gothic" panose="020B0502020202020204" pitchFamily="34" charset="0"/>
              </a:rPr>
              <a:t>of their processes to </a:t>
            </a:r>
            <a:r>
              <a:rPr lang="en-US" dirty="0" smtClean="0">
                <a:latin typeface="Century Gothic" panose="020B0502020202020204" pitchFamily="34" charset="0"/>
              </a:rPr>
              <a:t>Oracle </a:t>
            </a:r>
          </a:p>
          <a:p>
            <a:pPr marL="0" indent="0">
              <a:buNone/>
            </a:pPr>
            <a:r>
              <a:rPr lang="en-US" sz="1500" dirty="0" smtClean="0">
                <a:latin typeface="Century Gothic" panose="020B0502020202020204" pitchFamily="34" charset="0"/>
              </a:rPr>
              <a:t>Fusion </a:t>
            </a:r>
            <a:r>
              <a:rPr lang="en-US" sz="1500" dirty="0">
                <a:latin typeface="Century Gothic" panose="020B0502020202020204" pitchFamily="34" charset="0"/>
              </a:rPr>
              <a:t>Human Capital offers Core HR, Payroll, and Talent Management in single solution On-Premise or SaaS</a:t>
            </a:r>
          </a:p>
        </p:txBody>
      </p:sp>
    </p:spTree>
    <p:extLst>
      <p:ext uri="{BB962C8B-B14F-4D97-AF65-F5344CB8AC3E}">
        <p14:creationId xmlns:p14="http://schemas.microsoft.com/office/powerpoint/2010/main" val="10405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What Suits Your Business Best- Doyensys Opinion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EBS 12.X Promise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EBS 12.2.X releases </a:t>
            </a:r>
            <a:r>
              <a:rPr lang="en-US" sz="1800" dirty="0">
                <a:latin typeface="Century Gothic" panose="020B0502020202020204" pitchFamily="34" charset="0"/>
              </a:rPr>
              <a:t>promise to provide </a:t>
            </a:r>
            <a:r>
              <a:rPr lang="en-US" sz="1800" dirty="0" smtClean="0">
                <a:latin typeface="Century Gothic" panose="020B0502020202020204" pitchFamily="34" charset="0"/>
              </a:rPr>
              <a:t>exiting </a:t>
            </a:r>
            <a:r>
              <a:rPr lang="en-US" sz="1800" dirty="0">
                <a:latin typeface="Century Gothic" panose="020B0502020202020204" pitchFamily="34" charset="0"/>
              </a:rPr>
              <a:t>technology and enhanced </a:t>
            </a:r>
            <a:r>
              <a:rPr lang="en-US" sz="1800" dirty="0" smtClean="0">
                <a:latin typeface="Century Gothic" panose="020B0502020202020204" pitchFamily="34" charset="0"/>
              </a:rPr>
              <a:t>functionality. </a:t>
            </a:r>
            <a:r>
              <a:rPr lang="en-US" sz="1800" dirty="0">
                <a:latin typeface="Century Gothic" panose="020B0502020202020204" pitchFamily="34" charset="0"/>
              </a:rPr>
              <a:t>N</a:t>
            </a:r>
            <a:r>
              <a:rPr lang="en-US" sz="1800" dirty="0" smtClean="0">
                <a:latin typeface="Century Gothic" panose="020B0502020202020204" pitchFamily="34" charset="0"/>
              </a:rPr>
              <a:t>o </a:t>
            </a:r>
            <a:r>
              <a:rPr lang="en-US" sz="1800" dirty="0">
                <a:latin typeface="Century Gothic" panose="020B0502020202020204" pitchFamily="34" charset="0"/>
              </a:rPr>
              <a:t>urgency in </a:t>
            </a:r>
            <a:r>
              <a:rPr lang="en-US" sz="1800" dirty="0" smtClean="0">
                <a:latin typeface="Century Gothic" panose="020B0502020202020204" pitchFamily="34" charset="0"/>
              </a:rPr>
              <a:t>moving to </a:t>
            </a:r>
            <a:r>
              <a:rPr lang="en-US" sz="1800" dirty="0">
                <a:latin typeface="Century Gothic" panose="020B0502020202020204" pitchFamily="34" charset="0"/>
              </a:rPr>
              <a:t>Fusion </a:t>
            </a:r>
            <a:r>
              <a:rPr lang="en-US" sz="1800" dirty="0" smtClean="0">
                <a:latin typeface="Century Gothic" panose="020B0502020202020204" pitchFamily="34" charset="0"/>
              </a:rPr>
              <a:t>Cloud </a:t>
            </a:r>
            <a:r>
              <a:rPr lang="en-US" sz="1800" dirty="0">
                <a:latin typeface="Century Gothic" panose="020B0502020202020204" pitchFamily="34" charset="0"/>
              </a:rPr>
              <a:t>u</a:t>
            </a:r>
            <a:r>
              <a:rPr lang="en-US" sz="1800" dirty="0" smtClean="0">
                <a:latin typeface="Century Gothic" panose="020B0502020202020204" pitchFamily="34" charset="0"/>
              </a:rPr>
              <a:t>ntil </a:t>
            </a:r>
            <a:r>
              <a:rPr lang="en-US" sz="1800" dirty="0">
                <a:latin typeface="Century Gothic" panose="020B0502020202020204" pitchFamily="34" charset="0"/>
              </a:rPr>
              <a:t>Management and users like to adopt modern and cost-effective </a:t>
            </a:r>
            <a:r>
              <a:rPr lang="en-US" sz="1800" dirty="0" smtClean="0">
                <a:latin typeface="Century Gothic" panose="020B0502020202020204" pitchFamily="34" charset="0"/>
              </a:rPr>
              <a:t>ERP 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EBS Challenges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en-US" sz="1800" dirty="0" smtClean="0">
                <a:latin typeface="Century Gothic" panose="020B0502020202020204" pitchFamily="34" charset="0"/>
              </a:rPr>
              <a:t>To </a:t>
            </a:r>
            <a:r>
              <a:rPr lang="en-US" sz="1800" dirty="0">
                <a:latin typeface="Century Gothic" panose="020B0502020202020204" pitchFamily="34" charset="0"/>
              </a:rPr>
              <a:t>Overcome EBS Challenges like Performance issues, </a:t>
            </a:r>
            <a:r>
              <a:rPr lang="en-US" sz="1800" dirty="0" smtClean="0">
                <a:latin typeface="Century Gothic" panose="020B0502020202020204" pitchFamily="34" charset="0"/>
              </a:rPr>
              <a:t>Maintenance </a:t>
            </a:r>
            <a:r>
              <a:rPr lang="en-US" sz="1800" dirty="0">
                <a:latin typeface="Century Gothic" panose="020B0502020202020204" pitchFamily="34" charset="0"/>
              </a:rPr>
              <a:t>Cost, Period Close </a:t>
            </a:r>
            <a:r>
              <a:rPr lang="en-US" sz="1800" dirty="0" smtClean="0">
                <a:latin typeface="Century Gothic" panose="020B0502020202020204" pitchFamily="34" charset="0"/>
              </a:rPr>
              <a:t>Burdens, In-house </a:t>
            </a:r>
            <a:r>
              <a:rPr lang="en-US" sz="1800" dirty="0">
                <a:latin typeface="Century Gothic" panose="020B0502020202020204" pitchFamily="34" charset="0"/>
              </a:rPr>
              <a:t>support </a:t>
            </a:r>
            <a:r>
              <a:rPr lang="en-US" sz="1800" dirty="0" smtClean="0">
                <a:latin typeface="Century Gothic" panose="020B0502020202020204" pitchFamily="34" charset="0"/>
              </a:rPr>
              <a:t>cost can consider to Move to Fusion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Modern &amp; Low Cost ERP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EBS Finance </a:t>
            </a:r>
            <a:r>
              <a:rPr lang="en-US" sz="1800" dirty="0">
                <a:latin typeface="Century Gothic" panose="020B0502020202020204" pitchFamily="34" charset="0"/>
              </a:rPr>
              <a:t>, Procurement, HCM- Cloud Application can offer Modern ERP </a:t>
            </a:r>
            <a:r>
              <a:rPr lang="en-US" sz="1800" dirty="0" smtClean="0">
                <a:latin typeface="Century Gothic" panose="020B0502020202020204" pitchFamily="34" charset="0"/>
              </a:rPr>
              <a:t>experience </a:t>
            </a:r>
            <a:r>
              <a:rPr lang="en-US" sz="1800" dirty="0">
                <a:latin typeface="Century Gothic" panose="020B0502020202020204" pitchFamily="34" charset="0"/>
              </a:rPr>
              <a:t>with lower cost 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 Feature Adoption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1800" dirty="0" smtClean="0">
                <a:latin typeface="Century Gothic" panose="020B0502020202020204" pitchFamily="34" charset="0"/>
              </a:rPr>
              <a:t> EBS </a:t>
            </a:r>
            <a:r>
              <a:rPr lang="en-US" sz="1800" dirty="0">
                <a:latin typeface="Century Gothic" panose="020B0502020202020204" pitchFamily="34" charset="0"/>
              </a:rPr>
              <a:t>Order </a:t>
            </a:r>
            <a:r>
              <a:rPr lang="en-US" sz="1800" dirty="0" smtClean="0">
                <a:latin typeface="Century Gothic" panose="020B0502020202020204" pitchFamily="34" charset="0"/>
              </a:rPr>
              <a:t>management , Projects, </a:t>
            </a:r>
            <a:r>
              <a:rPr lang="en-US" sz="1800" dirty="0">
                <a:latin typeface="Century Gothic" panose="020B0502020202020204" pitchFamily="34" charset="0"/>
              </a:rPr>
              <a:t>Manufacturing should start evaluating the adoption of new </a:t>
            </a:r>
            <a:r>
              <a:rPr lang="en-US" sz="1800" dirty="0" smtClean="0">
                <a:latin typeface="Century Gothic" panose="020B0502020202020204" pitchFamily="34" charset="0"/>
              </a:rPr>
              <a:t>functionality </a:t>
            </a:r>
            <a:r>
              <a:rPr lang="en-US" sz="1800" dirty="0">
                <a:latin typeface="Century Gothic" panose="020B0502020202020204" pitchFamily="34" charset="0"/>
              </a:rPr>
              <a:t>and cost benefits of moving to the cloud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What Suits Your Business Best- Doyensys Opinion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Cloud Method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Large Footprint-Phased Approach. </a:t>
            </a:r>
            <a:r>
              <a:rPr lang="en-US" sz="1800" dirty="0">
                <a:latin typeface="Century Gothic" panose="020B0502020202020204" pitchFamily="34" charset="0"/>
              </a:rPr>
              <a:t>Move specific process or specific </a:t>
            </a:r>
            <a:r>
              <a:rPr lang="en-US" sz="1800" dirty="0" smtClean="0">
                <a:latin typeface="Century Gothic" panose="020B0502020202020204" pitchFamily="34" charset="0"/>
              </a:rPr>
              <a:t>country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Perception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Moving to Cloud is all about change of business Perception- Losing Control over DB &amp; Integrations, Standardizing the customization, Change Management adoption.</a:t>
            </a: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1800" dirty="0">
                <a:latin typeface="Century Gothic" panose="020B0502020202020204" pitchFamily="34" charset="0"/>
              </a:rPr>
              <a:t> Integration/Reporting/Extension are Better tools, You Need to know how to use </a:t>
            </a:r>
            <a:r>
              <a:rPr lang="en-US" sz="1800" dirty="0" smtClean="0">
                <a:latin typeface="Century Gothic" panose="020B0502020202020204" pitchFamily="34" charset="0"/>
              </a:rPr>
              <a:t>that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Evolving Product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Though Fusion is mature it is still evolving. Leverage </a:t>
            </a:r>
            <a:r>
              <a:rPr lang="en-US" sz="1800" dirty="0">
                <a:latin typeface="Century Gothic" panose="020B0502020202020204" pitchFamily="34" charset="0"/>
              </a:rPr>
              <a:t>the </a:t>
            </a:r>
            <a:r>
              <a:rPr lang="en-US" sz="1800" dirty="0" smtClean="0">
                <a:latin typeface="Century Gothic" panose="020B0502020202020204" pitchFamily="34" charset="0"/>
              </a:rPr>
              <a:t>experience </a:t>
            </a:r>
            <a:r>
              <a:rPr lang="en-US" sz="1800" dirty="0">
                <a:latin typeface="Century Gothic" panose="020B0502020202020204" pitchFamily="34" charset="0"/>
              </a:rPr>
              <a:t>from early </a:t>
            </a:r>
            <a:r>
              <a:rPr lang="en-US" sz="1800" dirty="0" smtClean="0">
                <a:latin typeface="Century Gothic" panose="020B0502020202020204" pitchFamily="34" charset="0"/>
              </a:rPr>
              <a:t>adopters.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Final Words: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How business/Application  </a:t>
            </a:r>
            <a:r>
              <a:rPr lang="en-US" sz="1800" dirty="0">
                <a:latin typeface="Century Gothic" panose="020B0502020202020204" pitchFamily="34" charset="0"/>
              </a:rPr>
              <a:t>is ready to go </a:t>
            </a:r>
            <a:r>
              <a:rPr lang="en-US" sz="1800" dirty="0" smtClean="0">
                <a:latin typeface="Century Gothic" panose="020B0502020202020204" pitchFamily="34" charset="0"/>
              </a:rPr>
              <a:t>for Fusion </a:t>
            </a:r>
            <a:r>
              <a:rPr lang="en-US" sz="1800" dirty="0">
                <a:latin typeface="Century Gothic" panose="020B0502020202020204" pitchFamily="34" charset="0"/>
              </a:rPr>
              <a:t>Cloud. The migration to the cloud is inevitable, but the timing of this move is flexible.</a:t>
            </a:r>
          </a:p>
        </p:txBody>
      </p:sp>
    </p:spTree>
    <p:extLst>
      <p:ext uri="{BB962C8B-B14F-4D97-AF65-F5344CB8AC3E}">
        <p14:creationId xmlns:p14="http://schemas.microsoft.com/office/powerpoint/2010/main" val="24703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latin typeface="Century Gothic" panose="020B0502020202020204" pitchFamily="34" charset="0"/>
              </a:rPr>
              <a:t>References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E-Business </a:t>
            </a:r>
            <a:r>
              <a:rPr lang="en-US" sz="2000" dirty="0">
                <a:latin typeface="Century Gothic" panose="020B0502020202020204" pitchFamily="34" charset="0"/>
              </a:rPr>
              <a:t>Suite 12.2.7 Upgrade - A Comprehensive Methodology and </a:t>
            </a:r>
            <a:r>
              <a:rPr lang="en-US" sz="2000" dirty="0" smtClean="0">
                <a:latin typeface="Century Gothic" panose="020B0502020202020204" pitchFamily="34" charset="0"/>
              </a:rPr>
              <a:t>Roadmap – OAUG Collaborate-18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Customization Capabilities </a:t>
            </a:r>
            <a:r>
              <a:rPr 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sz="2000" dirty="0">
                <a:latin typeface="Century Gothic" panose="020B0502020202020204" pitchFamily="34" charset="0"/>
              </a:rPr>
              <a:t>Oracle Fusion </a:t>
            </a:r>
            <a:r>
              <a:rPr lang="en-US" sz="2000" dirty="0" smtClean="0">
                <a:latin typeface="Century Gothic" panose="020B0502020202020204" pitchFamily="34" charset="0"/>
              </a:rPr>
              <a:t>Cloud: A </a:t>
            </a:r>
            <a:r>
              <a:rPr lang="en-US" sz="2000" dirty="0">
                <a:latin typeface="Century Gothic" panose="020B0502020202020204" pitchFamily="34" charset="0"/>
              </a:rPr>
              <a:t>Developer </a:t>
            </a:r>
            <a:r>
              <a:rPr lang="en-US" sz="2000" dirty="0" smtClean="0">
                <a:latin typeface="Century Gothic" panose="020B0502020202020204" pitchFamily="34" charset="0"/>
              </a:rPr>
              <a:t>Perspective  – TLOAUG 18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Functional Advances and Benefits of Fusion Cloud Modules – Quick Reference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</a:t>
            </a:r>
            <a:r>
              <a:rPr lang="en-US" sz="2000" dirty="0">
                <a:latin typeface="Century Gothic" panose="020B0502020202020204" pitchFamily="34" charset="0"/>
              </a:rPr>
              <a:t>Fusion </a:t>
            </a:r>
            <a:r>
              <a:rPr lang="en-US" sz="2000" dirty="0" smtClean="0">
                <a:latin typeface="Century Gothic" panose="020B0502020202020204" pitchFamily="34" charset="0"/>
              </a:rPr>
              <a:t>Cloud Migration: Quick Technical Reference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657225"/>
            <a:ext cx="11901488" cy="6086475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entury Gothic" panose="020B0502020202020204" pitchFamily="34" charset="0"/>
              </a:rPr>
              <a:t>AGENDA</a:t>
            </a:r>
            <a:r>
              <a:rPr lang="en-US" sz="2800" b="0" dirty="0" smtClean="0">
                <a:latin typeface="Century Gothic" panose="020B0502020202020204" pitchFamily="34" charset="0"/>
              </a:rPr>
              <a:t/>
            </a:r>
            <a:br>
              <a:rPr lang="en-US" sz="2800" b="0" dirty="0" smtClean="0">
                <a:latin typeface="Century Gothic" panose="020B0502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</a:rPr>
              <a:t/>
            </a:r>
            <a:br>
              <a:rPr lang="en-US" sz="2400" b="0" dirty="0">
                <a:latin typeface="Century Gothic" panose="020B0502020202020204" pitchFamily="34" charset="0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Key Considerations for Functional Decision</a:t>
            </a: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0" dirty="0" smtClean="0">
                <a:latin typeface="Century Gothic" panose="020B0502020202020204" pitchFamily="34" charset="0"/>
              </a:rPr>
              <a:t>New </a:t>
            </a:r>
            <a:r>
              <a:rPr lang="en-US" sz="2400" b="0" dirty="0">
                <a:latin typeface="Century Gothic" panose="020B0502020202020204" pitchFamily="34" charset="0"/>
              </a:rPr>
              <a:t>Features and Enhancements of EBS 12.2 – 12.2.7 </a:t>
            </a:r>
            <a:r>
              <a:rPr lang="en-US" sz="2400" b="0" dirty="0" smtClean="0">
                <a:latin typeface="Century Gothic" panose="020B0502020202020204" pitchFamily="34" charset="0"/>
              </a:rPr>
              <a:t>Releases</a:t>
            </a:r>
            <a:br>
              <a:rPr lang="en-US" sz="2400" b="0" dirty="0" smtClean="0">
                <a:latin typeface="Century Gothic" panose="020B0502020202020204" pitchFamily="34" charset="0"/>
              </a:rPr>
            </a:br>
            <a:r>
              <a:rPr lang="en-US" sz="2400" b="0" dirty="0">
                <a:latin typeface="Century Gothic" panose="020B0502020202020204" pitchFamily="34" charset="0"/>
              </a:rPr>
              <a:t/>
            </a:r>
            <a:br>
              <a:rPr lang="en-US" sz="2400" b="0" dirty="0">
                <a:latin typeface="Century Gothic" panose="020B0502020202020204" pitchFamily="34" charset="0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EBS Roadmap and Value Of R12 Upgrade</a:t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Fusion Application and Its Advances </a:t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entury Gothic" panose="020B0502020202020204" pitchFamily="34" charset="0"/>
              </a:rPr>
              <a:t>The Transition </a:t>
            </a:r>
            <a:r>
              <a:rPr lang="en-US" sz="2400" b="0" dirty="0">
                <a:latin typeface="Century Gothic" panose="020B0502020202020204" pitchFamily="34" charset="0"/>
              </a:rPr>
              <a:t>to </a:t>
            </a:r>
            <a:r>
              <a:rPr lang="en-US" sz="2400" b="0" dirty="0" smtClean="0">
                <a:latin typeface="Century Gothic" panose="020B0502020202020204" pitchFamily="34" charset="0"/>
              </a:rPr>
              <a:t>Fusion Cloud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Technology Adoption – EBS &amp; Fusion Application</a:t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smtClean="0">
                <a:latin typeface="Century Gothic" panose="020B0502020202020204" pitchFamily="34" charset="0"/>
              </a:rPr>
              <a:t>What </a:t>
            </a:r>
            <a:r>
              <a:rPr lang="en-US" sz="2400" b="0" dirty="0">
                <a:latin typeface="Century Gothic" panose="020B0502020202020204" pitchFamily="34" charset="0"/>
              </a:rPr>
              <a:t>Suits Your Business </a:t>
            </a:r>
            <a:r>
              <a:rPr lang="en-US" sz="2400" b="0" dirty="0" smtClean="0">
                <a:latin typeface="Century Gothic" panose="020B0502020202020204" pitchFamily="34" charset="0"/>
              </a:rPr>
              <a:t>Best</a:t>
            </a:r>
            <a: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9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8" y="2300288"/>
            <a:ext cx="8662988" cy="2607687"/>
          </a:xfrm>
        </p:spPr>
        <p:txBody>
          <a:bodyPr>
            <a:normAutofit fontScale="90000"/>
          </a:bodyPr>
          <a:lstStyle/>
          <a:p>
            <a:r>
              <a:rPr lang="en-US" sz="6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 and </a:t>
            </a:r>
            <a:r>
              <a:rPr lang="en-US" sz="6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Answers </a:t>
            </a: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vimal.manimozhi@doyensys.com</a:t>
            </a:r>
            <a:br>
              <a:rPr lang="en-US" sz="2800" b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https://www.linkedin.com/in/vimalathithanm</a:t>
            </a:r>
            <a:br>
              <a:rPr lang="en-US" sz="2800" b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2800" b="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0" dirty="0" smtClean="0">
                <a:latin typeface="Century Gothic" panose="020B0502020202020204" pitchFamily="34" charset="0"/>
              </a:rPr>
              <a:t>Fusion </a:t>
            </a:r>
            <a:r>
              <a:rPr lang="en-US" sz="2900" b="0" dirty="0">
                <a:latin typeface="Century Gothic" panose="020B0502020202020204" pitchFamily="34" charset="0"/>
              </a:rPr>
              <a:t>Cloud Vs EBS 12.2.7 Upgrade </a:t>
            </a:r>
            <a:r>
              <a:rPr lang="en-US" sz="2900" b="0" dirty="0" smtClean="0">
                <a:latin typeface="Century Gothic" panose="020B0502020202020204" pitchFamily="34" charset="0"/>
              </a:rPr>
              <a:t>- Key </a:t>
            </a:r>
            <a:r>
              <a:rPr lang="en-US" sz="2900" b="0" dirty="0">
                <a:latin typeface="Century Gothic" panose="020B0502020202020204" pitchFamily="34" charset="0"/>
              </a:rPr>
              <a:t>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01254532"/>
              </p:ext>
            </p:extLst>
          </p:nvPr>
        </p:nvGraphicFramePr>
        <p:xfrm>
          <a:off x="1131887" y="-157162"/>
          <a:ext cx="9698038" cy="715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5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7215"/>
            <a:ext cx="8948738" cy="4486274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entury Gothic" panose="020B0502020202020204" pitchFamily="34" charset="0"/>
              </a:rPr>
              <a:t>New </a:t>
            </a:r>
            <a:r>
              <a:rPr lang="en-US" sz="4000" b="0" dirty="0">
                <a:latin typeface="Century Gothic" panose="020B0502020202020204" pitchFamily="34" charset="0"/>
              </a:rPr>
              <a:t>Features and Enhancements of EBS 12.2 – 12.2.7 Releases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28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EBS Enhancements </a:t>
            </a:r>
            <a:r>
              <a:rPr lang="en-US" sz="3200" b="0" dirty="0" smtClean="0">
                <a:latin typeface="Century Gothic" panose="020B0502020202020204" pitchFamily="34" charset="0"/>
              </a:rPr>
              <a:t>- Application Technology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2"/>
            <a:ext cx="11214056" cy="516482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Online </a:t>
            </a:r>
            <a:r>
              <a:rPr lang="en-US" sz="2000" dirty="0" smtClean="0">
                <a:latin typeface="Century Gothic" panose="020B0502020202020204" pitchFamily="34" charset="0"/>
              </a:rPr>
              <a:t>Patching</a:t>
            </a:r>
          </a:p>
          <a:p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Allowed Resources </a:t>
            </a:r>
            <a:r>
              <a:rPr lang="en-US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stores </a:t>
            </a: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in the database rather than in configuration files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Concurrent Processing Log /</a:t>
            </a:r>
            <a:r>
              <a:rPr lang="en-US" sz="2000" dirty="0" smtClean="0">
                <a:latin typeface="Century Gothic" panose="020B0502020202020204" pitchFamily="34" charset="0"/>
              </a:rPr>
              <a:t>Output </a:t>
            </a:r>
            <a:r>
              <a:rPr lang="en-US" sz="2000" dirty="0">
                <a:latin typeface="Century Gothic" panose="020B0502020202020204" pitchFamily="34" charset="0"/>
              </a:rPr>
              <a:t>Files - organized by user name or by </a:t>
            </a:r>
            <a:r>
              <a:rPr lang="en-US" sz="2000" dirty="0" smtClean="0">
                <a:latin typeface="Century Gothic" panose="020B0502020202020204" pitchFamily="34" charset="0"/>
              </a:rPr>
              <a:t>date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External Integrations - I</a:t>
            </a:r>
            <a:r>
              <a:rPr lang="en-US" sz="2000" dirty="0" smtClean="0">
                <a:latin typeface="Century Gothic" panose="020B0502020202020204" pitchFamily="34" charset="0"/>
              </a:rPr>
              <a:t>ntegration </a:t>
            </a:r>
            <a:r>
              <a:rPr lang="en-US" sz="2000" dirty="0">
                <a:latin typeface="Century Gothic" panose="020B0502020202020204" pitchFamily="34" charset="0"/>
              </a:rPr>
              <a:t>with Oracle </a:t>
            </a:r>
            <a:r>
              <a:rPr lang="en-US" sz="2000" dirty="0" smtClean="0">
                <a:latin typeface="Century Gothic" panose="020B0502020202020204" pitchFamily="34" charset="0"/>
              </a:rPr>
              <a:t>Web Center </a:t>
            </a:r>
            <a:r>
              <a:rPr lang="en-US" sz="2000" dirty="0">
                <a:latin typeface="Century Gothic" panose="020B0502020202020204" pitchFamily="34" charset="0"/>
              </a:rPr>
              <a:t>Portal and Oracle BPEL Process </a:t>
            </a:r>
            <a:r>
              <a:rPr lang="en-US" sz="2000" dirty="0" smtClean="0">
                <a:latin typeface="Century Gothic" panose="020B0502020202020204" pitchFamily="34" charset="0"/>
              </a:rPr>
              <a:t>Manager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EBS – SOA Gateway</a:t>
            </a: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entury Gothic" panose="020B0502020202020204" pitchFamily="34" charset="0"/>
              </a:rPr>
              <a:t>WebLogic </a:t>
            </a:r>
            <a:r>
              <a:rPr lang="en-US" sz="2000" dirty="0">
                <a:latin typeface="Century Gothic" panose="020B0502020202020204" pitchFamily="34" charset="0"/>
              </a:rPr>
              <a:t>Server 11g with </a:t>
            </a:r>
            <a:r>
              <a:rPr lang="en-US" sz="2000" dirty="0" smtClean="0">
                <a:latin typeface="Century Gothic" panose="020B0502020202020204" pitchFamily="34" charset="0"/>
              </a:rPr>
              <a:t>SOA </a:t>
            </a:r>
            <a:r>
              <a:rPr lang="en-US" sz="2000" dirty="0">
                <a:latin typeface="Century Gothic" panose="020B0502020202020204" pitchFamily="34" charset="0"/>
              </a:rPr>
              <a:t>Suite 11g Integration.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Oracle XML</a:t>
            </a:r>
            <a:r>
              <a:rPr lang="en-US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Gateway - process inbound messages either in Java or in PL/SQL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Internationalization- </a:t>
            </a:r>
            <a:r>
              <a:rPr lang="en-US" sz="2000" dirty="0">
                <a:latin typeface="Century Gothic" panose="020B0502020202020204" pitchFamily="34" charset="0"/>
              </a:rPr>
              <a:t>Lightweight Language </a:t>
            </a:r>
            <a:r>
              <a:rPr lang="en-US" sz="2000" dirty="0" smtClean="0">
                <a:latin typeface="Century Gothic" panose="020B0502020202020204" pitchFamily="34" charset="0"/>
              </a:rPr>
              <a:t>Support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Personalization </a:t>
            </a:r>
            <a:r>
              <a:rPr lang="en-US" sz="2000" dirty="0" smtClean="0">
                <a:latin typeface="Century Gothic" panose="020B0502020202020204" pitchFamily="34" charset="0"/>
              </a:rPr>
              <a:t>Workbench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Register &amp; Search KFF &amp; DFF in </a:t>
            </a:r>
            <a:r>
              <a:rPr lang="en-US" sz="2000" dirty="0" smtClean="0">
                <a:latin typeface="Century Gothic" panose="020B0502020202020204" pitchFamily="34" charset="0"/>
              </a:rPr>
              <a:t>OAF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Audit </a:t>
            </a:r>
            <a:r>
              <a:rPr lang="en-US" sz="2000" dirty="0">
                <a:latin typeface="Century Gothic" panose="020B0502020202020204" pitchFamily="34" charset="0"/>
              </a:rPr>
              <a:t>Trail Search in HTML </a:t>
            </a:r>
            <a:r>
              <a:rPr lang="en-US" sz="2000" dirty="0" smtClean="0">
                <a:latin typeface="Century Gothic" panose="020B0502020202020204" pitchFamily="34" charset="0"/>
              </a:rPr>
              <a:t>UI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API </a:t>
            </a:r>
            <a:r>
              <a:rPr lang="en-US" sz="2000" dirty="0">
                <a:latin typeface="Century Gothic" panose="020B0502020202020204" pitchFamily="34" charset="0"/>
              </a:rPr>
              <a:t>to Manage Trading Partners</a:t>
            </a: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 In addition to using the Forms-based </a:t>
            </a:r>
            <a:r>
              <a:rPr lang="en-US" sz="20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UI </a:t>
            </a: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page</a:t>
            </a:r>
          </a:p>
          <a:p>
            <a:pPr lvl="1"/>
            <a:endParaRPr lang="en-US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58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EBS Enhancements - Oracle </a:t>
            </a:r>
            <a:r>
              <a:rPr lang="en-US" sz="3200" b="0" dirty="0" smtClean="0">
                <a:latin typeface="Century Gothic" panose="020B0502020202020204" pitchFamily="34" charset="0"/>
              </a:rPr>
              <a:t>Financials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255293"/>
            <a:ext cx="11214056" cy="5164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Oracle </a:t>
            </a:r>
            <a:r>
              <a:rPr lang="en-US" sz="2000" b="1" dirty="0" smtClean="0">
                <a:latin typeface="Century Gothic" panose="020B0502020202020204" pitchFamily="34" charset="0"/>
              </a:rPr>
              <a:t>Payables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Workflow Transfer of Approval to another user </a:t>
            </a:r>
            <a:r>
              <a:rPr lang="en-US" sz="2000" dirty="0" smtClean="0">
                <a:latin typeface="Century Gothic" panose="020B0502020202020204" pitchFamily="34" charset="0"/>
              </a:rPr>
              <a:t>Vs delegation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Workflow Parallel Approval of Supplier Invoices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Payment Acknowledgement Import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International Bank Account Number (IBAN) Support for </a:t>
            </a:r>
            <a:r>
              <a:rPr lang="en-US" sz="2000" dirty="0"/>
              <a:t>C</a:t>
            </a:r>
            <a:r>
              <a:rPr lang="en-US" sz="2000" dirty="0">
                <a:latin typeface="Century Gothic" panose="020B0502020202020204" pitchFamily="34" charset="0"/>
              </a:rPr>
              <a:t>ustomer and supplier bank accounts</a:t>
            </a: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Oracle Receivables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Accounting Exceptions during Period Close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Automate Auto Lockbox Processing through a standard </a:t>
            </a:r>
            <a:r>
              <a:rPr lang="en-US" sz="2000" dirty="0">
                <a:latin typeface="Century Gothic" panose="020B0502020202020204" pitchFamily="34" charset="0"/>
              </a:rPr>
              <a:t>concurrent </a:t>
            </a:r>
            <a:r>
              <a:rPr lang="en-US" sz="2000" dirty="0" smtClean="0">
                <a:latin typeface="Century Gothic" panose="020B0502020202020204" pitchFamily="34" charset="0"/>
              </a:rPr>
              <a:t>requests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Mask Tax Payer Identification and Tax Registration Number from Customer Name list of </a:t>
            </a:r>
            <a:r>
              <a:rPr lang="en-US" sz="2000" dirty="0" smtClean="0">
                <a:latin typeface="Century Gothic" panose="020B0502020202020204" pitchFamily="34" charset="0"/>
              </a:rPr>
              <a:t>values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Recognize Revenue Based on Fair Market Value with Fusion Revenue Management </a:t>
            </a:r>
            <a:r>
              <a:rPr lang="en-US" sz="2000" dirty="0" smtClean="0">
                <a:latin typeface="Century Gothic" panose="020B0502020202020204" pitchFamily="34" charset="0"/>
              </a:rPr>
              <a:t>Integration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6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entury Gothic" panose="020B0502020202020204" pitchFamily="34" charset="0"/>
              </a:rPr>
              <a:t>EBS Enhancements - Oracle </a:t>
            </a:r>
            <a:r>
              <a:rPr lang="en-US" sz="3200" b="0" dirty="0" smtClean="0">
                <a:latin typeface="Century Gothic" panose="020B0502020202020204" pitchFamily="34" charset="0"/>
              </a:rPr>
              <a:t>Financials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55" y="1128713"/>
            <a:ext cx="11214056" cy="5291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Oracle </a:t>
            </a:r>
            <a:r>
              <a:rPr lang="en-US" sz="2000" b="1" dirty="0" smtClean="0">
                <a:latin typeface="Century Gothic" panose="020B0502020202020204" pitchFamily="34" charset="0"/>
              </a:rPr>
              <a:t>GL &amp; Others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EBS GL Integration with the Fusion Accounting Hub - T</a:t>
            </a:r>
            <a:r>
              <a:rPr lang="en-US" sz="2000" dirty="0" smtClean="0">
                <a:latin typeface="Century Gothic" panose="020B0502020202020204" pitchFamily="34" charset="0"/>
              </a:rPr>
              <a:t>ransfers </a:t>
            </a:r>
            <a:r>
              <a:rPr lang="en-US" sz="2000" dirty="0">
                <a:latin typeface="Century Gothic" panose="020B0502020202020204" pitchFamily="34" charset="0"/>
              </a:rPr>
              <a:t>Fusion journals to record EBS period balances, and ability to drill-down from Fusion to EBS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Data Relationship Management (DRM) Integration with </a:t>
            </a:r>
            <a:r>
              <a:rPr lang="en-US" sz="2000" dirty="0" smtClean="0">
                <a:latin typeface="Century Gothic" panose="020B0502020202020204" pitchFamily="34" charset="0"/>
              </a:rPr>
              <a:t>EBS- Synchronizes </a:t>
            </a:r>
            <a:r>
              <a:rPr lang="en-US" sz="2000" dirty="0">
                <a:latin typeface="Century Gothic" panose="020B0502020202020204" pitchFamily="34" charset="0"/>
              </a:rPr>
              <a:t>each EBS instance with Hyperion </a:t>
            </a:r>
            <a:r>
              <a:rPr lang="en-US" sz="2000" dirty="0" smtClean="0">
                <a:latin typeface="Century Gothic" panose="020B0502020202020204" pitchFamily="34" charset="0"/>
              </a:rPr>
              <a:t>DRM, It store COA values and child-parent relationships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WebADI</a:t>
            </a:r>
            <a:r>
              <a:rPr lang="en-US" sz="2000" dirty="0" smtClean="0">
                <a:latin typeface="Century Gothic" panose="020B0502020202020204" pitchFamily="34" charset="0"/>
              </a:rPr>
              <a:t> Control Account Usage Restriction &amp; Enhancements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Adv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Collections- Assign collectors at multiple collection levels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EBS Tax- Customer Tax Information Import</a:t>
            </a: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Century Gothic" panose="020B0502020202020204" pitchFamily="34" charset="0"/>
              </a:rPr>
              <a:t> To Load Party Tax Profile, Tax Registrations, Exceptions and Reporting Codes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Journal Approvals Integration with Oracle Approvals Management and Oracle Workflow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Scheduling </a:t>
            </a:r>
            <a:r>
              <a:rPr lang="en-US" sz="2000" dirty="0">
                <a:latin typeface="Century Gothic" panose="020B0502020202020204" pitchFamily="34" charset="0"/>
              </a:rPr>
              <a:t>of AP/AR Netting Batches </a:t>
            </a:r>
            <a:r>
              <a:rPr lang="en-US" sz="2000" dirty="0" smtClean="0">
                <a:latin typeface="Century Gothic" panose="020B0502020202020204" pitchFamily="34" charset="0"/>
              </a:rPr>
              <a:t>- </a:t>
            </a: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n-US" sz="2000" dirty="0" smtClean="0">
                <a:latin typeface="Century Gothic" panose="020B0502020202020204" pitchFamily="34" charset="0"/>
              </a:rPr>
              <a:t>llows </a:t>
            </a:r>
            <a:r>
              <a:rPr lang="en-US" sz="2000" dirty="0">
                <a:latin typeface="Century Gothic" panose="020B0502020202020204" pitchFamily="34" charset="0"/>
              </a:rPr>
              <a:t>automatic creation and settlement of netting </a:t>
            </a:r>
            <a:r>
              <a:rPr lang="en-US" sz="2000" dirty="0" smtClean="0">
                <a:latin typeface="Century Gothic" panose="020B0502020202020204" pitchFamily="34" charset="0"/>
              </a:rPr>
              <a:t>AP &amp; AR batches 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b="1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70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L2016" id="{9506F7B4-0EAE-7844-A434-588E9A39E8C6}" vid="{7483A78F-33D3-3841-87F8-1388C4E50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28A99ED521045B2C47BC6B87FDE61" ma:contentTypeVersion="8" ma:contentTypeDescription="Create a new document." ma:contentTypeScope="" ma:versionID="8bd8374300f741b8e89b3d1ca3df2f6e">
  <xsd:schema xmlns:xsd="http://www.w3.org/2001/XMLSchema" xmlns:xs="http://www.w3.org/2001/XMLSchema" xmlns:p="http://schemas.microsoft.com/office/2006/metadata/properties" xmlns:ns2="fde3ddba-829c-4936-b4c2-0ed2c51da83c" xmlns:ns3="03a1bba1-dc91-4d62-b036-6df3f41bc8a6" targetNamespace="http://schemas.microsoft.com/office/2006/metadata/properties" ma:root="true" ma:fieldsID="1237ac0fa68eb4c8cc743013ef9b2c3c" ns2:_="" ns3:_="">
    <xsd:import namespace="fde3ddba-829c-4936-b4c2-0ed2c51da83c"/>
    <xsd:import namespace="03a1bba1-dc91-4d62-b036-6df3f41bc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3ddba-829c-4936-b4c2-0ed2c51da8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1bba1-dc91-4d62-b036-6df3f41bc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9DD8C4-8958-4106-BF97-58A152414C50}"/>
</file>

<file path=customXml/itemProps2.xml><?xml version="1.0" encoding="utf-8"?>
<ds:datastoreItem xmlns:ds="http://schemas.openxmlformats.org/officeDocument/2006/customXml" ds:itemID="{3F50C9B0-7CDD-4830-BD11-7533E542CA7E}"/>
</file>

<file path=customXml/itemProps3.xml><?xml version="1.0" encoding="utf-8"?>
<ds:datastoreItem xmlns:ds="http://schemas.openxmlformats.org/officeDocument/2006/customXml" ds:itemID="{BDF80DBD-91CB-4EC9-8D94-D27F5285FAB1}"/>
</file>

<file path=docProps/app.xml><?xml version="1.0" encoding="utf-8"?>
<Properties xmlns="http://schemas.openxmlformats.org/officeDocument/2006/extended-properties" xmlns:vt="http://schemas.openxmlformats.org/officeDocument/2006/docPropsVTypes">
  <Template>COL2016</Template>
  <TotalTime>30458</TotalTime>
  <Words>1959</Words>
  <Application>Microsoft Office PowerPoint</Application>
  <PresentationFormat>Widescreen</PresentationFormat>
  <Paragraphs>351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Segoe UI</vt:lpstr>
      <vt:lpstr>Times New Roman</vt:lpstr>
      <vt:lpstr>Wingdings</vt:lpstr>
      <vt:lpstr>nchcmmConference</vt:lpstr>
      <vt:lpstr>Oracle Fusion Cloud Vs EBS 12.2.7 Upgrade: What suits your business best</vt:lpstr>
      <vt:lpstr> Presenter Information </vt:lpstr>
      <vt:lpstr> </vt:lpstr>
      <vt:lpstr>AGENDA   Key Considerations for Functional Decision  New Features and Enhancements of EBS 12.2 – 12.2.7 Releases   EBS Roadmap and Value Of R12 Upgrade   Fusion Application and Its Advances    The Transition to Fusion Cloud   Technology Adoption – EBS &amp; Fusion Application   What Suits Your Business Best </vt:lpstr>
      <vt:lpstr>Fusion Cloud Vs EBS 12.2.7 Upgrade - Key Considerations</vt:lpstr>
      <vt:lpstr>New Features and Enhancements of EBS 12.2 – 12.2.7 Releases</vt:lpstr>
      <vt:lpstr>EBS Enhancements - Application Technology</vt:lpstr>
      <vt:lpstr>EBS Enhancements - Oracle Financials</vt:lpstr>
      <vt:lpstr>EBS Enhancements - Oracle Financials</vt:lpstr>
      <vt:lpstr>EBS Enhancements - Oracle SCM</vt:lpstr>
      <vt:lpstr>EBS Enhancements - Oracle SCM</vt:lpstr>
      <vt:lpstr>EBS 12.2 Key Enhancement By Product Family</vt:lpstr>
      <vt:lpstr>EBS Roadmap and Value Of EBS 12.2.7 Upgrade </vt:lpstr>
      <vt:lpstr>EBS Roadmap</vt:lpstr>
      <vt:lpstr>EBS Investment &amp; Roadmap</vt:lpstr>
      <vt:lpstr>EBS New UI &amp; Mobile Apps</vt:lpstr>
      <vt:lpstr>EBS Mobile Apps</vt:lpstr>
      <vt:lpstr>EBS On Cloud</vt:lpstr>
      <vt:lpstr>EBS On Cloud</vt:lpstr>
      <vt:lpstr>EBS 12.2 Upgrade Approach</vt:lpstr>
      <vt:lpstr>Fusion Application and Its Advances</vt:lpstr>
      <vt:lpstr>Oracle Fusion Application – Built On Best</vt:lpstr>
      <vt:lpstr>Fusion Application – Pillars &amp; Offerings</vt:lpstr>
      <vt:lpstr>Technology &amp; Changes</vt:lpstr>
      <vt:lpstr>What's There in Fusion Cloud</vt:lpstr>
      <vt:lpstr>Fusion Application – Technology Advances</vt:lpstr>
      <vt:lpstr>Fusion Application – Functional Advances</vt:lpstr>
      <vt:lpstr>The Transition to Fusion Cloud</vt:lpstr>
      <vt:lpstr>Fusion Implementation Approach</vt:lpstr>
      <vt:lpstr>Oracle Soar - Automated Upgrade to Cloud</vt:lpstr>
      <vt:lpstr>Technology Adoption – EBS &amp; Fusion Application</vt:lpstr>
      <vt:lpstr>EBS 12.2.7 – Adoption Choices</vt:lpstr>
      <vt:lpstr>EBS &amp; Fusion Application – Adoption Choices</vt:lpstr>
      <vt:lpstr>Practical Paths To Cloud</vt:lpstr>
      <vt:lpstr>Practical Coexistence of EBS &amp; Cloud Application</vt:lpstr>
      <vt:lpstr>Fusion Application Adoption – Key Drivers</vt:lpstr>
      <vt:lpstr>What Suits Your Business Best- Doyensys Opinion</vt:lpstr>
      <vt:lpstr>What Suits Your Business Best- Doyensys Opinion</vt:lpstr>
      <vt:lpstr>References</vt:lpstr>
      <vt:lpstr>Questions and Answers    vimal.manimozhi@doyensys.com  https://www.linkedin.com/in/vimalathithanm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Papadimitriou</dc:creator>
  <cp:lastModifiedBy>DOYENLTP0262</cp:lastModifiedBy>
  <cp:revision>167</cp:revision>
  <dcterms:created xsi:type="dcterms:W3CDTF">2016-02-16T15:21:13Z</dcterms:created>
  <dcterms:modified xsi:type="dcterms:W3CDTF">2019-04-10T04:42:57Z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0x010100B8628A99ED521045B2C47BC6B87FDE61</vt:lpwstr>
  </property>
</Properties>
</file>