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sldIdLst>
    <p:sldId id="282" r:id="rId5"/>
    <p:sldId id="319" r:id="rId6"/>
    <p:sldId id="320" r:id="rId7"/>
    <p:sldId id="284" r:id="rId8"/>
    <p:sldId id="285" r:id="rId9"/>
    <p:sldId id="273" r:id="rId10"/>
    <p:sldId id="318" r:id="rId11"/>
    <p:sldId id="310" r:id="rId12"/>
    <p:sldId id="286" r:id="rId13"/>
    <p:sldId id="287" r:id="rId14"/>
    <p:sldId id="288" r:id="rId15"/>
    <p:sldId id="289" r:id="rId16"/>
    <p:sldId id="290" r:id="rId17"/>
    <p:sldId id="316" r:id="rId18"/>
    <p:sldId id="291" r:id="rId19"/>
    <p:sldId id="304" r:id="rId20"/>
    <p:sldId id="292" r:id="rId21"/>
    <p:sldId id="293" r:id="rId22"/>
    <p:sldId id="294" r:id="rId23"/>
    <p:sldId id="317" r:id="rId24"/>
    <p:sldId id="305" r:id="rId25"/>
    <p:sldId id="306" r:id="rId26"/>
    <p:sldId id="307" r:id="rId27"/>
    <p:sldId id="308" r:id="rId28"/>
    <p:sldId id="309" r:id="rId29"/>
    <p:sldId id="295" r:id="rId30"/>
    <p:sldId id="296" r:id="rId31"/>
    <p:sldId id="297" r:id="rId32"/>
    <p:sldId id="298" r:id="rId33"/>
    <p:sldId id="299" r:id="rId34"/>
    <p:sldId id="302" r:id="rId35"/>
    <p:sldId id="303" r:id="rId36"/>
    <p:sldId id="311" r:id="rId37"/>
    <p:sldId id="312" r:id="rId38"/>
    <p:sldId id="313" r:id="rId39"/>
    <p:sldId id="314" r:id="rId40"/>
    <p:sldId id="300" r:id="rId41"/>
    <p:sldId id="301" r:id="rId42"/>
    <p:sldId id="315" r:id="rId43"/>
    <p:sldId id="28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2"/>
    <a:srgbClr val="7C3A7A"/>
    <a:srgbClr val="007698"/>
    <a:srgbClr val="E05439"/>
    <a:srgbClr val="003A65"/>
    <a:srgbClr val="5D9FCA"/>
    <a:srgbClr val="BBD236"/>
    <a:srgbClr val="006B85"/>
    <a:srgbClr val="D3562A"/>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434" autoAdjust="0"/>
  </p:normalViewPr>
  <p:slideViewPr>
    <p:cSldViewPr snapToGrid="0" snapToObjects="1">
      <p:cViewPr varScale="1">
        <p:scale>
          <a:sx n="70" d="100"/>
          <a:sy n="70" d="100"/>
        </p:scale>
        <p:origin x="65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42" d="100"/>
          <a:sy n="142" d="100"/>
        </p:scale>
        <p:origin x="990" y="-24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6C4B8-4B8F-48E0-82DC-F17FB244F28A}" type="doc">
      <dgm:prSet loTypeId="urn:microsoft.com/office/officeart/2005/8/layout/vList3" loCatId="list" qsTypeId="urn:microsoft.com/office/officeart/2005/8/quickstyle/simple1" qsCatId="simple" csTypeId="urn:microsoft.com/office/officeart/2005/8/colors/accent4_2" csCatId="accent4" phldr="1"/>
      <dgm:spPr/>
      <dgm:t>
        <a:bodyPr/>
        <a:lstStyle/>
        <a:p>
          <a:endParaRPr lang="en-US"/>
        </a:p>
      </dgm:t>
    </dgm:pt>
    <dgm:pt modelId="{E40BEBC9-2FEE-4E4E-97DD-BA396F01D595}">
      <dgm:prSet/>
      <dgm:spPr/>
      <dgm:t>
        <a:bodyPr/>
        <a:lstStyle/>
        <a:p>
          <a:pPr rtl="0"/>
          <a:r>
            <a:rPr lang="en-US" dirty="0" smtClean="0"/>
            <a:t>Challenges in Item Maintenance</a:t>
          </a:r>
          <a:endParaRPr lang="en-US" dirty="0"/>
        </a:p>
      </dgm:t>
    </dgm:pt>
    <dgm:pt modelId="{92F9B46B-7B6D-4BCA-BE79-86F098DBE719}" type="parTrans" cxnId="{0001CBF9-485E-4E78-A8F6-E2942152443B}">
      <dgm:prSet/>
      <dgm:spPr/>
      <dgm:t>
        <a:bodyPr/>
        <a:lstStyle/>
        <a:p>
          <a:endParaRPr lang="en-US"/>
        </a:p>
      </dgm:t>
    </dgm:pt>
    <dgm:pt modelId="{92170CBC-0CC9-4B71-9227-3DF124086E12}" type="sibTrans" cxnId="{0001CBF9-485E-4E78-A8F6-E2942152443B}">
      <dgm:prSet/>
      <dgm:spPr/>
      <dgm:t>
        <a:bodyPr/>
        <a:lstStyle/>
        <a:p>
          <a:endParaRPr lang="en-US"/>
        </a:p>
      </dgm:t>
    </dgm:pt>
    <dgm:pt modelId="{5C1C018B-5916-4915-ABBA-DC918DF70C89}">
      <dgm:prSet/>
      <dgm:spPr/>
      <dgm:t>
        <a:bodyPr/>
        <a:lstStyle/>
        <a:p>
          <a:pPr rtl="0"/>
          <a:r>
            <a:rPr lang="en-US" dirty="0" smtClean="0"/>
            <a:t>Item Master Data Management - Highlights</a:t>
          </a:r>
          <a:endParaRPr lang="en-US" dirty="0"/>
        </a:p>
      </dgm:t>
    </dgm:pt>
    <dgm:pt modelId="{AD9FAA31-DEF4-4C78-B5FB-DC494C21F057}" type="parTrans" cxnId="{F5F3B27E-0F69-4847-B784-015BB12ABAEC}">
      <dgm:prSet/>
      <dgm:spPr/>
      <dgm:t>
        <a:bodyPr/>
        <a:lstStyle/>
        <a:p>
          <a:endParaRPr lang="en-US"/>
        </a:p>
      </dgm:t>
    </dgm:pt>
    <dgm:pt modelId="{02A2EE3F-DE3B-4337-9FBD-2814A1BD024A}" type="sibTrans" cxnId="{F5F3B27E-0F69-4847-B784-015BB12ABAEC}">
      <dgm:prSet/>
      <dgm:spPr/>
      <dgm:t>
        <a:bodyPr/>
        <a:lstStyle/>
        <a:p>
          <a:endParaRPr lang="en-US"/>
        </a:p>
      </dgm:t>
    </dgm:pt>
    <dgm:pt modelId="{7166CF44-C4F8-4D51-B076-7BC302E12136}">
      <dgm:prSet/>
      <dgm:spPr/>
      <dgm:t>
        <a:bodyPr/>
        <a:lstStyle/>
        <a:p>
          <a:pPr rtl="0"/>
          <a:r>
            <a:rPr lang="en-US" smtClean="0"/>
            <a:t>Workflow process</a:t>
          </a:r>
          <a:endParaRPr lang="en-US"/>
        </a:p>
      </dgm:t>
    </dgm:pt>
    <dgm:pt modelId="{3E654D4A-AA5A-473A-BFE7-8E756A664800}" type="parTrans" cxnId="{1CC8D157-B9A0-4065-9ABA-3B4A1B4AC551}">
      <dgm:prSet/>
      <dgm:spPr/>
      <dgm:t>
        <a:bodyPr/>
        <a:lstStyle/>
        <a:p>
          <a:endParaRPr lang="en-US"/>
        </a:p>
      </dgm:t>
    </dgm:pt>
    <dgm:pt modelId="{0B4DE0B6-D37B-4077-9796-17AB7077053E}" type="sibTrans" cxnId="{1CC8D157-B9A0-4065-9ABA-3B4A1B4AC551}">
      <dgm:prSet/>
      <dgm:spPr/>
      <dgm:t>
        <a:bodyPr/>
        <a:lstStyle/>
        <a:p>
          <a:endParaRPr lang="en-US"/>
        </a:p>
      </dgm:t>
    </dgm:pt>
    <dgm:pt modelId="{51178033-A525-48F4-A36E-0D8941C05F5C}">
      <dgm:prSet/>
      <dgm:spPr/>
      <dgm:t>
        <a:bodyPr/>
        <a:lstStyle/>
        <a:p>
          <a:pPr rtl="0"/>
          <a:r>
            <a:rPr lang="en-US" smtClean="0"/>
            <a:t>Mass Upload &amp; Approval</a:t>
          </a:r>
          <a:endParaRPr lang="en-US"/>
        </a:p>
      </dgm:t>
    </dgm:pt>
    <dgm:pt modelId="{2BC168C0-8685-4A50-8632-706B9CFC5C06}" type="parTrans" cxnId="{06EF1FF1-9328-498D-A4DD-56D05F99C887}">
      <dgm:prSet/>
      <dgm:spPr/>
      <dgm:t>
        <a:bodyPr/>
        <a:lstStyle/>
        <a:p>
          <a:endParaRPr lang="en-US"/>
        </a:p>
      </dgm:t>
    </dgm:pt>
    <dgm:pt modelId="{725D4C24-C7DE-4C47-8816-4D8754996311}" type="sibTrans" cxnId="{06EF1FF1-9328-498D-A4DD-56D05F99C887}">
      <dgm:prSet/>
      <dgm:spPr/>
      <dgm:t>
        <a:bodyPr/>
        <a:lstStyle/>
        <a:p>
          <a:endParaRPr lang="en-US"/>
        </a:p>
      </dgm:t>
    </dgm:pt>
    <dgm:pt modelId="{86267817-2923-4303-8552-76A08CD1621D}">
      <dgm:prSet/>
      <dgm:spPr/>
      <dgm:t>
        <a:bodyPr/>
        <a:lstStyle/>
        <a:p>
          <a:pPr rtl="0"/>
          <a:r>
            <a:rPr lang="en-US" smtClean="0"/>
            <a:t>Reports</a:t>
          </a:r>
          <a:endParaRPr lang="en-US"/>
        </a:p>
      </dgm:t>
    </dgm:pt>
    <dgm:pt modelId="{8DFC8B70-EAFA-4E74-BC26-FBD8A1204978}" type="parTrans" cxnId="{567743A9-64A8-44B9-A113-E8A54964F904}">
      <dgm:prSet/>
      <dgm:spPr/>
      <dgm:t>
        <a:bodyPr/>
        <a:lstStyle/>
        <a:p>
          <a:endParaRPr lang="en-US"/>
        </a:p>
      </dgm:t>
    </dgm:pt>
    <dgm:pt modelId="{96FAD303-62FB-4825-ACAE-4726BA1B2A88}" type="sibTrans" cxnId="{567743A9-64A8-44B9-A113-E8A54964F904}">
      <dgm:prSet/>
      <dgm:spPr/>
      <dgm:t>
        <a:bodyPr/>
        <a:lstStyle/>
        <a:p>
          <a:endParaRPr lang="en-US"/>
        </a:p>
      </dgm:t>
    </dgm:pt>
    <dgm:pt modelId="{04C900B5-8923-497A-82F4-DA084C1E7759}">
      <dgm:prSet/>
      <dgm:spPr/>
      <dgm:t>
        <a:bodyPr/>
        <a:lstStyle/>
        <a:p>
          <a:pPr rtl="0"/>
          <a:r>
            <a:rPr lang="en-US" smtClean="0"/>
            <a:t>Demo</a:t>
          </a:r>
          <a:endParaRPr lang="en-US"/>
        </a:p>
      </dgm:t>
    </dgm:pt>
    <dgm:pt modelId="{528193F7-03A1-44D1-9208-8739B9D1877F}" type="parTrans" cxnId="{C2CB0D7B-3306-46F7-83AC-E1A4C01BA08A}">
      <dgm:prSet/>
      <dgm:spPr/>
      <dgm:t>
        <a:bodyPr/>
        <a:lstStyle/>
        <a:p>
          <a:endParaRPr lang="en-US"/>
        </a:p>
      </dgm:t>
    </dgm:pt>
    <dgm:pt modelId="{E95BE3F4-31A8-4A6A-AF0E-76257286D848}" type="sibTrans" cxnId="{C2CB0D7B-3306-46F7-83AC-E1A4C01BA08A}">
      <dgm:prSet/>
      <dgm:spPr/>
      <dgm:t>
        <a:bodyPr/>
        <a:lstStyle/>
        <a:p>
          <a:endParaRPr lang="en-US"/>
        </a:p>
      </dgm:t>
    </dgm:pt>
    <dgm:pt modelId="{ADF34E13-C750-419B-B943-C1BE7448C6B6}">
      <dgm:prSet/>
      <dgm:spPr/>
      <dgm:t>
        <a:bodyPr/>
        <a:lstStyle/>
        <a:p>
          <a:pPr rtl="0"/>
          <a:r>
            <a:rPr lang="en-US" smtClean="0"/>
            <a:t>Conclusion</a:t>
          </a:r>
          <a:endParaRPr lang="en-US"/>
        </a:p>
      </dgm:t>
    </dgm:pt>
    <dgm:pt modelId="{669B500A-60D2-4131-8147-2A6A399DE51C}" type="parTrans" cxnId="{92F4F720-7A2B-455D-A941-BB665E64BF59}">
      <dgm:prSet/>
      <dgm:spPr/>
      <dgm:t>
        <a:bodyPr/>
        <a:lstStyle/>
        <a:p>
          <a:endParaRPr lang="en-US"/>
        </a:p>
      </dgm:t>
    </dgm:pt>
    <dgm:pt modelId="{A49578CC-039B-4545-B9A0-601A8B30416D}" type="sibTrans" cxnId="{92F4F720-7A2B-455D-A941-BB665E64BF59}">
      <dgm:prSet/>
      <dgm:spPr/>
      <dgm:t>
        <a:bodyPr/>
        <a:lstStyle/>
        <a:p>
          <a:endParaRPr lang="en-US"/>
        </a:p>
      </dgm:t>
    </dgm:pt>
    <dgm:pt modelId="{5B1246CF-7F0A-4478-AB71-33191B27C90D}" type="pres">
      <dgm:prSet presAssocID="{ACF6C4B8-4B8F-48E0-82DC-F17FB244F28A}" presName="linearFlow" presStyleCnt="0">
        <dgm:presLayoutVars>
          <dgm:dir/>
          <dgm:resizeHandles val="exact"/>
        </dgm:presLayoutVars>
      </dgm:prSet>
      <dgm:spPr/>
      <dgm:t>
        <a:bodyPr/>
        <a:lstStyle/>
        <a:p>
          <a:endParaRPr lang="en-US"/>
        </a:p>
      </dgm:t>
    </dgm:pt>
    <dgm:pt modelId="{C363E9D8-EB4F-48E4-B1EE-9ACBB2E2B485}" type="pres">
      <dgm:prSet presAssocID="{E40BEBC9-2FEE-4E4E-97DD-BA396F01D595}" presName="composite" presStyleCnt="0"/>
      <dgm:spPr/>
    </dgm:pt>
    <dgm:pt modelId="{9CC34C79-0DE4-4639-8110-EE20D277B348}" type="pres">
      <dgm:prSet presAssocID="{E40BEBC9-2FEE-4E4E-97DD-BA396F01D595}" presName="imgShp" presStyleLbl="fgImgPlace1" presStyleIdx="0" presStyleCnt="7"/>
      <dgm:spPr/>
    </dgm:pt>
    <dgm:pt modelId="{8E3AFD24-9D15-4D44-9A18-232E40CF7DA8}" type="pres">
      <dgm:prSet presAssocID="{E40BEBC9-2FEE-4E4E-97DD-BA396F01D595}" presName="txShp" presStyleLbl="node1" presStyleIdx="0" presStyleCnt="7">
        <dgm:presLayoutVars>
          <dgm:bulletEnabled val="1"/>
        </dgm:presLayoutVars>
      </dgm:prSet>
      <dgm:spPr/>
      <dgm:t>
        <a:bodyPr/>
        <a:lstStyle/>
        <a:p>
          <a:endParaRPr lang="en-US"/>
        </a:p>
      </dgm:t>
    </dgm:pt>
    <dgm:pt modelId="{165EFF7E-6230-44E9-9948-BA9BD2E61A51}" type="pres">
      <dgm:prSet presAssocID="{92170CBC-0CC9-4B71-9227-3DF124086E12}" presName="spacing" presStyleCnt="0"/>
      <dgm:spPr/>
    </dgm:pt>
    <dgm:pt modelId="{E47FD8D4-15A8-45B3-B39B-F7CE121F1F96}" type="pres">
      <dgm:prSet presAssocID="{5C1C018B-5916-4915-ABBA-DC918DF70C89}" presName="composite" presStyleCnt="0"/>
      <dgm:spPr/>
    </dgm:pt>
    <dgm:pt modelId="{8939FA11-0C00-46CA-97BA-CED19616D708}" type="pres">
      <dgm:prSet presAssocID="{5C1C018B-5916-4915-ABBA-DC918DF70C89}" presName="imgShp" presStyleLbl="fgImgPlace1" presStyleIdx="1" presStyleCnt="7"/>
      <dgm:spPr/>
    </dgm:pt>
    <dgm:pt modelId="{AD91B1CF-3A9C-4382-B417-F2275220B117}" type="pres">
      <dgm:prSet presAssocID="{5C1C018B-5916-4915-ABBA-DC918DF70C89}" presName="txShp" presStyleLbl="node1" presStyleIdx="1" presStyleCnt="7">
        <dgm:presLayoutVars>
          <dgm:bulletEnabled val="1"/>
        </dgm:presLayoutVars>
      </dgm:prSet>
      <dgm:spPr/>
      <dgm:t>
        <a:bodyPr/>
        <a:lstStyle/>
        <a:p>
          <a:endParaRPr lang="en-US"/>
        </a:p>
      </dgm:t>
    </dgm:pt>
    <dgm:pt modelId="{80ED6801-9186-44D2-B673-ECA63F9B58D5}" type="pres">
      <dgm:prSet presAssocID="{02A2EE3F-DE3B-4337-9FBD-2814A1BD024A}" presName="spacing" presStyleCnt="0"/>
      <dgm:spPr/>
    </dgm:pt>
    <dgm:pt modelId="{059F4D12-35E5-4597-B15B-02C40C79FA2C}" type="pres">
      <dgm:prSet presAssocID="{7166CF44-C4F8-4D51-B076-7BC302E12136}" presName="composite" presStyleCnt="0"/>
      <dgm:spPr/>
    </dgm:pt>
    <dgm:pt modelId="{0E9D954F-24E9-433D-B3F2-402ADC1B9293}" type="pres">
      <dgm:prSet presAssocID="{7166CF44-C4F8-4D51-B076-7BC302E12136}" presName="imgShp" presStyleLbl="fgImgPlace1" presStyleIdx="2" presStyleCnt="7"/>
      <dgm:spPr/>
    </dgm:pt>
    <dgm:pt modelId="{1053108B-96D5-4AAF-80C2-5A76354B69E4}" type="pres">
      <dgm:prSet presAssocID="{7166CF44-C4F8-4D51-B076-7BC302E12136}" presName="txShp" presStyleLbl="node1" presStyleIdx="2" presStyleCnt="7">
        <dgm:presLayoutVars>
          <dgm:bulletEnabled val="1"/>
        </dgm:presLayoutVars>
      </dgm:prSet>
      <dgm:spPr/>
      <dgm:t>
        <a:bodyPr/>
        <a:lstStyle/>
        <a:p>
          <a:endParaRPr lang="en-US"/>
        </a:p>
      </dgm:t>
    </dgm:pt>
    <dgm:pt modelId="{B3318199-E9AB-493A-8ED9-4EB431452054}" type="pres">
      <dgm:prSet presAssocID="{0B4DE0B6-D37B-4077-9796-17AB7077053E}" presName="spacing" presStyleCnt="0"/>
      <dgm:spPr/>
    </dgm:pt>
    <dgm:pt modelId="{29101A2A-243E-474D-84F9-599ED766C6C4}" type="pres">
      <dgm:prSet presAssocID="{51178033-A525-48F4-A36E-0D8941C05F5C}" presName="composite" presStyleCnt="0"/>
      <dgm:spPr/>
    </dgm:pt>
    <dgm:pt modelId="{900096ED-AE32-470F-AD36-CC7CA39FE333}" type="pres">
      <dgm:prSet presAssocID="{51178033-A525-48F4-A36E-0D8941C05F5C}" presName="imgShp" presStyleLbl="fgImgPlace1" presStyleIdx="3" presStyleCnt="7"/>
      <dgm:spPr/>
    </dgm:pt>
    <dgm:pt modelId="{5E75D878-8A20-4277-A532-5F548EB1A2F5}" type="pres">
      <dgm:prSet presAssocID="{51178033-A525-48F4-A36E-0D8941C05F5C}" presName="txShp" presStyleLbl="node1" presStyleIdx="3" presStyleCnt="7">
        <dgm:presLayoutVars>
          <dgm:bulletEnabled val="1"/>
        </dgm:presLayoutVars>
      </dgm:prSet>
      <dgm:spPr/>
      <dgm:t>
        <a:bodyPr/>
        <a:lstStyle/>
        <a:p>
          <a:endParaRPr lang="en-US"/>
        </a:p>
      </dgm:t>
    </dgm:pt>
    <dgm:pt modelId="{414C6D7F-AA9F-48A6-AB57-678D0B2C52A8}" type="pres">
      <dgm:prSet presAssocID="{725D4C24-C7DE-4C47-8816-4D8754996311}" presName="spacing" presStyleCnt="0"/>
      <dgm:spPr/>
    </dgm:pt>
    <dgm:pt modelId="{32A27C9F-3835-419C-8E94-19CD3BA6176D}" type="pres">
      <dgm:prSet presAssocID="{86267817-2923-4303-8552-76A08CD1621D}" presName="composite" presStyleCnt="0"/>
      <dgm:spPr/>
    </dgm:pt>
    <dgm:pt modelId="{437607F0-28B6-4189-A497-40358AD35250}" type="pres">
      <dgm:prSet presAssocID="{86267817-2923-4303-8552-76A08CD1621D}" presName="imgShp" presStyleLbl="fgImgPlace1" presStyleIdx="4" presStyleCnt="7"/>
      <dgm:spPr/>
    </dgm:pt>
    <dgm:pt modelId="{AAA9A298-0DD4-4111-9FDF-D2E20D2C5D60}" type="pres">
      <dgm:prSet presAssocID="{86267817-2923-4303-8552-76A08CD1621D}" presName="txShp" presStyleLbl="node1" presStyleIdx="4" presStyleCnt="7">
        <dgm:presLayoutVars>
          <dgm:bulletEnabled val="1"/>
        </dgm:presLayoutVars>
      </dgm:prSet>
      <dgm:spPr/>
      <dgm:t>
        <a:bodyPr/>
        <a:lstStyle/>
        <a:p>
          <a:endParaRPr lang="en-US"/>
        </a:p>
      </dgm:t>
    </dgm:pt>
    <dgm:pt modelId="{30DFE7F0-EED0-4E7C-B48B-A4C0901DFE96}" type="pres">
      <dgm:prSet presAssocID="{96FAD303-62FB-4825-ACAE-4726BA1B2A88}" presName="spacing" presStyleCnt="0"/>
      <dgm:spPr/>
    </dgm:pt>
    <dgm:pt modelId="{C11D2667-4621-4736-B764-3379E23AB5AD}" type="pres">
      <dgm:prSet presAssocID="{04C900B5-8923-497A-82F4-DA084C1E7759}" presName="composite" presStyleCnt="0"/>
      <dgm:spPr/>
    </dgm:pt>
    <dgm:pt modelId="{59D5122F-8D9E-4C8C-AD30-A9B70780FA69}" type="pres">
      <dgm:prSet presAssocID="{04C900B5-8923-497A-82F4-DA084C1E7759}" presName="imgShp" presStyleLbl="fgImgPlace1" presStyleIdx="5" presStyleCnt="7"/>
      <dgm:spPr/>
    </dgm:pt>
    <dgm:pt modelId="{66875201-8715-48F6-9031-631D59BDE861}" type="pres">
      <dgm:prSet presAssocID="{04C900B5-8923-497A-82F4-DA084C1E7759}" presName="txShp" presStyleLbl="node1" presStyleIdx="5" presStyleCnt="7">
        <dgm:presLayoutVars>
          <dgm:bulletEnabled val="1"/>
        </dgm:presLayoutVars>
      </dgm:prSet>
      <dgm:spPr/>
      <dgm:t>
        <a:bodyPr/>
        <a:lstStyle/>
        <a:p>
          <a:endParaRPr lang="en-US"/>
        </a:p>
      </dgm:t>
    </dgm:pt>
    <dgm:pt modelId="{7710F505-FFB4-4A03-A8C4-FBD62BC0E8EF}" type="pres">
      <dgm:prSet presAssocID="{E95BE3F4-31A8-4A6A-AF0E-76257286D848}" presName="spacing" presStyleCnt="0"/>
      <dgm:spPr/>
    </dgm:pt>
    <dgm:pt modelId="{C49B4EBE-7D03-4709-A956-D994E8BA0F8A}" type="pres">
      <dgm:prSet presAssocID="{ADF34E13-C750-419B-B943-C1BE7448C6B6}" presName="composite" presStyleCnt="0"/>
      <dgm:spPr/>
    </dgm:pt>
    <dgm:pt modelId="{DDD87114-F703-46AD-8DC8-51E2AE2719D6}" type="pres">
      <dgm:prSet presAssocID="{ADF34E13-C750-419B-B943-C1BE7448C6B6}" presName="imgShp" presStyleLbl="fgImgPlace1" presStyleIdx="6" presStyleCnt="7"/>
      <dgm:spPr/>
    </dgm:pt>
    <dgm:pt modelId="{DE831160-BE51-4D24-B50B-EDD95094A821}" type="pres">
      <dgm:prSet presAssocID="{ADF34E13-C750-419B-B943-C1BE7448C6B6}" presName="txShp" presStyleLbl="node1" presStyleIdx="6" presStyleCnt="7">
        <dgm:presLayoutVars>
          <dgm:bulletEnabled val="1"/>
        </dgm:presLayoutVars>
      </dgm:prSet>
      <dgm:spPr/>
      <dgm:t>
        <a:bodyPr/>
        <a:lstStyle/>
        <a:p>
          <a:endParaRPr lang="en-US"/>
        </a:p>
      </dgm:t>
    </dgm:pt>
  </dgm:ptLst>
  <dgm:cxnLst>
    <dgm:cxn modelId="{03E1B13F-8F26-4F8D-A5CC-F2A8BA6489E4}" type="presOf" srcId="{5C1C018B-5916-4915-ABBA-DC918DF70C89}" destId="{AD91B1CF-3A9C-4382-B417-F2275220B117}" srcOrd="0" destOrd="0" presId="urn:microsoft.com/office/officeart/2005/8/layout/vList3"/>
    <dgm:cxn modelId="{CC0FF9D8-35CA-4FD4-824B-E1BE481A06A4}" type="presOf" srcId="{ACF6C4B8-4B8F-48E0-82DC-F17FB244F28A}" destId="{5B1246CF-7F0A-4478-AB71-33191B27C90D}" srcOrd="0" destOrd="0" presId="urn:microsoft.com/office/officeart/2005/8/layout/vList3"/>
    <dgm:cxn modelId="{3FDB33FC-51E8-40F8-BA07-E7DBBA7D1528}" type="presOf" srcId="{7166CF44-C4F8-4D51-B076-7BC302E12136}" destId="{1053108B-96D5-4AAF-80C2-5A76354B69E4}" srcOrd="0" destOrd="0" presId="urn:microsoft.com/office/officeart/2005/8/layout/vList3"/>
    <dgm:cxn modelId="{1CC8D157-B9A0-4065-9ABA-3B4A1B4AC551}" srcId="{ACF6C4B8-4B8F-48E0-82DC-F17FB244F28A}" destId="{7166CF44-C4F8-4D51-B076-7BC302E12136}" srcOrd="2" destOrd="0" parTransId="{3E654D4A-AA5A-473A-BFE7-8E756A664800}" sibTransId="{0B4DE0B6-D37B-4077-9796-17AB7077053E}"/>
    <dgm:cxn modelId="{F5F3B27E-0F69-4847-B784-015BB12ABAEC}" srcId="{ACF6C4B8-4B8F-48E0-82DC-F17FB244F28A}" destId="{5C1C018B-5916-4915-ABBA-DC918DF70C89}" srcOrd="1" destOrd="0" parTransId="{AD9FAA31-DEF4-4C78-B5FB-DC494C21F057}" sibTransId="{02A2EE3F-DE3B-4337-9FBD-2814A1BD024A}"/>
    <dgm:cxn modelId="{E2DDACB8-F921-4540-93D3-2C1278F16C70}" type="presOf" srcId="{E40BEBC9-2FEE-4E4E-97DD-BA396F01D595}" destId="{8E3AFD24-9D15-4D44-9A18-232E40CF7DA8}" srcOrd="0" destOrd="0" presId="urn:microsoft.com/office/officeart/2005/8/layout/vList3"/>
    <dgm:cxn modelId="{8C517D0C-8430-4FFA-822C-38D22D6E23E6}" type="presOf" srcId="{86267817-2923-4303-8552-76A08CD1621D}" destId="{AAA9A298-0DD4-4111-9FDF-D2E20D2C5D60}" srcOrd="0" destOrd="0" presId="urn:microsoft.com/office/officeart/2005/8/layout/vList3"/>
    <dgm:cxn modelId="{0001CBF9-485E-4E78-A8F6-E2942152443B}" srcId="{ACF6C4B8-4B8F-48E0-82DC-F17FB244F28A}" destId="{E40BEBC9-2FEE-4E4E-97DD-BA396F01D595}" srcOrd="0" destOrd="0" parTransId="{92F9B46B-7B6D-4BCA-BE79-86F098DBE719}" sibTransId="{92170CBC-0CC9-4B71-9227-3DF124086E12}"/>
    <dgm:cxn modelId="{06EF1FF1-9328-498D-A4DD-56D05F99C887}" srcId="{ACF6C4B8-4B8F-48E0-82DC-F17FB244F28A}" destId="{51178033-A525-48F4-A36E-0D8941C05F5C}" srcOrd="3" destOrd="0" parTransId="{2BC168C0-8685-4A50-8632-706B9CFC5C06}" sibTransId="{725D4C24-C7DE-4C47-8816-4D8754996311}"/>
    <dgm:cxn modelId="{11134FE5-2FA3-400E-9F65-44F99955F33A}" type="presOf" srcId="{04C900B5-8923-497A-82F4-DA084C1E7759}" destId="{66875201-8715-48F6-9031-631D59BDE861}" srcOrd="0" destOrd="0" presId="urn:microsoft.com/office/officeart/2005/8/layout/vList3"/>
    <dgm:cxn modelId="{24968C03-F071-4F5F-8B88-B1755EE45BBC}" type="presOf" srcId="{51178033-A525-48F4-A36E-0D8941C05F5C}" destId="{5E75D878-8A20-4277-A532-5F548EB1A2F5}" srcOrd="0" destOrd="0" presId="urn:microsoft.com/office/officeart/2005/8/layout/vList3"/>
    <dgm:cxn modelId="{E557D4E0-3E10-44BD-AF42-48B1499EA54C}" type="presOf" srcId="{ADF34E13-C750-419B-B943-C1BE7448C6B6}" destId="{DE831160-BE51-4D24-B50B-EDD95094A821}" srcOrd="0" destOrd="0" presId="urn:microsoft.com/office/officeart/2005/8/layout/vList3"/>
    <dgm:cxn modelId="{567743A9-64A8-44B9-A113-E8A54964F904}" srcId="{ACF6C4B8-4B8F-48E0-82DC-F17FB244F28A}" destId="{86267817-2923-4303-8552-76A08CD1621D}" srcOrd="4" destOrd="0" parTransId="{8DFC8B70-EAFA-4E74-BC26-FBD8A1204978}" sibTransId="{96FAD303-62FB-4825-ACAE-4726BA1B2A88}"/>
    <dgm:cxn modelId="{92F4F720-7A2B-455D-A941-BB665E64BF59}" srcId="{ACF6C4B8-4B8F-48E0-82DC-F17FB244F28A}" destId="{ADF34E13-C750-419B-B943-C1BE7448C6B6}" srcOrd="6" destOrd="0" parTransId="{669B500A-60D2-4131-8147-2A6A399DE51C}" sibTransId="{A49578CC-039B-4545-B9A0-601A8B30416D}"/>
    <dgm:cxn modelId="{C2CB0D7B-3306-46F7-83AC-E1A4C01BA08A}" srcId="{ACF6C4B8-4B8F-48E0-82DC-F17FB244F28A}" destId="{04C900B5-8923-497A-82F4-DA084C1E7759}" srcOrd="5" destOrd="0" parTransId="{528193F7-03A1-44D1-9208-8739B9D1877F}" sibTransId="{E95BE3F4-31A8-4A6A-AF0E-76257286D848}"/>
    <dgm:cxn modelId="{21A11585-5542-4B4E-9E24-6ECBC25DA3B4}" type="presParOf" srcId="{5B1246CF-7F0A-4478-AB71-33191B27C90D}" destId="{C363E9D8-EB4F-48E4-B1EE-9ACBB2E2B485}" srcOrd="0" destOrd="0" presId="urn:microsoft.com/office/officeart/2005/8/layout/vList3"/>
    <dgm:cxn modelId="{3CF80EB2-A7DF-426A-B1D7-1404A6475921}" type="presParOf" srcId="{C363E9D8-EB4F-48E4-B1EE-9ACBB2E2B485}" destId="{9CC34C79-0DE4-4639-8110-EE20D277B348}" srcOrd="0" destOrd="0" presId="urn:microsoft.com/office/officeart/2005/8/layout/vList3"/>
    <dgm:cxn modelId="{7642CC54-A170-4238-A576-16D331789A0C}" type="presParOf" srcId="{C363E9D8-EB4F-48E4-B1EE-9ACBB2E2B485}" destId="{8E3AFD24-9D15-4D44-9A18-232E40CF7DA8}" srcOrd="1" destOrd="0" presId="urn:microsoft.com/office/officeart/2005/8/layout/vList3"/>
    <dgm:cxn modelId="{622BC5D0-FA65-4DFB-B447-CF14BEA1535F}" type="presParOf" srcId="{5B1246CF-7F0A-4478-AB71-33191B27C90D}" destId="{165EFF7E-6230-44E9-9948-BA9BD2E61A51}" srcOrd="1" destOrd="0" presId="urn:microsoft.com/office/officeart/2005/8/layout/vList3"/>
    <dgm:cxn modelId="{CB8718AF-C772-403D-BA63-01832024D589}" type="presParOf" srcId="{5B1246CF-7F0A-4478-AB71-33191B27C90D}" destId="{E47FD8D4-15A8-45B3-B39B-F7CE121F1F96}" srcOrd="2" destOrd="0" presId="urn:microsoft.com/office/officeart/2005/8/layout/vList3"/>
    <dgm:cxn modelId="{6A7A4293-BACA-496B-A359-C5DD41408DC3}" type="presParOf" srcId="{E47FD8D4-15A8-45B3-B39B-F7CE121F1F96}" destId="{8939FA11-0C00-46CA-97BA-CED19616D708}" srcOrd="0" destOrd="0" presId="urn:microsoft.com/office/officeart/2005/8/layout/vList3"/>
    <dgm:cxn modelId="{4986E946-D7A2-4565-A546-F8980828208B}" type="presParOf" srcId="{E47FD8D4-15A8-45B3-B39B-F7CE121F1F96}" destId="{AD91B1CF-3A9C-4382-B417-F2275220B117}" srcOrd="1" destOrd="0" presId="urn:microsoft.com/office/officeart/2005/8/layout/vList3"/>
    <dgm:cxn modelId="{89AA22D4-D0E1-4BDE-A5B0-4F8E3A099D82}" type="presParOf" srcId="{5B1246CF-7F0A-4478-AB71-33191B27C90D}" destId="{80ED6801-9186-44D2-B673-ECA63F9B58D5}" srcOrd="3" destOrd="0" presId="urn:microsoft.com/office/officeart/2005/8/layout/vList3"/>
    <dgm:cxn modelId="{F348518E-ECFC-43ED-86AD-38ED02B213CE}" type="presParOf" srcId="{5B1246CF-7F0A-4478-AB71-33191B27C90D}" destId="{059F4D12-35E5-4597-B15B-02C40C79FA2C}" srcOrd="4" destOrd="0" presId="urn:microsoft.com/office/officeart/2005/8/layout/vList3"/>
    <dgm:cxn modelId="{5518BAA9-CF64-44C3-822E-577E1CAA7AA9}" type="presParOf" srcId="{059F4D12-35E5-4597-B15B-02C40C79FA2C}" destId="{0E9D954F-24E9-433D-B3F2-402ADC1B9293}" srcOrd="0" destOrd="0" presId="urn:microsoft.com/office/officeart/2005/8/layout/vList3"/>
    <dgm:cxn modelId="{F26FA2F3-011F-4F4E-AB36-06F27B0C27FB}" type="presParOf" srcId="{059F4D12-35E5-4597-B15B-02C40C79FA2C}" destId="{1053108B-96D5-4AAF-80C2-5A76354B69E4}" srcOrd="1" destOrd="0" presId="urn:microsoft.com/office/officeart/2005/8/layout/vList3"/>
    <dgm:cxn modelId="{EBAAF598-AA6B-4AD5-83C5-8824C6986534}" type="presParOf" srcId="{5B1246CF-7F0A-4478-AB71-33191B27C90D}" destId="{B3318199-E9AB-493A-8ED9-4EB431452054}" srcOrd="5" destOrd="0" presId="urn:microsoft.com/office/officeart/2005/8/layout/vList3"/>
    <dgm:cxn modelId="{FF6C4553-13A7-4780-86E0-7EC66120F22F}" type="presParOf" srcId="{5B1246CF-7F0A-4478-AB71-33191B27C90D}" destId="{29101A2A-243E-474D-84F9-599ED766C6C4}" srcOrd="6" destOrd="0" presId="urn:microsoft.com/office/officeart/2005/8/layout/vList3"/>
    <dgm:cxn modelId="{1F1B3952-9CD1-4926-9097-C449D891C88E}" type="presParOf" srcId="{29101A2A-243E-474D-84F9-599ED766C6C4}" destId="{900096ED-AE32-470F-AD36-CC7CA39FE333}" srcOrd="0" destOrd="0" presId="urn:microsoft.com/office/officeart/2005/8/layout/vList3"/>
    <dgm:cxn modelId="{516189B8-D76C-4AFC-A6DD-4A26C88D3A98}" type="presParOf" srcId="{29101A2A-243E-474D-84F9-599ED766C6C4}" destId="{5E75D878-8A20-4277-A532-5F548EB1A2F5}" srcOrd="1" destOrd="0" presId="urn:microsoft.com/office/officeart/2005/8/layout/vList3"/>
    <dgm:cxn modelId="{5514F16E-B92C-4BA7-AC19-E4EA0E37D8D6}" type="presParOf" srcId="{5B1246CF-7F0A-4478-AB71-33191B27C90D}" destId="{414C6D7F-AA9F-48A6-AB57-678D0B2C52A8}" srcOrd="7" destOrd="0" presId="urn:microsoft.com/office/officeart/2005/8/layout/vList3"/>
    <dgm:cxn modelId="{DD27A755-E643-416B-B1EE-9B271317C183}" type="presParOf" srcId="{5B1246CF-7F0A-4478-AB71-33191B27C90D}" destId="{32A27C9F-3835-419C-8E94-19CD3BA6176D}" srcOrd="8" destOrd="0" presId="urn:microsoft.com/office/officeart/2005/8/layout/vList3"/>
    <dgm:cxn modelId="{A027DE40-540C-4ADF-BF15-24E0D47CA3B6}" type="presParOf" srcId="{32A27C9F-3835-419C-8E94-19CD3BA6176D}" destId="{437607F0-28B6-4189-A497-40358AD35250}" srcOrd="0" destOrd="0" presId="urn:microsoft.com/office/officeart/2005/8/layout/vList3"/>
    <dgm:cxn modelId="{2337D81F-5A15-461B-A3BF-DF19859E2F28}" type="presParOf" srcId="{32A27C9F-3835-419C-8E94-19CD3BA6176D}" destId="{AAA9A298-0DD4-4111-9FDF-D2E20D2C5D60}" srcOrd="1" destOrd="0" presId="urn:microsoft.com/office/officeart/2005/8/layout/vList3"/>
    <dgm:cxn modelId="{563B04F5-8EA0-424C-BCEC-1FA82E23FDA1}" type="presParOf" srcId="{5B1246CF-7F0A-4478-AB71-33191B27C90D}" destId="{30DFE7F0-EED0-4E7C-B48B-A4C0901DFE96}" srcOrd="9" destOrd="0" presId="urn:microsoft.com/office/officeart/2005/8/layout/vList3"/>
    <dgm:cxn modelId="{C15E9ED6-1034-48E8-8988-0A5DC4F1E0CA}" type="presParOf" srcId="{5B1246CF-7F0A-4478-AB71-33191B27C90D}" destId="{C11D2667-4621-4736-B764-3379E23AB5AD}" srcOrd="10" destOrd="0" presId="urn:microsoft.com/office/officeart/2005/8/layout/vList3"/>
    <dgm:cxn modelId="{3D618B66-2DF0-4A99-88F6-AFADE49B3775}" type="presParOf" srcId="{C11D2667-4621-4736-B764-3379E23AB5AD}" destId="{59D5122F-8D9E-4C8C-AD30-A9B70780FA69}" srcOrd="0" destOrd="0" presId="urn:microsoft.com/office/officeart/2005/8/layout/vList3"/>
    <dgm:cxn modelId="{D9439666-E648-435F-837A-F85A9E583481}" type="presParOf" srcId="{C11D2667-4621-4736-B764-3379E23AB5AD}" destId="{66875201-8715-48F6-9031-631D59BDE861}" srcOrd="1" destOrd="0" presId="urn:microsoft.com/office/officeart/2005/8/layout/vList3"/>
    <dgm:cxn modelId="{C2F32551-BECE-412F-85F1-1AF13ADE8F6E}" type="presParOf" srcId="{5B1246CF-7F0A-4478-AB71-33191B27C90D}" destId="{7710F505-FFB4-4A03-A8C4-FBD62BC0E8EF}" srcOrd="11" destOrd="0" presId="urn:microsoft.com/office/officeart/2005/8/layout/vList3"/>
    <dgm:cxn modelId="{A145A8DB-6AEC-445C-9255-A1731B2A27AF}" type="presParOf" srcId="{5B1246CF-7F0A-4478-AB71-33191B27C90D}" destId="{C49B4EBE-7D03-4709-A956-D994E8BA0F8A}" srcOrd="12" destOrd="0" presId="urn:microsoft.com/office/officeart/2005/8/layout/vList3"/>
    <dgm:cxn modelId="{3A8260DE-902D-42CA-AFA2-9439E51F41C5}" type="presParOf" srcId="{C49B4EBE-7D03-4709-A956-D994E8BA0F8A}" destId="{DDD87114-F703-46AD-8DC8-51E2AE2719D6}" srcOrd="0" destOrd="0" presId="urn:microsoft.com/office/officeart/2005/8/layout/vList3"/>
    <dgm:cxn modelId="{72D6D4FB-E14E-4436-BBA3-CDD4510A4A66}" type="presParOf" srcId="{C49B4EBE-7D03-4709-A956-D994E8BA0F8A}" destId="{DE831160-BE51-4D24-B50B-EDD95094A82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E36CF02-7D2F-4DBF-8CB2-F1664EE3496E}" type="doc">
      <dgm:prSet loTypeId="urn:microsoft.com/office/officeart/2005/8/layout/target3" loCatId="relationship" qsTypeId="urn:microsoft.com/office/officeart/2005/8/quickstyle/simple1" qsCatId="simple" csTypeId="urn:microsoft.com/office/officeart/2005/8/colors/accent4_3" csCatId="accent4"/>
      <dgm:spPr/>
      <dgm:t>
        <a:bodyPr/>
        <a:lstStyle/>
        <a:p>
          <a:endParaRPr lang="en-US"/>
        </a:p>
      </dgm:t>
    </dgm:pt>
    <dgm:pt modelId="{30A90A1C-B298-468C-9B85-5600CCF9A059}">
      <dgm:prSet/>
      <dgm:spPr/>
      <dgm:t>
        <a:bodyPr/>
        <a:lstStyle/>
        <a:p>
          <a:pPr rtl="0"/>
          <a:r>
            <a:rPr lang="en-US" smtClean="0"/>
            <a:t>Process initiated by Engineering department</a:t>
          </a:r>
          <a:endParaRPr lang="en-US"/>
        </a:p>
      </dgm:t>
    </dgm:pt>
    <dgm:pt modelId="{AD5D2310-C1B9-42D7-87F8-42471867240F}" type="parTrans" cxnId="{A3AD9A53-CE08-4391-98BA-23445CA9F9F1}">
      <dgm:prSet/>
      <dgm:spPr/>
      <dgm:t>
        <a:bodyPr/>
        <a:lstStyle/>
        <a:p>
          <a:endParaRPr lang="en-US"/>
        </a:p>
      </dgm:t>
    </dgm:pt>
    <dgm:pt modelId="{9099CD2F-063F-4EB2-88D5-B633DC2D2203}" type="sibTrans" cxnId="{A3AD9A53-CE08-4391-98BA-23445CA9F9F1}">
      <dgm:prSet/>
      <dgm:spPr/>
      <dgm:t>
        <a:bodyPr/>
        <a:lstStyle/>
        <a:p>
          <a:endParaRPr lang="en-US"/>
        </a:p>
      </dgm:t>
    </dgm:pt>
    <dgm:pt modelId="{ABA24EDC-365D-4138-8F6B-CB2E65FA95A6}">
      <dgm:prSet/>
      <dgm:spPr/>
      <dgm:t>
        <a:bodyPr/>
        <a:lstStyle/>
        <a:p>
          <a:pPr rtl="0"/>
          <a:r>
            <a:rPr lang="en-US" smtClean="0"/>
            <a:t>View the Pending Items Report</a:t>
          </a:r>
          <a:endParaRPr lang="en-US"/>
        </a:p>
      </dgm:t>
    </dgm:pt>
    <dgm:pt modelId="{B936F286-AC8D-49DE-BE90-CE350156AF39}" type="parTrans" cxnId="{4D87E16B-1E60-49E9-A292-D3243F371266}">
      <dgm:prSet/>
      <dgm:spPr/>
      <dgm:t>
        <a:bodyPr/>
        <a:lstStyle/>
        <a:p>
          <a:endParaRPr lang="en-US"/>
        </a:p>
      </dgm:t>
    </dgm:pt>
    <dgm:pt modelId="{E03AC82C-6BF9-4367-9398-83BB535E5749}" type="sibTrans" cxnId="{4D87E16B-1E60-49E9-A292-D3243F371266}">
      <dgm:prSet/>
      <dgm:spPr/>
      <dgm:t>
        <a:bodyPr/>
        <a:lstStyle/>
        <a:p>
          <a:endParaRPr lang="en-US"/>
        </a:p>
      </dgm:t>
    </dgm:pt>
    <dgm:pt modelId="{04E5D923-F313-4E9F-BEDE-18B4C844A4E0}">
      <dgm:prSet/>
      <dgm:spPr/>
      <dgm:t>
        <a:bodyPr/>
        <a:lstStyle/>
        <a:p>
          <a:pPr rtl="0"/>
          <a:r>
            <a:rPr lang="en-US" smtClean="0"/>
            <a:t>Enter the engineering attributes for the item and submit.</a:t>
          </a:r>
          <a:endParaRPr lang="en-US"/>
        </a:p>
      </dgm:t>
    </dgm:pt>
    <dgm:pt modelId="{EB18083E-5C95-43BD-A6D1-77469F4B316F}" type="parTrans" cxnId="{194B9977-A590-41C0-B5C4-E767125F93A7}">
      <dgm:prSet/>
      <dgm:spPr/>
      <dgm:t>
        <a:bodyPr/>
        <a:lstStyle/>
        <a:p>
          <a:endParaRPr lang="en-US"/>
        </a:p>
      </dgm:t>
    </dgm:pt>
    <dgm:pt modelId="{C5F92604-1C0F-48E6-BC53-2A354A0F0199}" type="sibTrans" cxnId="{194B9977-A590-41C0-B5C4-E767125F93A7}">
      <dgm:prSet/>
      <dgm:spPr/>
      <dgm:t>
        <a:bodyPr/>
        <a:lstStyle/>
        <a:p>
          <a:endParaRPr lang="en-US"/>
        </a:p>
      </dgm:t>
    </dgm:pt>
    <dgm:pt modelId="{248A1748-C8F7-4581-A0A6-8CAE63C59636}">
      <dgm:prSet/>
      <dgm:spPr/>
      <dgm:t>
        <a:bodyPr/>
        <a:lstStyle/>
        <a:p>
          <a:pPr rtl="0"/>
          <a:r>
            <a:rPr lang="en-US" smtClean="0"/>
            <a:t>Workflow moves to the next department based on the the setup</a:t>
          </a:r>
          <a:endParaRPr lang="en-US"/>
        </a:p>
      </dgm:t>
    </dgm:pt>
    <dgm:pt modelId="{46756222-6894-48E7-99E7-6B00A89A199F}" type="parTrans" cxnId="{06A9F77B-4FCE-4BBB-9DD0-37AE7343BD7C}">
      <dgm:prSet/>
      <dgm:spPr/>
      <dgm:t>
        <a:bodyPr/>
        <a:lstStyle/>
        <a:p>
          <a:endParaRPr lang="en-US"/>
        </a:p>
      </dgm:t>
    </dgm:pt>
    <dgm:pt modelId="{5D35E039-3AA8-4B4D-AC4A-664BAAA21A40}" type="sibTrans" cxnId="{06A9F77B-4FCE-4BBB-9DD0-37AE7343BD7C}">
      <dgm:prSet/>
      <dgm:spPr/>
      <dgm:t>
        <a:bodyPr/>
        <a:lstStyle/>
        <a:p>
          <a:endParaRPr lang="en-US"/>
        </a:p>
      </dgm:t>
    </dgm:pt>
    <dgm:pt modelId="{5DD6F8CF-AE8B-48E4-A220-B71079776426}">
      <dgm:prSet/>
      <dgm:spPr/>
      <dgm:t>
        <a:bodyPr/>
        <a:lstStyle/>
        <a:p>
          <a:pPr rtl="0"/>
          <a:r>
            <a:rPr lang="en-US" smtClean="0"/>
            <a:t>Complete the flow to get attributes entered by all departments</a:t>
          </a:r>
          <a:endParaRPr lang="en-US"/>
        </a:p>
      </dgm:t>
    </dgm:pt>
    <dgm:pt modelId="{5B931343-F39C-44E1-81AB-141FA69CAE9E}" type="parTrans" cxnId="{EAC94B78-C300-4B87-8430-9E316E82C94D}">
      <dgm:prSet/>
      <dgm:spPr/>
      <dgm:t>
        <a:bodyPr/>
        <a:lstStyle/>
        <a:p>
          <a:endParaRPr lang="en-US"/>
        </a:p>
      </dgm:t>
    </dgm:pt>
    <dgm:pt modelId="{40D77A1D-7B4E-4CF6-A63C-2B2B802DAD88}" type="sibTrans" cxnId="{EAC94B78-C300-4B87-8430-9E316E82C94D}">
      <dgm:prSet/>
      <dgm:spPr/>
      <dgm:t>
        <a:bodyPr/>
        <a:lstStyle/>
        <a:p>
          <a:endParaRPr lang="en-US"/>
        </a:p>
      </dgm:t>
    </dgm:pt>
    <dgm:pt modelId="{AE780414-84D3-41AB-A029-77E8494A80A0}" type="pres">
      <dgm:prSet presAssocID="{8E36CF02-7D2F-4DBF-8CB2-F1664EE3496E}" presName="Name0" presStyleCnt="0">
        <dgm:presLayoutVars>
          <dgm:chMax val="7"/>
          <dgm:dir/>
          <dgm:animLvl val="lvl"/>
          <dgm:resizeHandles val="exact"/>
        </dgm:presLayoutVars>
      </dgm:prSet>
      <dgm:spPr/>
      <dgm:t>
        <a:bodyPr/>
        <a:lstStyle/>
        <a:p>
          <a:endParaRPr lang="en-US"/>
        </a:p>
      </dgm:t>
    </dgm:pt>
    <dgm:pt modelId="{7B067768-A3FC-4402-9878-A091D7FFE78E}" type="pres">
      <dgm:prSet presAssocID="{30A90A1C-B298-468C-9B85-5600CCF9A059}" presName="circle1" presStyleLbl="node1" presStyleIdx="0" presStyleCnt="5"/>
      <dgm:spPr/>
    </dgm:pt>
    <dgm:pt modelId="{7D09563A-5876-484D-AE97-8C63D5941EAB}" type="pres">
      <dgm:prSet presAssocID="{30A90A1C-B298-468C-9B85-5600CCF9A059}" presName="space" presStyleCnt="0"/>
      <dgm:spPr/>
    </dgm:pt>
    <dgm:pt modelId="{BBE310DF-F576-42A7-9ACE-0FE8FA4129FA}" type="pres">
      <dgm:prSet presAssocID="{30A90A1C-B298-468C-9B85-5600CCF9A059}" presName="rect1" presStyleLbl="alignAcc1" presStyleIdx="0" presStyleCnt="5"/>
      <dgm:spPr/>
      <dgm:t>
        <a:bodyPr/>
        <a:lstStyle/>
        <a:p>
          <a:endParaRPr lang="en-US"/>
        </a:p>
      </dgm:t>
    </dgm:pt>
    <dgm:pt modelId="{16F5AFBF-0955-4BF8-A053-08AD58AA1FBD}" type="pres">
      <dgm:prSet presAssocID="{ABA24EDC-365D-4138-8F6B-CB2E65FA95A6}" presName="vertSpace2" presStyleLbl="node1" presStyleIdx="0" presStyleCnt="5"/>
      <dgm:spPr/>
    </dgm:pt>
    <dgm:pt modelId="{AE2F85FC-FEB4-45E7-AC9C-4BE31843E711}" type="pres">
      <dgm:prSet presAssocID="{ABA24EDC-365D-4138-8F6B-CB2E65FA95A6}" presName="circle2" presStyleLbl="node1" presStyleIdx="1" presStyleCnt="5"/>
      <dgm:spPr/>
    </dgm:pt>
    <dgm:pt modelId="{B0726537-59A7-4C52-BD25-9DD4AEB30BBB}" type="pres">
      <dgm:prSet presAssocID="{ABA24EDC-365D-4138-8F6B-CB2E65FA95A6}" presName="rect2" presStyleLbl="alignAcc1" presStyleIdx="1" presStyleCnt="5"/>
      <dgm:spPr/>
      <dgm:t>
        <a:bodyPr/>
        <a:lstStyle/>
        <a:p>
          <a:endParaRPr lang="en-US"/>
        </a:p>
      </dgm:t>
    </dgm:pt>
    <dgm:pt modelId="{A516BA59-57F1-47EF-AE65-4E05CF02E34E}" type="pres">
      <dgm:prSet presAssocID="{04E5D923-F313-4E9F-BEDE-18B4C844A4E0}" presName="vertSpace3" presStyleLbl="node1" presStyleIdx="1" presStyleCnt="5"/>
      <dgm:spPr/>
    </dgm:pt>
    <dgm:pt modelId="{E45C19DA-E2B2-46BE-86A5-4A9751E283F2}" type="pres">
      <dgm:prSet presAssocID="{04E5D923-F313-4E9F-BEDE-18B4C844A4E0}" presName="circle3" presStyleLbl="node1" presStyleIdx="2" presStyleCnt="5"/>
      <dgm:spPr/>
    </dgm:pt>
    <dgm:pt modelId="{113AD70F-CA6E-4FD3-925E-FFA2D3A5FC05}" type="pres">
      <dgm:prSet presAssocID="{04E5D923-F313-4E9F-BEDE-18B4C844A4E0}" presName="rect3" presStyleLbl="alignAcc1" presStyleIdx="2" presStyleCnt="5"/>
      <dgm:spPr/>
      <dgm:t>
        <a:bodyPr/>
        <a:lstStyle/>
        <a:p>
          <a:endParaRPr lang="en-US"/>
        </a:p>
      </dgm:t>
    </dgm:pt>
    <dgm:pt modelId="{416E3065-6B39-4618-AA49-62357F6D8F01}" type="pres">
      <dgm:prSet presAssocID="{248A1748-C8F7-4581-A0A6-8CAE63C59636}" presName="vertSpace4" presStyleLbl="node1" presStyleIdx="2" presStyleCnt="5"/>
      <dgm:spPr/>
    </dgm:pt>
    <dgm:pt modelId="{12DEE5E0-4D2B-42E5-94FC-35E327608EDE}" type="pres">
      <dgm:prSet presAssocID="{248A1748-C8F7-4581-A0A6-8CAE63C59636}" presName="circle4" presStyleLbl="node1" presStyleIdx="3" presStyleCnt="5"/>
      <dgm:spPr/>
    </dgm:pt>
    <dgm:pt modelId="{05853703-F6FD-4412-9D32-4C13C4FF2D33}" type="pres">
      <dgm:prSet presAssocID="{248A1748-C8F7-4581-A0A6-8CAE63C59636}" presName="rect4" presStyleLbl="alignAcc1" presStyleIdx="3" presStyleCnt="5"/>
      <dgm:spPr/>
      <dgm:t>
        <a:bodyPr/>
        <a:lstStyle/>
        <a:p>
          <a:endParaRPr lang="en-US"/>
        </a:p>
      </dgm:t>
    </dgm:pt>
    <dgm:pt modelId="{D3F501D6-4A9D-44C1-A99B-4D641D25F1F7}" type="pres">
      <dgm:prSet presAssocID="{5DD6F8CF-AE8B-48E4-A220-B71079776426}" presName="vertSpace5" presStyleLbl="node1" presStyleIdx="3" presStyleCnt="5"/>
      <dgm:spPr/>
    </dgm:pt>
    <dgm:pt modelId="{C21050B7-AF7A-41DC-9904-121E18C3BFBB}" type="pres">
      <dgm:prSet presAssocID="{5DD6F8CF-AE8B-48E4-A220-B71079776426}" presName="circle5" presStyleLbl="node1" presStyleIdx="4" presStyleCnt="5"/>
      <dgm:spPr/>
    </dgm:pt>
    <dgm:pt modelId="{C27E7801-7C5C-44D0-8E7A-1DF377F29FB1}" type="pres">
      <dgm:prSet presAssocID="{5DD6F8CF-AE8B-48E4-A220-B71079776426}" presName="rect5" presStyleLbl="alignAcc1" presStyleIdx="4" presStyleCnt="5"/>
      <dgm:spPr/>
      <dgm:t>
        <a:bodyPr/>
        <a:lstStyle/>
        <a:p>
          <a:endParaRPr lang="en-US"/>
        </a:p>
      </dgm:t>
    </dgm:pt>
    <dgm:pt modelId="{61958156-080E-42FF-8F83-0C90E3E90E11}" type="pres">
      <dgm:prSet presAssocID="{30A90A1C-B298-468C-9B85-5600CCF9A059}" presName="rect1ParTxNoCh" presStyleLbl="alignAcc1" presStyleIdx="4" presStyleCnt="5">
        <dgm:presLayoutVars>
          <dgm:chMax val="1"/>
          <dgm:bulletEnabled val="1"/>
        </dgm:presLayoutVars>
      </dgm:prSet>
      <dgm:spPr/>
      <dgm:t>
        <a:bodyPr/>
        <a:lstStyle/>
        <a:p>
          <a:endParaRPr lang="en-US"/>
        </a:p>
      </dgm:t>
    </dgm:pt>
    <dgm:pt modelId="{5194FAB6-2EE1-47B6-B4F6-3FB51547E8B2}" type="pres">
      <dgm:prSet presAssocID="{ABA24EDC-365D-4138-8F6B-CB2E65FA95A6}" presName="rect2ParTxNoCh" presStyleLbl="alignAcc1" presStyleIdx="4" presStyleCnt="5">
        <dgm:presLayoutVars>
          <dgm:chMax val="1"/>
          <dgm:bulletEnabled val="1"/>
        </dgm:presLayoutVars>
      </dgm:prSet>
      <dgm:spPr/>
      <dgm:t>
        <a:bodyPr/>
        <a:lstStyle/>
        <a:p>
          <a:endParaRPr lang="en-US"/>
        </a:p>
      </dgm:t>
    </dgm:pt>
    <dgm:pt modelId="{2966D6B2-448E-4C8A-9692-DD5861C67002}" type="pres">
      <dgm:prSet presAssocID="{04E5D923-F313-4E9F-BEDE-18B4C844A4E0}" presName="rect3ParTxNoCh" presStyleLbl="alignAcc1" presStyleIdx="4" presStyleCnt="5">
        <dgm:presLayoutVars>
          <dgm:chMax val="1"/>
          <dgm:bulletEnabled val="1"/>
        </dgm:presLayoutVars>
      </dgm:prSet>
      <dgm:spPr/>
      <dgm:t>
        <a:bodyPr/>
        <a:lstStyle/>
        <a:p>
          <a:endParaRPr lang="en-US"/>
        </a:p>
      </dgm:t>
    </dgm:pt>
    <dgm:pt modelId="{8D5B5BF3-4501-413C-B592-07079086CF35}" type="pres">
      <dgm:prSet presAssocID="{248A1748-C8F7-4581-A0A6-8CAE63C59636}" presName="rect4ParTxNoCh" presStyleLbl="alignAcc1" presStyleIdx="4" presStyleCnt="5">
        <dgm:presLayoutVars>
          <dgm:chMax val="1"/>
          <dgm:bulletEnabled val="1"/>
        </dgm:presLayoutVars>
      </dgm:prSet>
      <dgm:spPr/>
      <dgm:t>
        <a:bodyPr/>
        <a:lstStyle/>
        <a:p>
          <a:endParaRPr lang="en-US"/>
        </a:p>
      </dgm:t>
    </dgm:pt>
    <dgm:pt modelId="{16FF0893-868F-41BB-99E5-89BE38DFB291}" type="pres">
      <dgm:prSet presAssocID="{5DD6F8CF-AE8B-48E4-A220-B71079776426}" presName="rect5ParTxNoCh" presStyleLbl="alignAcc1" presStyleIdx="4" presStyleCnt="5">
        <dgm:presLayoutVars>
          <dgm:chMax val="1"/>
          <dgm:bulletEnabled val="1"/>
        </dgm:presLayoutVars>
      </dgm:prSet>
      <dgm:spPr/>
      <dgm:t>
        <a:bodyPr/>
        <a:lstStyle/>
        <a:p>
          <a:endParaRPr lang="en-US"/>
        </a:p>
      </dgm:t>
    </dgm:pt>
  </dgm:ptLst>
  <dgm:cxnLst>
    <dgm:cxn modelId="{93D1F55A-9531-4EEE-909C-3DB70E7904FF}" type="presOf" srcId="{248A1748-C8F7-4581-A0A6-8CAE63C59636}" destId="{8D5B5BF3-4501-413C-B592-07079086CF35}" srcOrd="1" destOrd="0" presId="urn:microsoft.com/office/officeart/2005/8/layout/target3"/>
    <dgm:cxn modelId="{34DCAAA8-BF74-4AA2-A966-008B5CDF402D}" type="presOf" srcId="{248A1748-C8F7-4581-A0A6-8CAE63C59636}" destId="{05853703-F6FD-4412-9D32-4C13C4FF2D33}" srcOrd="0" destOrd="0" presId="urn:microsoft.com/office/officeart/2005/8/layout/target3"/>
    <dgm:cxn modelId="{06A9F77B-4FCE-4BBB-9DD0-37AE7343BD7C}" srcId="{8E36CF02-7D2F-4DBF-8CB2-F1664EE3496E}" destId="{248A1748-C8F7-4581-A0A6-8CAE63C59636}" srcOrd="3" destOrd="0" parTransId="{46756222-6894-48E7-99E7-6B00A89A199F}" sibTransId="{5D35E039-3AA8-4B4D-AC4A-664BAAA21A40}"/>
    <dgm:cxn modelId="{DB30DC8F-3F31-4669-A963-63557C3BDC4F}" type="presOf" srcId="{30A90A1C-B298-468C-9B85-5600CCF9A059}" destId="{BBE310DF-F576-42A7-9ACE-0FE8FA4129FA}" srcOrd="0" destOrd="0" presId="urn:microsoft.com/office/officeart/2005/8/layout/target3"/>
    <dgm:cxn modelId="{EE942EA3-FB7D-44E8-AF37-631AAF9C3617}" type="presOf" srcId="{30A90A1C-B298-468C-9B85-5600CCF9A059}" destId="{61958156-080E-42FF-8F83-0C90E3E90E11}" srcOrd="1" destOrd="0" presId="urn:microsoft.com/office/officeart/2005/8/layout/target3"/>
    <dgm:cxn modelId="{7E384693-7F29-4D76-8BB8-7EF2093D92B4}" type="presOf" srcId="{04E5D923-F313-4E9F-BEDE-18B4C844A4E0}" destId="{113AD70F-CA6E-4FD3-925E-FFA2D3A5FC05}" srcOrd="0" destOrd="0" presId="urn:microsoft.com/office/officeart/2005/8/layout/target3"/>
    <dgm:cxn modelId="{5972BFAC-F4D8-4860-BDF7-078F9B085BE8}" type="presOf" srcId="{5DD6F8CF-AE8B-48E4-A220-B71079776426}" destId="{16FF0893-868F-41BB-99E5-89BE38DFB291}" srcOrd="1" destOrd="0" presId="urn:microsoft.com/office/officeart/2005/8/layout/target3"/>
    <dgm:cxn modelId="{542EEE89-0BB6-4A88-BE14-3E758CDC0A84}" type="presOf" srcId="{ABA24EDC-365D-4138-8F6B-CB2E65FA95A6}" destId="{5194FAB6-2EE1-47B6-B4F6-3FB51547E8B2}" srcOrd="1" destOrd="0" presId="urn:microsoft.com/office/officeart/2005/8/layout/target3"/>
    <dgm:cxn modelId="{A1BD1F96-343A-4648-B9D0-899224AC082C}" type="presOf" srcId="{5DD6F8CF-AE8B-48E4-A220-B71079776426}" destId="{C27E7801-7C5C-44D0-8E7A-1DF377F29FB1}" srcOrd="0" destOrd="0" presId="urn:microsoft.com/office/officeart/2005/8/layout/target3"/>
    <dgm:cxn modelId="{0240321E-6338-461B-A62D-872A376DAB15}" type="presOf" srcId="{04E5D923-F313-4E9F-BEDE-18B4C844A4E0}" destId="{2966D6B2-448E-4C8A-9692-DD5861C67002}" srcOrd="1" destOrd="0" presId="urn:microsoft.com/office/officeart/2005/8/layout/target3"/>
    <dgm:cxn modelId="{EAC94B78-C300-4B87-8430-9E316E82C94D}" srcId="{8E36CF02-7D2F-4DBF-8CB2-F1664EE3496E}" destId="{5DD6F8CF-AE8B-48E4-A220-B71079776426}" srcOrd="4" destOrd="0" parTransId="{5B931343-F39C-44E1-81AB-141FA69CAE9E}" sibTransId="{40D77A1D-7B4E-4CF6-A63C-2B2B802DAD88}"/>
    <dgm:cxn modelId="{194B9977-A590-41C0-B5C4-E767125F93A7}" srcId="{8E36CF02-7D2F-4DBF-8CB2-F1664EE3496E}" destId="{04E5D923-F313-4E9F-BEDE-18B4C844A4E0}" srcOrd="2" destOrd="0" parTransId="{EB18083E-5C95-43BD-A6D1-77469F4B316F}" sibTransId="{C5F92604-1C0F-48E6-BC53-2A354A0F0199}"/>
    <dgm:cxn modelId="{4D87E16B-1E60-49E9-A292-D3243F371266}" srcId="{8E36CF02-7D2F-4DBF-8CB2-F1664EE3496E}" destId="{ABA24EDC-365D-4138-8F6B-CB2E65FA95A6}" srcOrd="1" destOrd="0" parTransId="{B936F286-AC8D-49DE-BE90-CE350156AF39}" sibTransId="{E03AC82C-6BF9-4367-9398-83BB535E5749}"/>
    <dgm:cxn modelId="{A3AD9A53-CE08-4391-98BA-23445CA9F9F1}" srcId="{8E36CF02-7D2F-4DBF-8CB2-F1664EE3496E}" destId="{30A90A1C-B298-468C-9B85-5600CCF9A059}" srcOrd="0" destOrd="0" parTransId="{AD5D2310-C1B9-42D7-87F8-42471867240F}" sibTransId="{9099CD2F-063F-4EB2-88D5-B633DC2D2203}"/>
    <dgm:cxn modelId="{B403B263-AF6E-4A8D-9B52-089B1B06D40F}" type="presOf" srcId="{ABA24EDC-365D-4138-8F6B-CB2E65FA95A6}" destId="{B0726537-59A7-4C52-BD25-9DD4AEB30BBB}" srcOrd="0" destOrd="0" presId="urn:microsoft.com/office/officeart/2005/8/layout/target3"/>
    <dgm:cxn modelId="{04A49922-8524-4854-AB57-6A903C94F470}" type="presOf" srcId="{8E36CF02-7D2F-4DBF-8CB2-F1664EE3496E}" destId="{AE780414-84D3-41AB-A029-77E8494A80A0}" srcOrd="0" destOrd="0" presId="urn:microsoft.com/office/officeart/2005/8/layout/target3"/>
    <dgm:cxn modelId="{0943893B-03CB-48C5-8DAA-08D33E854981}" type="presParOf" srcId="{AE780414-84D3-41AB-A029-77E8494A80A0}" destId="{7B067768-A3FC-4402-9878-A091D7FFE78E}" srcOrd="0" destOrd="0" presId="urn:microsoft.com/office/officeart/2005/8/layout/target3"/>
    <dgm:cxn modelId="{4610C06D-4F09-436B-AEAF-711956A759FF}" type="presParOf" srcId="{AE780414-84D3-41AB-A029-77E8494A80A0}" destId="{7D09563A-5876-484D-AE97-8C63D5941EAB}" srcOrd="1" destOrd="0" presId="urn:microsoft.com/office/officeart/2005/8/layout/target3"/>
    <dgm:cxn modelId="{431C8DE4-6E3C-48B6-BDD2-5851A3C323AF}" type="presParOf" srcId="{AE780414-84D3-41AB-A029-77E8494A80A0}" destId="{BBE310DF-F576-42A7-9ACE-0FE8FA4129FA}" srcOrd="2" destOrd="0" presId="urn:microsoft.com/office/officeart/2005/8/layout/target3"/>
    <dgm:cxn modelId="{0B1FDEE0-5730-4275-924C-3D89CFAE3CB7}" type="presParOf" srcId="{AE780414-84D3-41AB-A029-77E8494A80A0}" destId="{16F5AFBF-0955-4BF8-A053-08AD58AA1FBD}" srcOrd="3" destOrd="0" presId="urn:microsoft.com/office/officeart/2005/8/layout/target3"/>
    <dgm:cxn modelId="{ACE91A58-A313-42A5-B433-8C6AFD82D937}" type="presParOf" srcId="{AE780414-84D3-41AB-A029-77E8494A80A0}" destId="{AE2F85FC-FEB4-45E7-AC9C-4BE31843E711}" srcOrd="4" destOrd="0" presId="urn:microsoft.com/office/officeart/2005/8/layout/target3"/>
    <dgm:cxn modelId="{67B216D9-702D-4EE9-B560-5C8A8DC0CA5F}" type="presParOf" srcId="{AE780414-84D3-41AB-A029-77E8494A80A0}" destId="{B0726537-59A7-4C52-BD25-9DD4AEB30BBB}" srcOrd="5" destOrd="0" presId="urn:microsoft.com/office/officeart/2005/8/layout/target3"/>
    <dgm:cxn modelId="{E2E13B4D-A8CC-499E-80E4-CDA2D0B401DF}" type="presParOf" srcId="{AE780414-84D3-41AB-A029-77E8494A80A0}" destId="{A516BA59-57F1-47EF-AE65-4E05CF02E34E}" srcOrd="6" destOrd="0" presId="urn:microsoft.com/office/officeart/2005/8/layout/target3"/>
    <dgm:cxn modelId="{DD6C1E9E-61FD-4D3E-9A83-1CFB1EEC4EC6}" type="presParOf" srcId="{AE780414-84D3-41AB-A029-77E8494A80A0}" destId="{E45C19DA-E2B2-46BE-86A5-4A9751E283F2}" srcOrd="7" destOrd="0" presId="urn:microsoft.com/office/officeart/2005/8/layout/target3"/>
    <dgm:cxn modelId="{35428FEB-3934-4532-B9AF-B9851014AE42}" type="presParOf" srcId="{AE780414-84D3-41AB-A029-77E8494A80A0}" destId="{113AD70F-CA6E-4FD3-925E-FFA2D3A5FC05}" srcOrd="8" destOrd="0" presId="urn:microsoft.com/office/officeart/2005/8/layout/target3"/>
    <dgm:cxn modelId="{E603CDAC-793B-409C-9983-E4DC1D414FCA}" type="presParOf" srcId="{AE780414-84D3-41AB-A029-77E8494A80A0}" destId="{416E3065-6B39-4618-AA49-62357F6D8F01}" srcOrd="9" destOrd="0" presId="urn:microsoft.com/office/officeart/2005/8/layout/target3"/>
    <dgm:cxn modelId="{BCC3EF91-B174-4B3A-AF47-E6C4FC692FF7}" type="presParOf" srcId="{AE780414-84D3-41AB-A029-77E8494A80A0}" destId="{12DEE5E0-4D2B-42E5-94FC-35E327608EDE}" srcOrd="10" destOrd="0" presId="urn:microsoft.com/office/officeart/2005/8/layout/target3"/>
    <dgm:cxn modelId="{5439B9B2-9C96-474E-8085-7CAB4E8F20D1}" type="presParOf" srcId="{AE780414-84D3-41AB-A029-77E8494A80A0}" destId="{05853703-F6FD-4412-9D32-4C13C4FF2D33}" srcOrd="11" destOrd="0" presId="urn:microsoft.com/office/officeart/2005/8/layout/target3"/>
    <dgm:cxn modelId="{F59D4C5E-3EB2-447A-A920-4D66D5F880A3}" type="presParOf" srcId="{AE780414-84D3-41AB-A029-77E8494A80A0}" destId="{D3F501D6-4A9D-44C1-A99B-4D641D25F1F7}" srcOrd="12" destOrd="0" presId="urn:microsoft.com/office/officeart/2005/8/layout/target3"/>
    <dgm:cxn modelId="{E8F2B718-F280-4934-9A72-ED2352E72390}" type="presParOf" srcId="{AE780414-84D3-41AB-A029-77E8494A80A0}" destId="{C21050B7-AF7A-41DC-9904-121E18C3BFBB}" srcOrd="13" destOrd="0" presId="urn:microsoft.com/office/officeart/2005/8/layout/target3"/>
    <dgm:cxn modelId="{80FCF08E-28AB-4444-850D-E225F02F5AC8}" type="presParOf" srcId="{AE780414-84D3-41AB-A029-77E8494A80A0}" destId="{C27E7801-7C5C-44D0-8E7A-1DF377F29FB1}" srcOrd="14" destOrd="0" presId="urn:microsoft.com/office/officeart/2005/8/layout/target3"/>
    <dgm:cxn modelId="{A2E8D5A2-28DE-4BCC-AE46-F476231D697A}" type="presParOf" srcId="{AE780414-84D3-41AB-A029-77E8494A80A0}" destId="{61958156-080E-42FF-8F83-0C90E3E90E11}" srcOrd="15" destOrd="0" presId="urn:microsoft.com/office/officeart/2005/8/layout/target3"/>
    <dgm:cxn modelId="{B0E7E753-5087-464A-99E1-8A3BD7B6C899}" type="presParOf" srcId="{AE780414-84D3-41AB-A029-77E8494A80A0}" destId="{5194FAB6-2EE1-47B6-B4F6-3FB51547E8B2}" srcOrd="16" destOrd="0" presId="urn:microsoft.com/office/officeart/2005/8/layout/target3"/>
    <dgm:cxn modelId="{F56FC7F5-B176-4A08-ABE6-B7FD705C3F36}" type="presParOf" srcId="{AE780414-84D3-41AB-A029-77E8494A80A0}" destId="{2966D6B2-448E-4C8A-9692-DD5861C67002}" srcOrd="17" destOrd="0" presId="urn:microsoft.com/office/officeart/2005/8/layout/target3"/>
    <dgm:cxn modelId="{684B6002-33BE-4BA6-8C8F-153CF0617A86}" type="presParOf" srcId="{AE780414-84D3-41AB-A029-77E8494A80A0}" destId="{8D5B5BF3-4501-413C-B592-07079086CF35}" srcOrd="18" destOrd="0" presId="urn:microsoft.com/office/officeart/2005/8/layout/target3"/>
    <dgm:cxn modelId="{5BD303FC-C7A1-4D3F-BFE3-67D62DC3FC1C}" type="presParOf" srcId="{AE780414-84D3-41AB-A029-77E8494A80A0}" destId="{16FF0893-868F-41BB-99E5-89BE38DFB291}"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F65F25-EF6C-41EA-9B5A-EF3BB2F59A3A}" type="doc">
      <dgm:prSet loTypeId="urn:microsoft.com/office/officeart/2005/8/layout/gear1" loCatId="process" qsTypeId="urn:microsoft.com/office/officeart/2005/8/quickstyle/simple1" qsCatId="simple" csTypeId="urn:microsoft.com/office/officeart/2005/8/colors/accent4_3" csCatId="accent4"/>
      <dgm:spPr/>
      <dgm:t>
        <a:bodyPr/>
        <a:lstStyle/>
        <a:p>
          <a:endParaRPr lang="en-US"/>
        </a:p>
      </dgm:t>
    </dgm:pt>
    <dgm:pt modelId="{1216AA61-4674-4A09-AB64-BC9F64791B27}">
      <dgm:prSet/>
      <dgm:spPr/>
      <dgm:t>
        <a:bodyPr/>
        <a:lstStyle/>
        <a:p>
          <a:pPr rtl="0"/>
          <a:r>
            <a:rPr lang="en-US" smtClean="0"/>
            <a:t>Again moved to Engineering department for review</a:t>
          </a:r>
          <a:endParaRPr lang="en-US"/>
        </a:p>
      </dgm:t>
    </dgm:pt>
    <dgm:pt modelId="{DEA64C3E-8D2D-4B54-9D65-6C6141B173A9}" type="parTrans" cxnId="{A6752E8B-D4CE-4004-B800-E63D96CFE09C}">
      <dgm:prSet/>
      <dgm:spPr/>
      <dgm:t>
        <a:bodyPr/>
        <a:lstStyle/>
        <a:p>
          <a:endParaRPr lang="en-US"/>
        </a:p>
      </dgm:t>
    </dgm:pt>
    <dgm:pt modelId="{69DE4760-A9D8-4627-A859-CA2AA7315E82}" type="sibTrans" cxnId="{A6752E8B-D4CE-4004-B800-E63D96CFE09C}">
      <dgm:prSet/>
      <dgm:spPr/>
      <dgm:t>
        <a:bodyPr/>
        <a:lstStyle/>
        <a:p>
          <a:endParaRPr lang="en-US"/>
        </a:p>
      </dgm:t>
    </dgm:pt>
    <dgm:pt modelId="{3F2FB1D0-C255-476B-AF90-189F57FC8B5D}">
      <dgm:prSet/>
      <dgm:spPr/>
      <dgm:t>
        <a:bodyPr/>
        <a:lstStyle/>
        <a:p>
          <a:pPr rtl="0"/>
          <a:r>
            <a:rPr lang="en-US" smtClean="0"/>
            <a:t>Items reviewed and moved to Apps</a:t>
          </a:r>
          <a:endParaRPr lang="en-US"/>
        </a:p>
      </dgm:t>
    </dgm:pt>
    <dgm:pt modelId="{1480912F-DF7D-4805-B895-70D70B827096}" type="parTrans" cxnId="{5CD862CA-2B17-4F42-B2D7-33BE00832B4D}">
      <dgm:prSet/>
      <dgm:spPr/>
      <dgm:t>
        <a:bodyPr/>
        <a:lstStyle/>
        <a:p>
          <a:endParaRPr lang="en-US"/>
        </a:p>
      </dgm:t>
    </dgm:pt>
    <dgm:pt modelId="{738EB819-9911-4F64-AE5B-ACAB60FDF8A1}" type="sibTrans" cxnId="{5CD862CA-2B17-4F42-B2D7-33BE00832B4D}">
      <dgm:prSet/>
      <dgm:spPr/>
      <dgm:t>
        <a:bodyPr/>
        <a:lstStyle/>
        <a:p>
          <a:endParaRPr lang="en-US"/>
        </a:p>
      </dgm:t>
    </dgm:pt>
    <dgm:pt modelId="{65BDDFA2-B2B2-4A4D-BE4A-AF5A8F96BFAB}">
      <dgm:prSet/>
      <dgm:spPr/>
      <dgm:t>
        <a:bodyPr/>
        <a:lstStyle/>
        <a:p>
          <a:pPr rtl="0"/>
          <a:r>
            <a:rPr lang="en-US" smtClean="0"/>
            <a:t>Items Update option also available</a:t>
          </a:r>
          <a:endParaRPr lang="en-US"/>
        </a:p>
      </dgm:t>
    </dgm:pt>
    <dgm:pt modelId="{6EC894AA-0521-498A-B8B1-08EFBFF3AAD2}" type="parTrans" cxnId="{CEA0C0B2-C487-406F-B692-690F33794B06}">
      <dgm:prSet/>
      <dgm:spPr/>
      <dgm:t>
        <a:bodyPr/>
        <a:lstStyle/>
        <a:p>
          <a:endParaRPr lang="en-US"/>
        </a:p>
      </dgm:t>
    </dgm:pt>
    <dgm:pt modelId="{E33331A6-F7AA-4732-845B-5BAC0450D1E3}" type="sibTrans" cxnId="{CEA0C0B2-C487-406F-B692-690F33794B06}">
      <dgm:prSet/>
      <dgm:spPr/>
      <dgm:t>
        <a:bodyPr/>
        <a:lstStyle/>
        <a:p>
          <a:endParaRPr lang="en-US"/>
        </a:p>
      </dgm:t>
    </dgm:pt>
    <dgm:pt modelId="{C85AAD8D-C603-4B6B-BDD1-43FEC8C45DC6}" type="pres">
      <dgm:prSet presAssocID="{17F65F25-EF6C-41EA-9B5A-EF3BB2F59A3A}" presName="composite" presStyleCnt="0">
        <dgm:presLayoutVars>
          <dgm:chMax val="3"/>
          <dgm:animLvl val="lvl"/>
          <dgm:resizeHandles val="exact"/>
        </dgm:presLayoutVars>
      </dgm:prSet>
      <dgm:spPr/>
      <dgm:t>
        <a:bodyPr/>
        <a:lstStyle/>
        <a:p>
          <a:endParaRPr lang="en-US"/>
        </a:p>
      </dgm:t>
    </dgm:pt>
    <dgm:pt modelId="{FE752BB6-B942-4D01-9512-50434C43EFC6}" type="pres">
      <dgm:prSet presAssocID="{1216AA61-4674-4A09-AB64-BC9F64791B27}" presName="gear1" presStyleLbl="node1" presStyleIdx="0" presStyleCnt="3">
        <dgm:presLayoutVars>
          <dgm:chMax val="1"/>
          <dgm:bulletEnabled val="1"/>
        </dgm:presLayoutVars>
      </dgm:prSet>
      <dgm:spPr/>
      <dgm:t>
        <a:bodyPr/>
        <a:lstStyle/>
        <a:p>
          <a:endParaRPr lang="en-US"/>
        </a:p>
      </dgm:t>
    </dgm:pt>
    <dgm:pt modelId="{43E1F78E-6A0F-443C-B2B1-B937604E79A4}" type="pres">
      <dgm:prSet presAssocID="{1216AA61-4674-4A09-AB64-BC9F64791B27}" presName="gear1srcNode" presStyleLbl="node1" presStyleIdx="0" presStyleCnt="3"/>
      <dgm:spPr/>
      <dgm:t>
        <a:bodyPr/>
        <a:lstStyle/>
        <a:p>
          <a:endParaRPr lang="en-US"/>
        </a:p>
      </dgm:t>
    </dgm:pt>
    <dgm:pt modelId="{5143F89B-09A3-4F44-B096-91C32AD8EB48}" type="pres">
      <dgm:prSet presAssocID="{1216AA61-4674-4A09-AB64-BC9F64791B27}" presName="gear1dstNode" presStyleLbl="node1" presStyleIdx="0" presStyleCnt="3"/>
      <dgm:spPr/>
      <dgm:t>
        <a:bodyPr/>
        <a:lstStyle/>
        <a:p>
          <a:endParaRPr lang="en-US"/>
        </a:p>
      </dgm:t>
    </dgm:pt>
    <dgm:pt modelId="{28FD8165-5A19-4341-9B6F-0018E1AE97F4}" type="pres">
      <dgm:prSet presAssocID="{3F2FB1D0-C255-476B-AF90-189F57FC8B5D}" presName="gear2" presStyleLbl="node1" presStyleIdx="1" presStyleCnt="3">
        <dgm:presLayoutVars>
          <dgm:chMax val="1"/>
          <dgm:bulletEnabled val="1"/>
        </dgm:presLayoutVars>
      </dgm:prSet>
      <dgm:spPr/>
      <dgm:t>
        <a:bodyPr/>
        <a:lstStyle/>
        <a:p>
          <a:endParaRPr lang="en-US"/>
        </a:p>
      </dgm:t>
    </dgm:pt>
    <dgm:pt modelId="{58087ADE-5F20-4EAD-822F-070299809BC4}" type="pres">
      <dgm:prSet presAssocID="{3F2FB1D0-C255-476B-AF90-189F57FC8B5D}" presName="gear2srcNode" presStyleLbl="node1" presStyleIdx="1" presStyleCnt="3"/>
      <dgm:spPr/>
      <dgm:t>
        <a:bodyPr/>
        <a:lstStyle/>
        <a:p>
          <a:endParaRPr lang="en-US"/>
        </a:p>
      </dgm:t>
    </dgm:pt>
    <dgm:pt modelId="{D16C6986-8C79-4C4C-9EAB-9166494ADF92}" type="pres">
      <dgm:prSet presAssocID="{3F2FB1D0-C255-476B-AF90-189F57FC8B5D}" presName="gear2dstNode" presStyleLbl="node1" presStyleIdx="1" presStyleCnt="3"/>
      <dgm:spPr/>
      <dgm:t>
        <a:bodyPr/>
        <a:lstStyle/>
        <a:p>
          <a:endParaRPr lang="en-US"/>
        </a:p>
      </dgm:t>
    </dgm:pt>
    <dgm:pt modelId="{44A3E371-956D-48D9-8953-BE82CDEF71F4}" type="pres">
      <dgm:prSet presAssocID="{65BDDFA2-B2B2-4A4D-BE4A-AF5A8F96BFAB}" presName="gear3" presStyleLbl="node1" presStyleIdx="2" presStyleCnt="3"/>
      <dgm:spPr/>
      <dgm:t>
        <a:bodyPr/>
        <a:lstStyle/>
        <a:p>
          <a:endParaRPr lang="en-US"/>
        </a:p>
      </dgm:t>
    </dgm:pt>
    <dgm:pt modelId="{D37BAF07-C541-4ECC-B3B0-8A310EB95B5F}" type="pres">
      <dgm:prSet presAssocID="{65BDDFA2-B2B2-4A4D-BE4A-AF5A8F96BFAB}" presName="gear3tx" presStyleLbl="node1" presStyleIdx="2" presStyleCnt="3">
        <dgm:presLayoutVars>
          <dgm:chMax val="1"/>
          <dgm:bulletEnabled val="1"/>
        </dgm:presLayoutVars>
      </dgm:prSet>
      <dgm:spPr/>
      <dgm:t>
        <a:bodyPr/>
        <a:lstStyle/>
        <a:p>
          <a:endParaRPr lang="en-US"/>
        </a:p>
      </dgm:t>
    </dgm:pt>
    <dgm:pt modelId="{FC25CC66-9114-4F4B-8F2D-5DE42ABC0E62}" type="pres">
      <dgm:prSet presAssocID="{65BDDFA2-B2B2-4A4D-BE4A-AF5A8F96BFAB}" presName="gear3srcNode" presStyleLbl="node1" presStyleIdx="2" presStyleCnt="3"/>
      <dgm:spPr/>
      <dgm:t>
        <a:bodyPr/>
        <a:lstStyle/>
        <a:p>
          <a:endParaRPr lang="en-US"/>
        </a:p>
      </dgm:t>
    </dgm:pt>
    <dgm:pt modelId="{EB076BFB-5324-4D05-82C6-EC3A33880C7D}" type="pres">
      <dgm:prSet presAssocID="{65BDDFA2-B2B2-4A4D-BE4A-AF5A8F96BFAB}" presName="gear3dstNode" presStyleLbl="node1" presStyleIdx="2" presStyleCnt="3"/>
      <dgm:spPr/>
      <dgm:t>
        <a:bodyPr/>
        <a:lstStyle/>
        <a:p>
          <a:endParaRPr lang="en-US"/>
        </a:p>
      </dgm:t>
    </dgm:pt>
    <dgm:pt modelId="{61C466C4-5F88-49FD-83D5-D39BD0A892E2}" type="pres">
      <dgm:prSet presAssocID="{69DE4760-A9D8-4627-A859-CA2AA7315E82}" presName="connector1" presStyleLbl="sibTrans2D1" presStyleIdx="0" presStyleCnt="3"/>
      <dgm:spPr/>
      <dgm:t>
        <a:bodyPr/>
        <a:lstStyle/>
        <a:p>
          <a:endParaRPr lang="en-US"/>
        </a:p>
      </dgm:t>
    </dgm:pt>
    <dgm:pt modelId="{9BF2E20F-8EDA-4BEE-AADD-568DE1ADDBFA}" type="pres">
      <dgm:prSet presAssocID="{738EB819-9911-4F64-AE5B-ACAB60FDF8A1}" presName="connector2" presStyleLbl="sibTrans2D1" presStyleIdx="1" presStyleCnt="3"/>
      <dgm:spPr/>
      <dgm:t>
        <a:bodyPr/>
        <a:lstStyle/>
        <a:p>
          <a:endParaRPr lang="en-US"/>
        </a:p>
      </dgm:t>
    </dgm:pt>
    <dgm:pt modelId="{4FCCC8C7-91D3-4EB7-B4F5-64A761F933F3}" type="pres">
      <dgm:prSet presAssocID="{E33331A6-F7AA-4732-845B-5BAC0450D1E3}" presName="connector3" presStyleLbl="sibTrans2D1" presStyleIdx="2" presStyleCnt="3"/>
      <dgm:spPr/>
      <dgm:t>
        <a:bodyPr/>
        <a:lstStyle/>
        <a:p>
          <a:endParaRPr lang="en-US"/>
        </a:p>
      </dgm:t>
    </dgm:pt>
  </dgm:ptLst>
  <dgm:cxnLst>
    <dgm:cxn modelId="{C1A84D25-74DE-4714-81CD-B5298A4D2AB3}" type="presOf" srcId="{1216AA61-4674-4A09-AB64-BC9F64791B27}" destId="{43E1F78E-6A0F-443C-B2B1-B937604E79A4}" srcOrd="1" destOrd="0" presId="urn:microsoft.com/office/officeart/2005/8/layout/gear1"/>
    <dgm:cxn modelId="{ABBE1DED-9852-4024-AA13-08A75F2CBDF6}" type="presOf" srcId="{65BDDFA2-B2B2-4A4D-BE4A-AF5A8F96BFAB}" destId="{D37BAF07-C541-4ECC-B3B0-8A310EB95B5F}" srcOrd="1" destOrd="0" presId="urn:microsoft.com/office/officeart/2005/8/layout/gear1"/>
    <dgm:cxn modelId="{80FE38FB-7E43-4382-BE57-D74F5393CB93}" type="presOf" srcId="{65BDDFA2-B2B2-4A4D-BE4A-AF5A8F96BFAB}" destId="{FC25CC66-9114-4F4B-8F2D-5DE42ABC0E62}" srcOrd="2" destOrd="0" presId="urn:microsoft.com/office/officeart/2005/8/layout/gear1"/>
    <dgm:cxn modelId="{A6752E8B-D4CE-4004-B800-E63D96CFE09C}" srcId="{17F65F25-EF6C-41EA-9B5A-EF3BB2F59A3A}" destId="{1216AA61-4674-4A09-AB64-BC9F64791B27}" srcOrd="0" destOrd="0" parTransId="{DEA64C3E-8D2D-4B54-9D65-6C6141B173A9}" sibTransId="{69DE4760-A9D8-4627-A859-CA2AA7315E82}"/>
    <dgm:cxn modelId="{31FD0654-656A-40ED-8D6F-5B6B064703F4}" type="presOf" srcId="{3F2FB1D0-C255-476B-AF90-189F57FC8B5D}" destId="{D16C6986-8C79-4C4C-9EAB-9166494ADF92}" srcOrd="2" destOrd="0" presId="urn:microsoft.com/office/officeart/2005/8/layout/gear1"/>
    <dgm:cxn modelId="{5CD862CA-2B17-4F42-B2D7-33BE00832B4D}" srcId="{17F65F25-EF6C-41EA-9B5A-EF3BB2F59A3A}" destId="{3F2FB1D0-C255-476B-AF90-189F57FC8B5D}" srcOrd="1" destOrd="0" parTransId="{1480912F-DF7D-4805-B895-70D70B827096}" sibTransId="{738EB819-9911-4F64-AE5B-ACAB60FDF8A1}"/>
    <dgm:cxn modelId="{A215E500-04C5-47A4-99CF-2E27FEC75DF5}" type="presOf" srcId="{65BDDFA2-B2B2-4A4D-BE4A-AF5A8F96BFAB}" destId="{44A3E371-956D-48D9-8953-BE82CDEF71F4}" srcOrd="0" destOrd="0" presId="urn:microsoft.com/office/officeart/2005/8/layout/gear1"/>
    <dgm:cxn modelId="{E24FEACF-9603-4089-A59A-BC3318489C85}" type="presOf" srcId="{17F65F25-EF6C-41EA-9B5A-EF3BB2F59A3A}" destId="{C85AAD8D-C603-4B6B-BDD1-43FEC8C45DC6}" srcOrd="0" destOrd="0" presId="urn:microsoft.com/office/officeart/2005/8/layout/gear1"/>
    <dgm:cxn modelId="{04BC785B-1086-4AE7-995E-9EDF9C174852}" type="presOf" srcId="{1216AA61-4674-4A09-AB64-BC9F64791B27}" destId="{FE752BB6-B942-4D01-9512-50434C43EFC6}" srcOrd="0" destOrd="0" presId="urn:microsoft.com/office/officeart/2005/8/layout/gear1"/>
    <dgm:cxn modelId="{6815261D-03BB-432F-B712-827FDF43D2A9}" type="presOf" srcId="{3F2FB1D0-C255-476B-AF90-189F57FC8B5D}" destId="{28FD8165-5A19-4341-9B6F-0018E1AE97F4}" srcOrd="0" destOrd="0" presId="urn:microsoft.com/office/officeart/2005/8/layout/gear1"/>
    <dgm:cxn modelId="{A6E54716-1D96-412C-B337-0751A9D17CA6}" type="presOf" srcId="{1216AA61-4674-4A09-AB64-BC9F64791B27}" destId="{5143F89B-09A3-4F44-B096-91C32AD8EB48}" srcOrd="2" destOrd="0" presId="urn:microsoft.com/office/officeart/2005/8/layout/gear1"/>
    <dgm:cxn modelId="{393C2109-DD85-4C1F-8F81-5AA8152A0103}" type="presOf" srcId="{69DE4760-A9D8-4627-A859-CA2AA7315E82}" destId="{61C466C4-5F88-49FD-83D5-D39BD0A892E2}" srcOrd="0" destOrd="0" presId="urn:microsoft.com/office/officeart/2005/8/layout/gear1"/>
    <dgm:cxn modelId="{A018BE58-F57B-4769-8A0D-337AD6EF9392}" type="presOf" srcId="{738EB819-9911-4F64-AE5B-ACAB60FDF8A1}" destId="{9BF2E20F-8EDA-4BEE-AADD-568DE1ADDBFA}" srcOrd="0" destOrd="0" presId="urn:microsoft.com/office/officeart/2005/8/layout/gear1"/>
    <dgm:cxn modelId="{A44E0406-D2FA-41F6-BADF-B0A47ECF5D90}" type="presOf" srcId="{3F2FB1D0-C255-476B-AF90-189F57FC8B5D}" destId="{58087ADE-5F20-4EAD-822F-070299809BC4}" srcOrd="1" destOrd="0" presId="urn:microsoft.com/office/officeart/2005/8/layout/gear1"/>
    <dgm:cxn modelId="{405CB91E-3BCF-436F-810F-A1336E5118EB}" type="presOf" srcId="{65BDDFA2-B2B2-4A4D-BE4A-AF5A8F96BFAB}" destId="{EB076BFB-5324-4D05-82C6-EC3A33880C7D}" srcOrd="3" destOrd="0" presId="urn:microsoft.com/office/officeart/2005/8/layout/gear1"/>
    <dgm:cxn modelId="{CEA0C0B2-C487-406F-B692-690F33794B06}" srcId="{17F65F25-EF6C-41EA-9B5A-EF3BB2F59A3A}" destId="{65BDDFA2-B2B2-4A4D-BE4A-AF5A8F96BFAB}" srcOrd="2" destOrd="0" parTransId="{6EC894AA-0521-498A-B8B1-08EFBFF3AAD2}" sibTransId="{E33331A6-F7AA-4732-845B-5BAC0450D1E3}"/>
    <dgm:cxn modelId="{CCC87C52-7A96-4223-BF86-2F7C88AA6590}" type="presOf" srcId="{E33331A6-F7AA-4732-845B-5BAC0450D1E3}" destId="{4FCCC8C7-91D3-4EB7-B4F5-64A761F933F3}" srcOrd="0" destOrd="0" presId="urn:microsoft.com/office/officeart/2005/8/layout/gear1"/>
    <dgm:cxn modelId="{7A2BFC8C-A5E8-4720-AE39-98D73F5DF9F7}" type="presParOf" srcId="{C85AAD8D-C603-4B6B-BDD1-43FEC8C45DC6}" destId="{FE752BB6-B942-4D01-9512-50434C43EFC6}" srcOrd="0" destOrd="0" presId="urn:microsoft.com/office/officeart/2005/8/layout/gear1"/>
    <dgm:cxn modelId="{F0DD3BF5-7F47-49BA-A9BA-DC454D003DFE}" type="presParOf" srcId="{C85AAD8D-C603-4B6B-BDD1-43FEC8C45DC6}" destId="{43E1F78E-6A0F-443C-B2B1-B937604E79A4}" srcOrd="1" destOrd="0" presId="urn:microsoft.com/office/officeart/2005/8/layout/gear1"/>
    <dgm:cxn modelId="{3ECEF6DC-A59F-4E16-AA7E-6105F098FD62}" type="presParOf" srcId="{C85AAD8D-C603-4B6B-BDD1-43FEC8C45DC6}" destId="{5143F89B-09A3-4F44-B096-91C32AD8EB48}" srcOrd="2" destOrd="0" presId="urn:microsoft.com/office/officeart/2005/8/layout/gear1"/>
    <dgm:cxn modelId="{67552E47-7C3B-4536-9695-75A28F9D4904}" type="presParOf" srcId="{C85AAD8D-C603-4B6B-BDD1-43FEC8C45DC6}" destId="{28FD8165-5A19-4341-9B6F-0018E1AE97F4}" srcOrd="3" destOrd="0" presId="urn:microsoft.com/office/officeart/2005/8/layout/gear1"/>
    <dgm:cxn modelId="{240FCC8E-1CE3-4BAA-BF89-5315CE0D2139}" type="presParOf" srcId="{C85AAD8D-C603-4B6B-BDD1-43FEC8C45DC6}" destId="{58087ADE-5F20-4EAD-822F-070299809BC4}" srcOrd="4" destOrd="0" presId="urn:microsoft.com/office/officeart/2005/8/layout/gear1"/>
    <dgm:cxn modelId="{01EFC04F-45A3-4E66-BECF-122AFE7F7357}" type="presParOf" srcId="{C85AAD8D-C603-4B6B-BDD1-43FEC8C45DC6}" destId="{D16C6986-8C79-4C4C-9EAB-9166494ADF92}" srcOrd="5" destOrd="0" presId="urn:microsoft.com/office/officeart/2005/8/layout/gear1"/>
    <dgm:cxn modelId="{C500B7B4-CFD0-47BD-A6C6-DED06FA73553}" type="presParOf" srcId="{C85AAD8D-C603-4B6B-BDD1-43FEC8C45DC6}" destId="{44A3E371-956D-48D9-8953-BE82CDEF71F4}" srcOrd="6" destOrd="0" presId="urn:microsoft.com/office/officeart/2005/8/layout/gear1"/>
    <dgm:cxn modelId="{783F0052-C30C-4663-9868-EE4D2639D733}" type="presParOf" srcId="{C85AAD8D-C603-4B6B-BDD1-43FEC8C45DC6}" destId="{D37BAF07-C541-4ECC-B3B0-8A310EB95B5F}" srcOrd="7" destOrd="0" presId="urn:microsoft.com/office/officeart/2005/8/layout/gear1"/>
    <dgm:cxn modelId="{2A78D0D0-57AF-41EF-A944-869E07FDCAA8}" type="presParOf" srcId="{C85AAD8D-C603-4B6B-BDD1-43FEC8C45DC6}" destId="{FC25CC66-9114-4F4B-8F2D-5DE42ABC0E62}" srcOrd="8" destOrd="0" presId="urn:microsoft.com/office/officeart/2005/8/layout/gear1"/>
    <dgm:cxn modelId="{4025A3A1-F59A-4FD9-9ADB-9B08E3003296}" type="presParOf" srcId="{C85AAD8D-C603-4B6B-BDD1-43FEC8C45DC6}" destId="{EB076BFB-5324-4D05-82C6-EC3A33880C7D}" srcOrd="9" destOrd="0" presId="urn:microsoft.com/office/officeart/2005/8/layout/gear1"/>
    <dgm:cxn modelId="{0CB2F051-BE03-4AA5-9C6C-DC381D2F9C14}" type="presParOf" srcId="{C85AAD8D-C603-4B6B-BDD1-43FEC8C45DC6}" destId="{61C466C4-5F88-49FD-83D5-D39BD0A892E2}" srcOrd="10" destOrd="0" presId="urn:microsoft.com/office/officeart/2005/8/layout/gear1"/>
    <dgm:cxn modelId="{99CFB2D1-3693-4D7C-9364-48501CAED115}" type="presParOf" srcId="{C85AAD8D-C603-4B6B-BDD1-43FEC8C45DC6}" destId="{9BF2E20F-8EDA-4BEE-AADD-568DE1ADDBFA}" srcOrd="11" destOrd="0" presId="urn:microsoft.com/office/officeart/2005/8/layout/gear1"/>
    <dgm:cxn modelId="{8B7E4829-353E-4912-B090-56F6D070C5CB}" type="presParOf" srcId="{C85AAD8D-C603-4B6B-BDD1-43FEC8C45DC6}" destId="{4FCCC8C7-91D3-4EB7-B4F5-64A761F933F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2E9356-BCD6-4826-BF9F-5D1C7175EA99}" type="doc">
      <dgm:prSet loTypeId="urn:microsoft.com/office/officeart/2005/8/layout/process1" loCatId="process" qsTypeId="urn:microsoft.com/office/officeart/2005/8/quickstyle/simple1" qsCatId="simple" csTypeId="urn:microsoft.com/office/officeart/2005/8/colors/accent4_2" csCatId="accent4"/>
      <dgm:spPr/>
      <dgm:t>
        <a:bodyPr/>
        <a:lstStyle/>
        <a:p>
          <a:endParaRPr lang="en-US"/>
        </a:p>
      </dgm:t>
    </dgm:pt>
    <dgm:pt modelId="{F33C94C1-4887-4A7C-8E87-20D7E4AB983B}">
      <dgm:prSet/>
      <dgm:spPr/>
      <dgm:t>
        <a:bodyPr/>
        <a:lstStyle/>
        <a:p>
          <a:pPr rtl="0"/>
          <a:r>
            <a:rPr lang="en-US" smtClean="0"/>
            <a:t>Items pending to be moved to EBS listed – Pending Items Report</a:t>
          </a:r>
          <a:endParaRPr lang="en-US"/>
        </a:p>
      </dgm:t>
    </dgm:pt>
    <dgm:pt modelId="{E275A484-1174-469F-A6D5-6F30E9B79BC3}" type="parTrans" cxnId="{5AD92EAE-4DD0-48A3-8711-048C3EAF015E}">
      <dgm:prSet/>
      <dgm:spPr/>
      <dgm:t>
        <a:bodyPr/>
        <a:lstStyle/>
        <a:p>
          <a:endParaRPr lang="en-US"/>
        </a:p>
      </dgm:t>
    </dgm:pt>
    <dgm:pt modelId="{A785F348-B0B9-4D5A-A978-08E7DAB062D0}" type="sibTrans" cxnId="{5AD92EAE-4DD0-48A3-8711-048C3EAF015E}">
      <dgm:prSet/>
      <dgm:spPr/>
      <dgm:t>
        <a:bodyPr/>
        <a:lstStyle/>
        <a:p>
          <a:endParaRPr lang="en-US"/>
        </a:p>
      </dgm:t>
    </dgm:pt>
    <dgm:pt modelId="{D237B2BB-4526-4276-856A-41BDD856A470}">
      <dgm:prSet/>
      <dgm:spPr/>
      <dgm:t>
        <a:bodyPr/>
        <a:lstStyle/>
        <a:p>
          <a:pPr rtl="0"/>
          <a:r>
            <a:rPr lang="en-US" smtClean="0"/>
            <a:t>Click on the item code and enter the attributes</a:t>
          </a:r>
          <a:endParaRPr lang="en-US"/>
        </a:p>
      </dgm:t>
    </dgm:pt>
    <dgm:pt modelId="{3A98C288-57B6-4C41-A3E1-AE67E27615F4}" type="parTrans" cxnId="{9E8CEF52-29B8-406A-815E-3075397B1C2F}">
      <dgm:prSet/>
      <dgm:spPr/>
      <dgm:t>
        <a:bodyPr/>
        <a:lstStyle/>
        <a:p>
          <a:endParaRPr lang="en-US"/>
        </a:p>
      </dgm:t>
    </dgm:pt>
    <dgm:pt modelId="{3EB6495F-4DA7-491F-9EE3-B9B9B4617301}" type="sibTrans" cxnId="{9E8CEF52-29B8-406A-815E-3075397B1C2F}">
      <dgm:prSet/>
      <dgm:spPr/>
      <dgm:t>
        <a:bodyPr/>
        <a:lstStyle/>
        <a:p>
          <a:endParaRPr lang="en-US"/>
        </a:p>
      </dgm:t>
    </dgm:pt>
    <dgm:pt modelId="{B4FDBE39-7FD6-4500-BABB-F28CB683B0E4}" type="pres">
      <dgm:prSet presAssocID="{3F2E9356-BCD6-4826-BF9F-5D1C7175EA99}" presName="Name0" presStyleCnt="0">
        <dgm:presLayoutVars>
          <dgm:dir/>
          <dgm:resizeHandles val="exact"/>
        </dgm:presLayoutVars>
      </dgm:prSet>
      <dgm:spPr/>
      <dgm:t>
        <a:bodyPr/>
        <a:lstStyle/>
        <a:p>
          <a:endParaRPr lang="en-US"/>
        </a:p>
      </dgm:t>
    </dgm:pt>
    <dgm:pt modelId="{94AAAD27-47E1-4AC3-A980-6736F31B84A5}" type="pres">
      <dgm:prSet presAssocID="{F33C94C1-4887-4A7C-8E87-20D7E4AB983B}" presName="node" presStyleLbl="node1" presStyleIdx="0" presStyleCnt="2">
        <dgm:presLayoutVars>
          <dgm:bulletEnabled val="1"/>
        </dgm:presLayoutVars>
      </dgm:prSet>
      <dgm:spPr/>
      <dgm:t>
        <a:bodyPr/>
        <a:lstStyle/>
        <a:p>
          <a:endParaRPr lang="en-US"/>
        </a:p>
      </dgm:t>
    </dgm:pt>
    <dgm:pt modelId="{0F6ED6B0-8E4D-4171-8DF7-963AC4BBB49E}" type="pres">
      <dgm:prSet presAssocID="{A785F348-B0B9-4D5A-A978-08E7DAB062D0}" presName="sibTrans" presStyleLbl="sibTrans2D1" presStyleIdx="0" presStyleCnt="1"/>
      <dgm:spPr/>
      <dgm:t>
        <a:bodyPr/>
        <a:lstStyle/>
        <a:p>
          <a:endParaRPr lang="en-US"/>
        </a:p>
      </dgm:t>
    </dgm:pt>
    <dgm:pt modelId="{F30906AF-8573-4AE3-8F9A-0E0E6F4B6464}" type="pres">
      <dgm:prSet presAssocID="{A785F348-B0B9-4D5A-A978-08E7DAB062D0}" presName="connectorText" presStyleLbl="sibTrans2D1" presStyleIdx="0" presStyleCnt="1"/>
      <dgm:spPr/>
      <dgm:t>
        <a:bodyPr/>
        <a:lstStyle/>
        <a:p>
          <a:endParaRPr lang="en-US"/>
        </a:p>
      </dgm:t>
    </dgm:pt>
    <dgm:pt modelId="{5530554B-CA11-4E5F-97AF-4589F0F3CEA1}" type="pres">
      <dgm:prSet presAssocID="{D237B2BB-4526-4276-856A-41BDD856A470}" presName="node" presStyleLbl="node1" presStyleIdx="1" presStyleCnt="2">
        <dgm:presLayoutVars>
          <dgm:bulletEnabled val="1"/>
        </dgm:presLayoutVars>
      </dgm:prSet>
      <dgm:spPr/>
      <dgm:t>
        <a:bodyPr/>
        <a:lstStyle/>
        <a:p>
          <a:endParaRPr lang="en-US"/>
        </a:p>
      </dgm:t>
    </dgm:pt>
  </dgm:ptLst>
  <dgm:cxnLst>
    <dgm:cxn modelId="{5AD92EAE-4DD0-48A3-8711-048C3EAF015E}" srcId="{3F2E9356-BCD6-4826-BF9F-5D1C7175EA99}" destId="{F33C94C1-4887-4A7C-8E87-20D7E4AB983B}" srcOrd="0" destOrd="0" parTransId="{E275A484-1174-469F-A6D5-6F30E9B79BC3}" sibTransId="{A785F348-B0B9-4D5A-A978-08E7DAB062D0}"/>
    <dgm:cxn modelId="{289E75F0-CAE1-41EC-978F-49EAE3FA1497}" type="presOf" srcId="{A785F348-B0B9-4D5A-A978-08E7DAB062D0}" destId="{F30906AF-8573-4AE3-8F9A-0E0E6F4B6464}" srcOrd="1" destOrd="0" presId="urn:microsoft.com/office/officeart/2005/8/layout/process1"/>
    <dgm:cxn modelId="{842C59F5-F671-409E-B0AD-7A80518238D9}" type="presOf" srcId="{3F2E9356-BCD6-4826-BF9F-5D1C7175EA99}" destId="{B4FDBE39-7FD6-4500-BABB-F28CB683B0E4}" srcOrd="0" destOrd="0" presId="urn:microsoft.com/office/officeart/2005/8/layout/process1"/>
    <dgm:cxn modelId="{33021241-9B89-44C3-94F7-78A8D2918DA5}" type="presOf" srcId="{A785F348-B0B9-4D5A-A978-08E7DAB062D0}" destId="{0F6ED6B0-8E4D-4171-8DF7-963AC4BBB49E}" srcOrd="0" destOrd="0" presId="urn:microsoft.com/office/officeart/2005/8/layout/process1"/>
    <dgm:cxn modelId="{9E8CEF52-29B8-406A-815E-3075397B1C2F}" srcId="{3F2E9356-BCD6-4826-BF9F-5D1C7175EA99}" destId="{D237B2BB-4526-4276-856A-41BDD856A470}" srcOrd="1" destOrd="0" parTransId="{3A98C288-57B6-4C41-A3E1-AE67E27615F4}" sibTransId="{3EB6495F-4DA7-491F-9EE3-B9B9B4617301}"/>
    <dgm:cxn modelId="{C0B7CB39-A4D4-41C3-8C6A-B64690ADF576}" type="presOf" srcId="{F33C94C1-4887-4A7C-8E87-20D7E4AB983B}" destId="{94AAAD27-47E1-4AC3-A980-6736F31B84A5}" srcOrd="0" destOrd="0" presId="urn:microsoft.com/office/officeart/2005/8/layout/process1"/>
    <dgm:cxn modelId="{8236512E-CD2A-461C-9283-80E454E8E51F}" type="presOf" srcId="{D237B2BB-4526-4276-856A-41BDD856A470}" destId="{5530554B-CA11-4E5F-97AF-4589F0F3CEA1}" srcOrd="0" destOrd="0" presId="urn:microsoft.com/office/officeart/2005/8/layout/process1"/>
    <dgm:cxn modelId="{79E8B5E2-A1A9-4A1A-9D1E-5582336CBA2B}" type="presParOf" srcId="{B4FDBE39-7FD6-4500-BABB-F28CB683B0E4}" destId="{94AAAD27-47E1-4AC3-A980-6736F31B84A5}" srcOrd="0" destOrd="0" presId="urn:microsoft.com/office/officeart/2005/8/layout/process1"/>
    <dgm:cxn modelId="{0319DC30-51AE-4428-B2C5-0F8F03B7C702}" type="presParOf" srcId="{B4FDBE39-7FD6-4500-BABB-F28CB683B0E4}" destId="{0F6ED6B0-8E4D-4171-8DF7-963AC4BBB49E}" srcOrd="1" destOrd="0" presId="urn:microsoft.com/office/officeart/2005/8/layout/process1"/>
    <dgm:cxn modelId="{0829DF6C-E0CB-43B8-9F42-DBE447F21E88}" type="presParOf" srcId="{0F6ED6B0-8E4D-4171-8DF7-963AC4BBB49E}" destId="{F30906AF-8573-4AE3-8F9A-0E0E6F4B6464}" srcOrd="0" destOrd="0" presId="urn:microsoft.com/office/officeart/2005/8/layout/process1"/>
    <dgm:cxn modelId="{16295CCE-5A38-4472-988B-54D2FE6448EC}" type="presParOf" srcId="{B4FDBE39-7FD6-4500-BABB-F28CB683B0E4}" destId="{5530554B-CA11-4E5F-97AF-4589F0F3CEA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9F52D5-B3A4-4032-9E41-99D85E3AFA11}" type="doc">
      <dgm:prSet loTypeId="urn:microsoft.com/office/officeart/2005/8/layout/process1" loCatId="process" qsTypeId="urn:microsoft.com/office/officeart/2005/8/quickstyle/simple1" qsCatId="simple" csTypeId="urn:microsoft.com/office/officeart/2005/8/colors/accent4_2" csCatId="accent4"/>
      <dgm:spPr/>
      <dgm:t>
        <a:bodyPr/>
        <a:lstStyle/>
        <a:p>
          <a:endParaRPr lang="en-US"/>
        </a:p>
      </dgm:t>
    </dgm:pt>
    <dgm:pt modelId="{9104CAA3-A0AB-4BE9-AD08-935D3FB1509C}">
      <dgm:prSet/>
      <dgm:spPr/>
      <dgm:t>
        <a:bodyPr/>
        <a:lstStyle/>
        <a:p>
          <a:pPr rtl="0"/>
          <a:r>
            <a:rPr lang="en-US" dirty="0" smtClean="0"/>
            <a:t>Enter Engineering attributes and Click on ‘Apply’.</a:t>
          </a:r>
          <a:endParaRPr lang="en-US" dirty="0"/>
        </a:p>
      </dgm:t>
    </dgm:pt>
    <dgm:pt modelId="{58D9DF2E-FFCE-4A88-9BDD-4886C9CF0885}" type="parTrans" cxnId="{4C9AA109-13E9-473C-A445-1DF327B9F5CE}">
      <dgm:prSet/>
      <dgm:spPr/>
      <dgm:t>
        <a:bodyPr/>
        <a:lstStyle/>
        <a:p>
          <a:endParaRPr lang="en-US"/>
        </a:p>
      </dgm:t>
    </dgm:pt>
    <dgm:pt modelId="{22168F61-4CC8-4C70-BE04-CAC7B4CC8EBB}" type="sibTrans" cxnId="{4C9AA109-13E9-473C-A445-1DF327B9F5CE}">
      <dgm:prSet/>
      <dgm:spPr/>
      <dgm:t>
        <a:bodyPr/>
        <a:lstStyle/>
        <a:p>
          <a:endParaRPr lang="en-US"/>
        </a:p>
      </dgm:t>
    </dgm:pt>
    <dgm:pt modelId="{4EB17BED-2F31-4F03-AA65-F172D8938568}" type="pres">
      <dgm:prSet presAssocID="{B59F52D5-B3A4-4032-9E41-99D85E3AFA11}" presName="Name0" presStyleCnt="0">
        <dgm:presLayoutVars>
          <dgm:dir/>
          <dgm:resizeHandles val="exact"/>
        </dgm:presLayoutVars>
      </dgm:prSet>
      <dgm:spPr/>
      <dgm:t>
        <a:bodyPr/>
        <a:lstStyle/>
        <a:p>
          <a:endParaRPr lang="en-US"/>
        </a:p>
      </dgm:t>
    </dgm:pt>
    <dgm:pt modelId="{3BF1E292-3AF0-4ABE-BE05-17AAF32BAB08}" type="pres">
      <dgm:prSet presAssocID="{9104CAA3-A0AB-4BE9-AD08-935D3FB1509C}" presName="node" presStyleLbl="node1" presStyleIdx="0" presStyleCnt="1">
        <dgm:presLayoutVars>
          <dgm:bulletEnabled val="1"/>
        </dgm:presLayoutVars>
      </dgm:prSet>
      <dgm:spPr/>
      <dgm:t>
        <a:bodyPr/>
        <a:lstStyle/>
        <a:p>
          <a:endParaRPr lang="en-US"/>
        </a:p>
      </dgm:t>
    </dgm:pt>
  </dgm:ptLst>
  <dgm:cxnLst>
    <dgm:cxn modelId="{CBD302F9-6F88-4679-AD2A-B15DA1320481}" type="presOf" srcId="{B59F52D5-B3A4-4032-9E41-99D85E3AFA11}" destId="{4EB17BED-2F31-4F03-AA65-F172D8938568}" srcOrd="0" destOrd="0" presId="urn:microsoft.com/office/officeart/2005/8/layout/process1"/>
    <dgm:cxn modelId="{4C9AA109-13E9-473C-A445-1DF327B9F5CE}" srcId="{B59F52D5-B3A4-4032-9E41-99D85E3AFA11}" destId="{9104CAA3-A0AB-4BE9-AD08-935D3FB1509C}" srcOrd="0" destOrd="0" parTransId="{58D9DF2E-FFCE-4A88-9BDD-4886C9CF0885}" sibTransId="{22168F61-4CC8-4C70-BE04-CAC7B4CC8EBB}"/>
    <dgm:cxn modelId="{BBA152BB-7F3D-4154-A6D4-E804CD769C47}" type="presOf" srcId="{9104CAA3-A0AB-4BE9-AD08-935D3FB1509C}" destId="{3BF1E292-3AF0-4ABE-BE05-17AAF32BAB08}" srcOrd="0" destOrd="0" presId="urn:microsoft.com/office/officeart/2005/8/layout/process1"/>
    <dgm:cxn modelId="{307FB32B-84C5-427D-AC48-C7798ACB5813}" type="presParOf" srcId="{4EB17BED-2F31-4F03-AA65-F172D8938568}" destId="{3BF1E292-3AF0-4ABE-BE05-17AAF32BAB08}"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3492F3-D4D7-42E4-B804-27F2E8D1B615}" type="doc">
      <dgm:prSet loTypeId="urn:microsoft.com/office/officeart/2005/8/layout/venn1" loCatId="relationship" qsTypeId="urn:microsoft.com/office/officeart/2005/8/quickstyle/simple1" qsCatId="simple" csTypeId="urn:microsoft.com/office/officeart/2005/8/colors/accent4_2" csCatId="accent4"/>
      <dgm:spPr/>
      <dgm:t>
        <a:bodyPr/>
        <a:lstStyle/>
        <a:p>
          <a:endParaRPr lang="en-US"/>
        </a:p>
      </dgm:t>
    </dgm:pt>
    <dgm:pt modelId="{A18E7CC5-3664-4058-AC3F-0D145FC792AB}">
      <dgm:prSet/>
      <dgm:spPr/>
      <dgm:t>
        <a:bodyPr/>
        <a:lstStyle/>
        <a:p>
          <a:pPr rtl="0"/>
          <a:r>
            <a:rPr lang="en-US" smtClean="0"/>
            <a:t>Workflow then moves to the next department.</a:t>
          </a:r>
          <a:endParaRPr lang="en-US"/>
        </a:p>
      </dgm:t>
    </dgm:pt>
    <dgm:pt modelId="{EEB908CD-1D66-4614-92BE-6291377E4346}" type="parTrans" cxnId="{276C4E10-A924-4A55-B0CF-989D25C70036}">
      <dgm:prSet/>
      <dgm:spPr/>
      <dgm:t>
        <a:bodyPr/>
        <a:lstStyle/>
        <a:p>
          <a:endParaRPr lang="en-US"/>
        </a:p>
      </dgm:t>
    </dgm:pt>
    <dgm:pt modelId="{9367CC1C-FBB2-40CE-A228-586D43B9C4CD}" type="sibTrans" cxnId="{276C4E10-A924-4A55-B0CF-989D25C70036}">
      <dgm:prSet/>
      <dgm:spPr/>
      <dgm:t>
        <a:bodyPr/>
        <a:lstStyle/>
        <a:p>
          <a:endParaRPr lang="en-US"/>
        </a:p>
      </dgm:t>
    </dgm:pt>
    <dgm:pt modelId="{149D2F42-9D6E-43B9-BA25-2C3E3D9C79A5}">
      <dgm:prSet/>
      <dgm:spPr/>
      <dgm:t>
        <a:bodyPr/>
        <a:lstStyle/>
        <a:p>
          <a:pPr rtl="0"/>
          <a:r>
            <a:rPr lang="en-US" smtClean="0"/>
            <a:t>List of Purchasing attributes are displayed. </a:t>
          </a:r>
          <a:endParaRPr lang="en-US"/>
        </a:p>
      </dgm:t>
    </dgm:pt>
    <dgm:pt modelId="{B13610DA-87B1-41B1-85FF-E847A5933681}" type="parTrans" cxnId="{E0394C4B-A791-40CD-9DEA-628759F32596}">
      <dgm:prSet/>
      <dgm:spPr/>
      <dgm:t>
        <a:bodyPr/>
        <a:lstStyle/>
        <a:p>
          <a:endParaRPr lang="en-US"/>
        </a:p>
      </dgm:t>
    </dgm:pt>
    <dgm:pt modelId="{53F901EF-E5E0-42B0-9161-DDC7F5CBCA3D}" type="sibTrans" cxnId="{E0394C4B-A791-40CD-9DEA-628759F32596}">
      <dgm:prSet/>
      <dgm:spPr/>
      <dgm:t>
        <a:bodyPr/>
        <a:lstStyle/>
        <a:p>
          <a:endParaRPr lang="en-US"/>
        </a:p>
      </dgm:t>
    </dgm:pt>
    <dgm:pt modelId="{C1F9C1B7-F705-433E-89CD-403F75A9EA87}">
      <dgm:prSet/>
      <dgm:spPr/>
      <dgm:t>
        <a:bodyPr/>
        <a:lstStyle/>
        <a:p>
          <a:pPr rtl="0"/>
          <a:r>
            <a:rPr lang="en-US" smtClean="0"/>
            <a:t>Enter the attributes and click on Apply to move the workflow further.</a:t>
          </a:r>
          <a:endParaRPr lang="en-US"/>
        </a:p>
      </dgm:t>
    </dgm:pt>
    <dgm:pt modelId="{3810411A-7701-4091-829D-AEF693B04303}" type="parTrans" cxnId="{E7AF5319-46BB-425F-BE9B-011E337A7966}">
      <dgm:prSet/>
      <dgm:spPr/>
      <dgm:t>
        <a:bodyPr/>
        <a:lstStyle/>
        <a:p>
          <a:endParaRPr lang="en-US"/>
        </a:p>
      </dgm:t>
    </dgm:pt>
    <dgm:pt modelId="{CEE383A0-7635-4ECB-AED2-89BDBAFE6557}" type="sibTrans" cxnId="{E7AF5319-46BB-425F-BE9B-011E337A7966}">
      <dgm:prSet/>
      <dgm:spPr/>
      <dgm:t>
        <a:bodyPr/>
        <a:lstStyle/>
        <a:p>
          <a:endParaRPr lang="en-US"/>
        </a:p>
      </dgm:t>
    </dgm:pt>
    <dgm:pt modelId="{98B9F8DD-59C2-4E4A-AAB0-BA3B2E743578}" type="pres">
      <dgm:prSet presAssocID="{1C3492F3-D4D7-42E4-B804-27F2E8D1B615}" presName="compositeShape" presStyleCnt="0">
        <dgm:presLayoutVars>
          <dgm:chMax val="7"/>
          <dgm:dir/>
          <dgm:resizeHandles val="exact"/>
        </dgm:presLayoutVars>
      </dgm:prSet>
      <dgm:spPr/>
      <dgm:t>
        <a:bodyPr/>
        <a:lstStyle/>
        <a:p>
          <a:endParaRPr lang="en-US"/>
        </a:p>
      </dgm:t>
    </dgm:pt>
    <dgm:pt modelId="{82FC9CF0-0E01-49E6-80D9-36C736971A98}" type="pres">
      <dgm:prSet presAssocID="{A18E7CC5-3664-4058-AC3F-0D145FC792AB}" presName="circ1" presStyleLbl="vennNode1" presStyleIdx="0" presStyleCnt="3"/>
      <dgm:spPr/>
      <dgm:t>
        <a:bodyPr/>
        <a:lstStyle/>
        <a:p>
          <a:endParaRPr lang="en-US"/>
        </a:p>
      </dgm:t>
    </dgm:pt>
    <dgm:pt modelId="{E43FC3A1-D4BE-4B69-8F55-D063004EFD1E}" type="pres">
      <dgm:prSet presAssocID="{A18E7CC5-3664-4058-AC3F-0D145FC792AB}" presName="circ1Tx" presStyleLbl="revTx" presStyleIdx="0" presStyleCnt="0">
        <dgm:presLayoutVars>
          <dgm:chMax val="0"/>
          <dgm:chPref val="0"/>
          <dgm:bulletEnabled val="1"/>
        </dgm:presLayoutVars>
      </dgm:prSet>
      <dgm:spPr/>
      <dgm:t>
        <a:bodyPr/>
        <a:lstStyle/>
        <a:p>
          <a:endParaRPr lang="en-US"/>
        </a:p>
      </dgm:t>
    </dgm:pt>
    <dgm:pt modelId="{CBB219E7-9CF1-472F-A704-7488C7164594}" type="pres">
      <dgm:prSet presAssocID="{149D2F42-9D6E-43B9-BA25-2C3E3D9C79A5}" presName="circ2" presStyleLbl="vennNode1" presStyleIdx="1" presStyleCnt="3"/>
      <dgm:spPr/>
      <dgm:t>
        <a:bodyPr/>
        <a:lstStyle/>
        <a:p>
          <a:endParaRPr lang="en-US"/>
        </a:p>
      </dgm:t>
    </dgm:pt>
    <dgm:pt modelId="{DEAC2AC4-2216-454C-96F9-77545805479B}" type="pres">
      <dgm:prSet presAssocID="{149D2F42-9D6E-43B9-BA25-2C3E3D9C79A5}" presName="circ2Tx" presStyleLbl="revTx" presStyleIdx="0" presStyleCnt="0">
        <dgm:presLayoutVars>
          <dgm:chMax val="0"/>
          <dgm:chPref val="0"/>
          <dgm:bulletEnabled val="1"/>
        </dgm:presLayoutVars>
      </dgm:prSet>
      <dgm:spPr/>
      <dgm:t>
        <a:bodyPr/>
        <a:lstStyle/>
        <a:p>
          <a:endParaRPr lang="en-US"/>
        </a:p>
      </dgm:t>
    </dgm:pt>
    <dgm:pt modelId="{EC7AEABE-440C-4DF8-85FB-BD36E12200AE}" type="pres">
      <dgm:prSet presAssocID="{C1F9C1B7-F705-433E-89CD-403F75A9EA87}" presName="circ3" presStyleLbl="vennNode1" presStyleIdx="2" presStyleCnt="3"/>
      <dgm:spPr/>
      <dgm:t>
        <a:bodyPr/>
        <a:lstStyle/>
        <a:p>
          <a:endParaRPr lang="en-US"/>
        </a:p>
      </dgm:t>
    </dgm:pt>
    <dgm:pt modelId="{F2B68568-DD57-495B-BA89-ADAAAAFA2BCF}" type="pres">
      <dgm:prSet presAssocID="{C1F9C1B7-F705-433E-89CD-403F75A9EA87}" presName="circ3Tx" presStyleLbl="revTx" presStyleIdx="0" presStyleCnt="0">
        <dgm:presLayoutVars>
          <dgm:chMax val="0"/>
          <dgm:chPref val="0"/>
          <dgm:bulletEnabled val="1"/>
        </dgm:presLayoutVars>
      </dgm:prSet>
      <dgm:spPr/>
      <dgm:t>
        <a:bodyPr/>
        <a:lstStyle/>
        <a:p>
          <a:endParaRPr lang="en-US"/>
        </a:p>
      </dgm:t>
    </dgm:pt>
  </dgm:ptLst>
  <dgm:cxnLst>
    <dgm:cxn modelId="{E7AF5319-46BB-425F-BE9B-011E337A7966}" srcId="{1C3492F3-D4D7-42E4-B804-27F2E8D1B615}" destId="{C1F9C1B7-F705-433E-89CD-403F75A9EA87}" srcOrd="2" destOrd="0" parTransId="{3810411A-7701-4091-829D-AEF693B04303}" sibTransId="{CEE383A0-7635-4ECB-AED2-89BDBAFE6557}"/>
    <dgm:cxn modelId="{C0EA474C-B8DD-46DD-B1CC-58DA79EFD4F8}" type="presOf" srcId="{149D2F42-9D6E-43B9-BA25-2C3E3D9C79A5}" destId="{DEAC2AC4-2216-454C-96F9-77545805479B}" srcOrd="1" destOrd="0" presId="urn:microsoft.com/office/officeart/2005/8/layout/venn1"/>
    <dgm:cxn modelId="{276C4E10-A924-4A55-B0CF-989D25C70036}" srcId="{1C3492F3-D4D7-42E4-B804-27F2E8D1B615}" destId="{A18E7CC5-3664-4058-AC3F-0D145FC792AB}" srcOrd="0" destOrd="0" parTransId="{EEB908CD-1D66-4614-92BE-6291377E4346}" sibTransId="{9367CC1C-FBB2-40CE-A228-586D43B9C4CD}"/>
    <dgm:cxn modelId="{62B665CA-B1C4-463C-A4B3-252F673A153D}" type="presOf" srcId="{1C3492F3-D4D7-42E4-B804-27F2E8D1B615}" destId="{98B9F8DD-59C2-4E4A-AAB0-BA3B2E743578}" srcOrd="0" destOrd="0" presId="urn:microsoft.com/office/officeart/2005/8/layout/venn1"/>
    <dgm:cxn modelId="{23DA67F7-B6B8-41C4-AE90-8A651E19B57C}" type="presOf" srcId="{149D2F42-9D6E-43B9-BA25-2C3E3D9C79A5}" destId="{CBB219E7-9CF1-472F-A704-7488C7164594}" srcOrd="0" destOrd="0" presId="urn:microsoft.com/office/officeart/2005/8/layout/venn1"/>
    <dgm:cxn modelId="{17909269-0530-45AD-B69F-67C287D51A38}" type="presOf" srcId="{A18E7CC5-3664-4058-AC3F-0D145FC792AB}" destId="{E43FC3A1-D4BE-4B69-8F55-D063004EFD1E}" srcOrd="1" destOrd="0" presId="urn:microsoft.com/office/officeart/2005/8/layout/venn1"/>
    <dgm:cxn modelId="{E0394C4B-A791-40CD-9DEA-628759F32596}" srcId="{1C3492F3-D4D7-42E4-B804-27F2E8D1B615}" destId="{149D2F42-9D6E-43B9-BA25-2C3E3D9C79A5}" srcOrd="1" destOrd="0" parTransId="{B13610DA-87B1-41B1-85FF-E847A5933681}" sibTransId="{53F901EF-E5E0-42B0-9161-DDC7F5CBCA3D}"/>
    <dgm:cxn modelId="{E36AA0A1-E86F-4C9C-90DD-98EE5269161A}" type="presOf" srcId="{C1F9C1B7-F705-433E-89CD-403F75A9EA87}" destId="{F2B68568-DD57-495B-BA89-ADAAAAFA2BCF}" srcOrd="1" destOrd="0" presId="urn:microsoft.com/office/officeart/2005/8/layout/venn1"/>
    <dgm:cxn modelId="{59620DAC-B5C1-4C4B-AC29-8B991A467ED8}" type="presOf" srcId="{C1F9C1B7-F705-433E-89CD-403F75A9EA87}" destId="{EC7AEABE-440C-4DF8-85FB-BD36E12200AE}" srcOrd="0" destOrd="0" presId="urn:microsoft.com/office/officeart/2005/8/layout/venn1"/>
    <dgm:cxn modelId="{DB9EC0D5-D83C-4D5D-85FA-165871CF74F2}" type="presOf" srcId="{A18E7CC5-3664-4058-AC3F-0D145FC792AB}" destId="{82FC9CF0-0E01-49E6-80D9-36C736971A98}" srcOrd="0" destOrd="0" presId="urn:microsoft.com/office/officeart/2005/8/layout/venn1"/>
    <dgm:cxn modelId="{D75107A6-8445-425F-92C8-BF0456BB75F8}" type="presParOf" srcId="{98B9F8DD-59C2-4E4A-AAB0-BA3B2E743578}" destId="{82FC9CF0-0E01-49E6-80D9-36C736971A98}" srcOrd="0" destOrd="0" presId="urn:microsoft.com/office/officeart/2005/8/layout/venn1"/>
    <dgm:cxn modelId="{B68C4EE0-9A0F-4D71-83B1-F36510C8314E}" type="presParOf" srcId="{98B9F8DD-59C2-4E4A-AAB0-BA3B2E743578}" destId="{E43FC3A1-D4BE-4B69-8F55-D063004EFD1E}" srcOrd="1" destOrd="0" presId="urn:microsoft.com/office/officeart/2005/8/layout/venn1"/>
    <dgm:cxn modelId="{9BE2AA82-452A-4A43-93C5-78B12119895F}" type="presParOf" srcId="{98B9F8DD-59C2-4E4A-AAB0-BA3B2E743578}" destId="{CBB219E7-9CF1-472F-A704-7488C7164594}" srcOrd="2" destOrd="0" presId="urn:microsoft.com/office/officeart/2005/8/layout/venn1"/>
    <dgm:cxn modelId="{544F15BA-79A7-4FFC-8903-7B654EAE1EDB}" type="presParOf" srcId="{98B9F8DD-59C2-4E4A-AAB0-BA3B2E743578}" destId="{DEAC2AC4-2216-454C-96F9-77545805479B}" srcOrd="3" destOrd="0" presId="urn:microsoft.com/office/officeart/2005/8/layout/venn1"/>
    <dgm:cxn modelId="{7AB00CD7-1683-4551-BD23-355CE4AE33D9}" type="presParOf" srcId="{98B9F8DD-59C2-4E4A-AAB0-BA3B2E743578}" destId="{EC7AEABE-440C-4DF8-85FB-BD36E12200AE}" srcOrd="4" destOrd="0" presId="urn:microsoft.com/office/officeart/2005/8/layout/venn1"/>
    <dgm:cxn modelId="{C8DBECC1-AA94-4A87-9D84-037CFD870C92}" type="presParOf" srcId="{98B9F8DD-59C2-4E4A-AAB0-BA3B2E743578}" destId="{F2B68568-DD57-495B-BA89-ADAAAAFA2BC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55BA56-1E7D-4760-9F3F-2BC110F02E4F}" type="doc">
      <dgm:prSet loTypeId="urn:microsoft.com/office/officeart/2005/8/layout/hProcess9" loCatId="process" qsTypeId="urn:microsoft.com/office/officeart/2005/8/quickstyle/simple1" qsCatId="simple" csTypeId="urn:microsoft.com/office/officeart/2005/8/colors/accent4_2" csCatId="accent4"/>
      <dgm:spPr/>
      <dgm:t>
        <a:bodyPr/>
        <a:lstStyle/>
        <a:p>
          <a:endParaRPr lang="en-US"/>
        </a:p>
      </dgm:t>
    </dgm:pt>
    <dgm:pt modelId="{CF31A20F-2EA0-49EF-8ED9-8BAB3AD3234F}">
      <dgm:prSet/>
      <dgm:spPr/>
      <dgm:t>
        <a:bodyPr/>
        <a:lstStyle/>
        <a:p>
          <a:pPr rtl="0"/>
          <a:r>
            <a:rPr lang="en-US" smtClean="0"/>
            <a:t>Item code generated for Master org and Inventory Org</a:t>
          </a:r>
          <a:endParaRPr lang="en-US"/>
        </a:p>
      </dgm:t>
    </dgm:pt>
    <dgm:pt modelId="{7D7249AB-150C-4C82-8B34-02975F0EC614}" type="parTrans" cxnId="{FD40891C-DC45-4462-8B21-0E965E8590C0}">
      <dgm:prSet/>
      <dgm:spPr/>
      <dgm:t>
        <a:bodyPr/>
        <a:lstStyle/>
        <a:p>
          <a:endParaRPr lang="en-US"/>
        </a:p>
      </dgm:t>
    </dgm:pt>
    <dgm:pt modelId="{E43D67CC-ED18-4498-ABBC-2D8D9B5B9361}" type="sibTrans" cxnId="{FD40891C-DC45-4462-8B21-0E965E8590C0}">
      <dgm:prSet/>
      <dgm:spPr/>
      <dgm:t>
        <a:bodyPr/>
        <a:lstStyle/>
        <a:p>
          <a:endParaRPr lang="en-US"/>
        </a:p>
      </dgm:t>
    </dgm:pt>
    <dgm:pt modelId="{42370C32-AA10-47CB-A219-F5A2007F2BAF}">
      <dgm:prSet/>
      <dgm:spPr/>
      <dgm:t>
        <a:bodyPr/>
        <a:lstStyle/>
        <a:p>
          <a:pPr rtl="0"/>
          <a:r>
            <a:rPr lang="en-US" smtClean="0"/>
            <a:t>Engineering department view Transfer to Apps screen to transfer the items to EBS.</a:t>
          </a:r>
          <a:endParaRPr lang="en-US"/>
        </a:p>
      </dgm:t>
    </dgm:pt>
    <dgm:pt modelId="{EBDEBB9D-0427-428F-81A1-F472BB91359C}" type="parTrans" cxnId="{DFE48F2B-CA51-439D-B6E1-9ED96AD5E2FC}">
      <dgm:prSet/>
      <dgm:spPr/>
      <dgm:t>
        <a:bodyPr/>
        <a:lstStyle/>
        <a:p>
          <a:endParaRPr lang="en-US"/>
        </a:p>
      </dgm:t>
    </dgm:pt>
    <dgm:pt modelId="{4777851F-578F-4E89-93CD-F2028B9AC158}" type="sibTrans" cxnId="{DFE48F2B-CA51-439D-B6E1-9ED96AD5E2FC}">
      <dgm:prSet/>
      <dgm:spPr/>
      <dgm:t>
        <a:bodyPr/>
        <a:lstStyle/>
        <a:p>
          <a:endParaRPr lang="en-US"/>
        </a:p>
      </dgm:t>
    </dgm:pt>
    <dgm:pt modelId="{17C7D18C-92DA-448B-8690-8DDBDC4BCFE7}" type="pres">
      <dgm:prSet presAssocID="{A455BA56-1E7D-4760-9F3F-2BC110F02E4F}" presName="CompostProcess" presStyleCnt="0">
        <dgm:presLayoutVars>
          <dgm:dir/>
          <dgm:resizeHandles val="exact"/>
        </dgm:presLayoutVars>
      </dgm:prSet>
      <dgm:spPr/>
      <dgm:t>
        <a:bodyPr/>
        <a:lstStyle/>
        <a:p>
          <a:endParaRPr lang="en-US"/>
        </a:p>
      </dgm:t>
    </dgm:pt>
    <dgm:pt modelId="{A681D44A-9919-4545-919B-BE4D36028489}" type="pres">
      <dgm:prSet presAssocID="{A455BA56-1E7D-4760-9F3F-2BC110F02E4F}" presName="arrow" presStyleLbl="bgShp" presStyleIdx="0" presStyleCnt="1"/>
      <dgm:spPr/>
    </dgm:pt>
    <dgm:pt modelId="{D83B896A-A8B3-464E-8CDC-DDB7DBA1F7E1}" type="pres">
      <dgm:prSet presAssocID="{A455BA56-1E7D-4760-9F3F-2BC110F02E4F}" presName="linearProcess" presStyleCnt="0"/>
      <dgm:spPr/>
    </dgm:pt>
    <dgm:pt modelId="{789EA094-7057-4FFD-83E1-C19BC205AD12}" type="pres">
      <dgm:prSet presAssocID="{CF31A20F-2EA0-49EF-8ED9-8BAB3AD3234F}" presName="textNode" presStyleLbl="node1" presStyleIdx="0" presStyleCnt="2">
        <dgm:presLayoutVars>
          <dgm:bulletEnabled val="1"/>
        </dgm:presLayoutVars>
      </dgm:prSet>
      <dgm:spPr/>
      <dgm:t>
        <a:bodyPr/>
        <a:lstStyle/>
        <a:p>
          <a:endParaRPr lang="en-US"/>
        </a:p>
      </dgm:t>
    </dgm:pt>
    <dgm:pt modelId="{A97C5848-FE18-4312-80E3-5CCBC8891432}" type="pres">
      <dgm:prSet presAssocID="{E43D67CC-ED18-4498-ABBC-2D8D9B5B9361}" presName="sibTrans" presStyleCnt="0"/>
      <dgm:spPr/>
    </dgm:pt>
    <dgm:pt modelId="{BC7902D6-B7BB-404D-94F7-FEC5B561CB09}" type="pres">
      <dgm:prSet presAssocID="{42370C32-AA10-47CB-A219-F5A2007F2BAF}" presName="textNode" presStyleLbl="node1" presStyleIdx="1" presStyleCnt="2">
        <dgm:presLayoutVars>
          <dgm:bulletEnabled val="1"/>
        </dgm:presLayoutVars>
      </dgm:prSet>
      <dgm:spPr/>
      <dgm:t>
        <a:bodyPr/>
        <a:lstStyle/>
        <a:p>
          <a:endParaRPr lang="en-US"/>
        </a:p>
      </dgm:t>
    </dgm:pt>
  </dgm:ptLst>
  <dgm:cxnLst>
    <dgm:cxn modelId="{FD40891C-DC45-4462-8B21-0E965E8590C0}" srcId="{A455BA56-1E7D-4760-9F3F-2BC110F02E4F}" destId="{CF31A20F-2EA0-49EF-8ED9-8BAB3AD3234F}" srcOrd="0" destOrd="0" parTransId="{7D7249AB-150C-4C82-8B34-02975F0EC614}" sibTransId="{E43D67CC-ED18-4498-ABBC-2D8D9B5B9361}"/>
    <dgm:cxn modelId="{DFE48F2B-CA51-439D-B6E1-9ED96AD5E2FC}" srcId="{A455BA56-1E7D-4760-9F3F-2BC110F02E4F}" destId="{42370C32-AA10-47CB-A219-F5A2007F2BAF}" srcOrd="1" destOrd="0" parTransId="{EBDEBB9D-0427-428F-81A1-F472BB91359C}" sibTransId="{4777851F-578F-4E89-93CD-F2028B9AC158}"/>
    <dgm:cxn modelId="{C666B5ED-9690-44F3-BC06-46E994CD5565}" type="presOf" srcId="{42370C32-AA10-47CB-A219-F5A2007F2BAF}" destId="{BC7902D6-B7BB-404D-94F7-FEC5B561CB09}" srcOrd="0" destOrd="0" presId="urn:microsoft.com/office/officeart/2005/8/layout/hProcess9"/>
    <dgm:cxn modelId="{6F42CD14-EBE1-4336-999C-12106E0F303E}" type="presOf" srcId="{A455BA56-1E7D-4760-9F3F-2BC110F02E4F}" destId="{17C7D18C-92DA-448B-8690-8DDBDC4BCFE7}" srcOrd="0" destOrd="0" presId="urn:microsoft.com/office/officeart/2005/8/layout/hProcess9"/>
    <dgm:cxn modelId="{BC13042D-6887-46A9-A611-4395CA038D66}" type="presOf" srcId="{CF31A20F-2EA0-49EF-8ED9-8BAB3AD3234F}" destId="{789EA094-7057-4FFD-83E1-C19BC205AD12}" srcOrd="0" destOrd="0" presId="urn:microsoft.com/office/officeart/2005/8/layout/hProcess9"/>
    <dgm:cxn modelId="{4399940F-4F15-4222-A731-D5BE5BFA51FC}" type="presParOf" srcId="{17C7D18C-92DA-448B-8690-8DDBDC4BCFE7}" destId="{A681D44A-9919-4545-919B-BE4D36028489}" srcOrd="0" destOrd="0" presId="urn:microsoft.com/office/officeart/2005/8/layout/hProcess9"/>
    <dgm:cxn modelId="{90BB23FC-FF5C-4E1F-B7D8-911EA0385669}" type="presParOf" srcId="{17C7D18C-92DA-448B-8690-8DDBDC4BCFE7}" destId="{D83B896A-A8B3-464E-8CDC-DDB7DBA1F7E1}" srcOrd="1" destOrd="0" presId="urn:microsoft.com/office/officeart/2005/8/layout/hProcess9"/>
    <dgm:cxn modelId="{0949FE12-2FA2-4357-8A76-F090549EEB33}" type="presParOf" srcId="{D83B896A-A8B3-464E-8CDC-DDB7DBA1F7E1}" destId="{789EA094-7057-4FFD-83E1-C19BC205AD12}" srcOrd="0" destOrd="0" presId="urn:microsoft.com/office/officeart/2005/8/layout/hProcess9"/>
    <dgm:cxn modelId="{FCD5F741-E25B-4B0F-9126-5CB03C61F3F2}" type="presParOf" srcId="{D83B896A-A8B3-464E-8CDC-DDB7DBA1F7E1}" destId="{A97C5848-FE18-4312-80E3-5CCBC8891432}" srcOrd="1" destOrd="0" presId="urn:microsoft.com/office/officeart/2005/8/layout/hProcess9"/>
    <dgm:cxn modelId="{2A5B7DED-EC6D-41D8-B30C-7DBE6B7E1B29}" type="presParOf" srcId="{D83B896A-A8B3-464E-8CDC-DDB7DBA1F7E1}" destId="{BC7902D6-B7BB-404D-94F7-FEC5B561CB0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3090E0-E786-4708-A99A-4A4D377CC76A}" type="doc">
      <dgm:prSet loTypeId="urn:microsoft.com/office/officeart/2005/8/layout/hProcess11" loCatId="process" qsTypeId="urn:microsoft.com/office/officeart/2005/8/quickstyle/simple1" qsCatId="simple" csTypeId="urn:microsoft.com/office/officeart/2005/8/colors/accent4_2" csCatId="accent4"/>
      <dgm:spPr/>
      <dgm:t>
        <a:bodyPr/>
        <a:lstStyle/>
        <a:p>
          <a:endParaRPr lang="en-US"/>
        </a:p>
      </dgm:t>
    </dgm:pt>
    <dgm:pt modelId="{46E7DC0F-EA89-401B-B675-874545360F57}">
      <dgm:prSet/>
      <dgm:spPr/>
      <dgm:t>
        <a:bodyPr/>
        <a:lstStyle/>
        <a:p>
          <a:pPr rtl="0"/>
          <a:r>
            <a:rPr lang="en-US" smtClean="0"/>
            <a:t>Process to upload bulk data for approval process.</a:t>
          </a:r>
          <a:endParaRPr lang="en-US"/>
        </a:p>
      </dgm:t>
    </dgm:pt>
    <dgm:pt modelId="{CF776000-8EA9-4E4B-86E7-D51650DAC4CF}" type="parTrans" cxnId="{E080AA3A-E4F6-4F38-8FE0-111C8AED2402}">
      <dgm:prSet/>
      <dgm:spPr/>
      <dgm:t>
        <a:bodyPr/>
        <a:lstStyle/>
        <a:p>
          <a:endParaRPr lang="en-US"/>
        </a:p>
      </dgm:t>
    </dgm:pt>
    <dgm:pt modelId="{5168FAED-78B8-45DA-94F4-936F0FF94EEC}" type="sibTrans" cxnId="{E080AA3A-E4F6-4F38-8FE0-111C8AED2402}">
      <dgm:prSet/>
      <dgm:spPr/>
      <dgm:t>
        <a:bodyPr/>
        <a:lstStyle/>
        <a:p>
          <a:endParaRPr lang="en-US"/>
        </a:p>
      </dgm:t>
    </dgm:pt>
    <dgm:pt modelId="{08D4CCBD-370A-48E7-9E55-AA6905016D1A}">
      <dgm:prSet/>
      <dgm:spPr/>
      <dgm:t>
        <a:bodyPr/>
        <a:lstStyle/>
        <a:p>
          <a:pPr rtl="0"/>
          <a:r>
            <a:rPr lang="en-US" smtClean="0"/>
            <a:t>Transaction Tab </a:t>
          </a:r>
          <a:r>
            <a:rPr lang="en-US" smtClean="0">
              <a:sym typeface="Wingdings" panose="05000000000000000000" pitchFamily="2" charset="2"/>
            </a:rPr>
            <a:t></a:t>
          </a:r>
          <a:r>
            <a:rPr lang="en-US" smtClean="0"/>
            <a:t> Mass Upload</a:t>
          </a:r>
          <a:endParaRPr lang="en-US"/>
        </a:p>
      </dgm:t>
    </dgm:pt>
    <dgm:pt modelId="{1329CC78-4C3F-4950-A1BB-CAFD44904F70}" type="parTrans" cxnId="{CDBB378E-E403-45A6-A5F6-346A6F286F9F}">
      <dgm:prSet/>
      <dgm:spPr/>
      <dgm:t>
        <a:bodyPr/>
        <a:lstStyle/>
        <a:p>
          <a:endParaRPr lang="en-US"/>
        </a:p>
      </dgm:t>
    </dgm:pt>
    <dgm:pt modelId="{21D21E5E-B662-4494-A14E-1939BC30C6BB}" type="sibTrans" cxnId="{CDBB378E-E403-45A6-A5F6-346A6F286F9F}">
      <dgm:prSet/>
      <dgm:spPr/>
      <dgm:t>
        <a:bodyPr/>
        <a:lstStyle/>
        <a:p>
          <a:endParaRPr lang="en-US"/>
        </a:p>
      </dgm:t>
    </dgm:pt>
    <dgm:pt modelId="{FED5EC7F-8ABF-4AC6-9C76-8B3B3B57E742}">
      <dgm:prSet/>
      <dgm:spPr/>
      <dgm:t>
        <a:bodyPr/>
        <a:lstStyle/>
        <a:p>
          <a:pPr rtl="0"/>
          <a:r>
            <a:rPr lang="en-US" smtClean="0"/>
            <a:t>Browse the File </a:t>
          </a:r>
          <a:r>
            <a:rPr lang="en-US" smtClean="0">
              <a:sym typeface="Wingdings" panose="05000000000000000000" pitchFamily="2" charset="2"/>
            </a:rPr>
            <a:t></a:t>
          </a:r>
          <a:r>
            <a:rPr lang="en-US" smtClean="0"/>
            <a:t> Click on Upload</a:t>
          </a:r>
          <a:endParaRPr lang="en-US"/>
        </a:p>
      </dgm:t>
    </dgm:pt>
    <dgm:pt modelId="{8F63AB6A-0C24-45C3-B778-78A1C63E358B}" type="parTrans" cxnId="{7369B6F3-6356-4918-96A0-7292C5A11A63}">
      <dgm:prSet/>
      <dgm:spPr/>
      <dgm:t>
        <a:bodyPr/>
        <a:lstStyle/>
        <a:p>
          <a:endParaRPr lang="en-US"/>
        </a:p>
      </dgm:t>
    </dgm:pt>
    <dgm:pt modelId="{89A9B2A2-9F18-466F-AE08-C15F6EAF7C4E}" type="sibTrans" cxnId="{7369B6F3-6356-4918-96A0-7292C5A11A63}">
      <dgm:prSet/>
      <dgm:spPr/>
      <dgm:t>
        <a:bodyPr/>
        <a:lstStyle/>
        <a:p>
          <a:endParaRPr lang="en-US"/>
        </a:p>
      </dgm:t>
    </dgm:pt>
    <dgm:pt modelId="{A664E764-CAE2-4E90-8C28-BFD136BDC56C}" type="pres">
      <dgm:prSet presAssocID="{3F3090E0-E786-4708-A99A-4A4D377CC76A}" presName="Name0" presStyleCnt="0">
        <dgm:presLayoutVars>
          <dgm:dir/>
          <dgm:resizeHandles val="exact"/>
        </dgm:presLayoutVars>
      </dgm:prSet>
      <dgm:spPr/>
      <dgm:t>
        <a:bodyPr/>
        <a:lstStyle/>
        <a:p>
          <a:endParaRPr lang="en-US"/>
        </a:p>
      </dgm:t>
    </dgm:pt>
    <dgm:pt modelId="{9E918ECB-4007-4DE5-B1B5-B71341CB5FF3}" type="pres">
      <dgm:prSet presAssocID="{3F3090E0-E786-4708-A99A-4A4D377CC76A}" presName="arrow" presStyleLbl="bgShp" presStyleIdx="0" presStyleCnt="1"/>
      <dgm:spPr/>
    </dgm:pt>
    <dgm:pt modelId="{D369AF02-6687-492A-95DF-120A6E7EB2A4}" type="pres">
      <dgm:prSet presAssocID="{3F3090E0-E786-4708-A99A-4A4D377CC76A}" presName="points" presStyleCnt="0"/>
      <dgm:spPr/>
    </dgm:pt>
    <dgm:pt modelId="{0B0A36A4-7114-440E-A53B-7E6433198F94}" type="pres">
      <dgm:prSet presAssocID="{46E7DC0F-EA89-401B-B675-874545360F57}" presName="compositeA" presStyleCnt="0"/>
      <dgm:spPr/>
    </dgm:pt>
    <dgm:pt modelId="{24E62C28-14E9-4828-A7E9-0E08C71C00D3}" type="pres">
      <dgm:prSet presAssocID="{46E7DC0F-EA89-401B-B675-874545360F57}" presName="textA" presStyleLbl="revTx" presStyleIdx="0" presStyleCnt="3">
        <dgm:presLayoutVars>
          <dgm:bulletEnabled val="1"/>
        </dgm:presLayoutVars>
      </dgm:prSet>
      <dgm:spPr/>
      <dgm:t>
        <a:bodyPr/>
        <a:lstStyle/>
        <a:p>
          <a:endParaRPr lang="en-US"/>
        </a:p>
      </dgm:t>
    </dgm:pt>
    <dgm:pt modelId="{80B71D82-ADBA-43BA-A45A-CADAACF84E61}" type="pres">
      <dgm:prSet presAssocID="{46E7DC0F-EA89-401B-B675-874545360F57}" presName="circleA" presStyleLbl="node1" presStyleIdx="0" presStyleCnt="3"/>
      <dgm:spPr/>
    </dgm:pt>
    <dgm:pt modelId="{657824DF-0EC6-449E-B91C-D10A06EC1CFE}" type="pres">
      <dgm:prSet presAssocID="{46E7DC0F-EA89-401B-B675-874545360F57}" presName="spaceA" presStyleCnt="0"/>
      <dgm:spPr/>
    </dgm:pt>
    <dgm:pt modelId="{129BEED8-BC01-4DE6-834A-37D144270547}" type="pres">
      <dgm:prSet presAssocID="{5168FAED-78B8-45DA-94F4-936F0FF94EEC}" presName="space" presStyleCnt="0"/>
      <dgm:spPr/>
    </dgm:pt>
    <dgm:pt modelId="{692C6492-D266-4913-85B3-E4FCA4500A9A}" type="pres">
      <dgm:prSet presAssocID="{08D4CCBD-370A-48E7-9E55-AA6905016D1A}" presName="compositeB" presStyleCnt="0"/>
      <dgm:spPr/>
    </dgm:pt>
    <dgm:pt modelId="{948F387A-AF7B-4CAA-93EE-15220DF97F1A}" type="pres">
      <dgm:prSet presAssocID="{08D4CCBD-370A-48E7-9E55-AA6905016D1A}" presName="textB" presStyleLbl="revTx" presStyleIdx="1" presStyleCnt="3">
        <dgm:presLayoutVars>
          <dgm:bulletEnabled val="1"/>
        </dgm:presLayoutVars>
      </dgm:prSet>
      <dgm:spPr/>
      <dgm:t>
        <a:bodyPr/>
        <a:lstStyle/>
        <a:p>
          <a:endParaRPr lang="en-US"/>
        </a:p>
      </dgm:t>
    </dgm:pt>
    <dgm:pt modelId="{BC9FFE90-47C8-48EE-BD62-57DA71A4CB52}" type="pres">
      <dgm:prSet presAssocID="{08D4CCBD-370A-48E7-9E55-AA6905016D1A}" presName="circleB" presStyleLbl="node1" presStyleIdx="1" presStyleCnt="3"/>
      <dgm:spPr/>
    </dgm:pt>
    <dgm:pt modelId="{F9123B1D-DA18-4D59-9F0E-75B4133D1645}" type="pres">
      <dgm:prSet presAssocID="{08D4CCBD-370A-48E7-9E55-AA6905016D1A}" presName="spaceB" presStyleCnt="0"/>
      <dgm:spPr/>
    </dgm:pt>
    <dgm:pt modelId="{AF0F7033-09AE-47DB-9890-777F077E1ACF}" type="pres">
      <dgm:prSet presAssocID="{21D21E5E-B662-4494-A14E-1939BC30C6BB}" presName="space" presStyleCnt="0"/>
      <dgm:spPr/>
    </dgm:pt>
    <dgm:pt modelId="{BFA82FE6-0A1B-450E-B0C1-6E041271F202}" type="pres">
      <dgm:prSet presAssocID="{FED5EC7F-8ABF-4AC6-9C76-8B3B3B57E742}" presName="compositeA" presStyleCnt="0"/>
      <dgm:spPr/>
    </dgm:pt>
    <dgm:pt modelId="{33AA7A9E-EDFB-4B27-A64A-ADA4FE9FF249}" type="pres">
      <dgm:prSet presAssocID="{FED5EC7F-8ABF-4AC6-9C76-8B3B3B57E742}" presName="textA" presStyleLbl="revTx" presStyleIdx="2" presStyleCnt="3">
        <dgm:presLayoutVars>
          <dgm:bulletEnabled val="1"/>
        </dgm:presLayoutVars>
      </dgm:prSet>
      <dgm:spPr/>
      <dgm:t>
        <a:bodyPr/>
        <a:lstStyle/>
        <a:p>
          <a:endParaRPr lang="en-US"/>
        </a:p>
      </dgm:t>
    </dgm:pt>
    <dgm:pt modelId="{A75F2049-6993-4F33-B0D2-1A89EB2655E7}" type="pres">
      <dgm:prSet presAssocID="{FED5EC7F-8ABF-4AC6-9C76-8B3B3B57E742}" presName="circleA" presStyleLbl="node1" presStyleIdx="2" presStyleCnt="3"/>
      <dgm:spPr/>
    </dgm:pt>
    <dgm:pt modelId="{67FE0242-ED3B-4749-82D6-7384FD37CFA4}" type="pres">
      <dgm:prSet presAssocID="{FED5EC7F-8ABF-4AC6-9C76-8B3B3B57E742}" presName="spaceA" presStyleCnt="0"/>
      <dgm:spPr/>
    </dgm:pt>
  </dgm:ptLst>
  <dgm:cxnLst>
    <dgm:cxn modelId="{D8B4F2DB-F410-47F8-A24B-EC343941C28E}" type="presOf" srcId="{08D4CCBD-370A-48E7-9E55-AA6905016D1A}" destId="{948F387A-AF7B-4CAA-93EE-15220DF97F1A}" srcOrd="0" destOrd="0" presId="urn:microsoft.com/office/officeart/2005/8/layout/hProcess11"/>
    <dgm:cxn modelId="{769B789A-220F-45EF-9D2C-F68605D6B178}" type="presOf" srcId="{3F3090E0-E786-4708-A99A-4A4D377CC76A}" destId="{A664E764-CAE2-4E90-8C28-BFD136BDC56C}" srcOrd="0" destOrd="0" presId="urn:microsoft.com/office/officeart/2005/8/layout/hProcess11"/>
    <dgm:cxn modelId="{7369B6F3-6356-4918-96A0-7292C5A11A63}" srcId="{3F3090E0-E786-4708-A99A-4A4D377CC76A}" destId="{FED5EC7F-8ABF-4AC6-9C76-8B3B3B57E742}" srcOrd="2" destOrd="0" parTransId="{8F63AB6A-0C24-45C3-B778-78A1C63E358B}" sibTransId="{89A9B2A2-9F18-466F-AE08-C15F6EAF7C4E}"/>
    <dgm:cxn modelId="{CDBB378E-E403-45A6-A5F6-346A6F286F9F}" srcId="{3F3090E0-E786-4708-A99A-4A4D377CC76A}" destId="{08D4CCBD-370A-48E7-9E55-AA6905016D1A}" srcOrd="1" destOrd="0" parTransId="{1329CC78-4C3F-4950-A1BB-CAFD44904F70}" sibTransId="{21D21E5E-B662-4494-A14E-1939BC30C6BB}"/>
    <dgm:cxn modelId="{DFA50730-7BB0-4BC4-B571-E3C82B2854F9}" type="presOf" srcId="{46E7DC0F-EA89-401B-B675-874545360F57}" destId="{24E62C28-14E9-4828-A7E9-0E08C71C00D3}" srcOrd="0" destOrd="0" presId="urn:microsoft.com/office/officeart/2005/8/layout/hProcess11"/>
    <dgm:cxn modelId="{88F73668-5CD0-4232-AFAA-D529006AC7BD}" type="presOf" srcId="{FED5EC7F-8ABF-4AC6-9C76-8B3B3B57E742}" destId="{33AA7A9E-EDFB-4B27-A64A-ADA4FE9FF249}" srcOrd="0" destOrd="0" presId="urn:microsoft.com/office/officeart/2005/8/layout/hProcess11"/>
    <dgm:cxn modelId="{E080AA3A-E4F6-4F38-8FE0-111C8AED2402}" srcId="{3F3090E0-E786-4708-A99A-4A4D377CC76A}" destId="{46E7DC0F-EA89-401B-B675-874545360F57}" srcOrd="0" destOrd="0" parTransId="{CF776000-8EA9-4E4B-86E7-D51650DAC4CF}" sibTransId="{5168FAED-78B8-45DA-94F4-936F0FF94EEC}"/>
    <dgm:cxn modelId="{C5BC1048-5137-43EC-88FA-AC4E04DE2A74}" type="presParOf" srcId="{A664E764-CAE2-4E90-8C28-BFD136BDC56C}" destId="{9E918ECB-4007-4DE5-B1B5-B71341CB5FF3}" srcOrd="0" destOrd="0" presId="urn:microsoft.com/office/officeart/2005/8/layout/hProcess11"/>
    <dgm:cxn modelId="{E3487B9C-E79C-42D1-83EB-981824BD61BF}" type="presParOf" srcId="{A664E764-CAE2-4E90-8C28-BFD136BDC56C}" destId="{D369AF02-6687-492A-95DF-120A6E7EB2A4}" srcOrd="1" destOrd="0" presId="urn:microsoft.com/office/officeart/2005/8/layout/hProcess11"/>
    <dgm:cxn modelId="{9218F715-5F3D-49D0-ADA4-C6A4919AD049}" type="presParOf" srcId="{D369AF02-6687-492A-95DF-120A6E7EB2A4}" destId="{0B0A36A4-7114-440E-A53B-7E6433198F94}" srcOrd="0" destOrd="0" presId="urn:microsoft.com/office/officeart/2005/8/layout/hProcess11"/>
    <dgm:cxn modelId="{BAA3BE12-6952-410F-8222-4393C5161083}" type="presParOf" srcId="{0B0A36A4-7114-440E-A53B-7E6433198F94}" destId="{24E62C28-14E9-4828-A7E9-0E08C71C00D3}" srcOrd="0" destOrd="0" presId="urn:microsoft.com/office/officeart/2005/8/layout/hProcess11"/>
    <dgm:cxn modelId="{4908D702-2E4B-483F-9D84-3506D22DBBEF}" type="presParOf" srcId="{0B0A36A4-7114-440E-A53B-7E6433198F94}" destId="{80B71D82-ADBA-43BA-A45A-CADAACF84E61}" srcOrd="1" destOrd="0" presId="urn:microsoft.com/office/officeart/2005/8/layout/hProcess11"/>
    <dgm:cxn modelId="{A041552B-AA8C-424E-9742-92EAFD75ABF8}" type="presParOf" srcId="{0B0A36A4-7114-440E-A53B-7E6433198F94}" destId="{657824DF-0EC6-449E-B91C-D10A06EC1CFE}" srcOrd="2" destOrd="0" presId="urn:microsoft.com/office/officeart/2005/8/layout/hProcess11"/>
    <dgm:cxn modelId="{4E4393D4-C582-4AB8-B12D-96616817EDB2}" type="presParOf" srcId="{D369AF02-6687-492A-95DF-120A6E7EB2A4}" destId="{129BEED8-BC01-4DE6-834A-37D144270547}" srcOrd="1" destOrd="0" presId="urn:microsoft.com/office/officeart/2005/8/layout/hProcess11"/>
    <dgm:cxn modelId="{6D2F3301-3906-4836-B54D-CA53CCE7019F}" type="presParOf" srcId="{D369AF02-6687-492A-95DF-120A6E7EB2A4}" destId="{692C6492-D266-4913-85B3-E4FCA4500A9A}" srcOrd="2" destOrd="0" presId="urn:microsoft.com/office/officeart/2005/8/layout/hProcess11"/>
    <dgm:cxn modelId="{37607246-8C32-47DD-A07B-D8C14CC3F02B}" type="presParOf" srcId="{692C6492-D266-4913-85B3-E4FCA4500A9A}" destId="{948F387A-AF7B-4CAA-93EE-15220DF97F1A}" srcOrd="0" destOrd="0" presId="urn:microsoft.com/office/officeart/2005/8/layout/hProcess11"/>
    <dgm:cxn modelId="{38BBAB62-668F-4557-840E-057C139B7737}" type="presParOf" srcId="{692C6492-D266-4913-85B3-E4FCA4500A9A}" destId="{BC9FFE90-47C8-48EE-BD62-57DA71A4CB52}" srcOrd="1" destOrd="0" presId="urn:microsoft.com/office/officeart/2005/8/layout/hProcess11"/>
    <dgm:cxn modelId="{7DFEB164-0B03-4079-A5FD-5E9AF73BEE39}" type="presParOf" srcId="{692C6492-D266-4913-85B3-E4FCA4500A9A}" destId="{F9123B1D-DA18-4D59-9F0E-75B4133D1645}" srcOrd="2" destOrd="0" presId="urn:microsoft.com/office/officeart/2005/8/layout/hProcess11"/>
    <dgm:cxn modelId="{C9DAF1FB-87F1-44BD-A69F-222B2B4BFC5F}" type="presParOf" srcId="{D369AF02-6687-492A-95DF-120A6E7EB2A4}" destId="{AF0F7033-09AE-47DB-9890-777F077E1ACF}" srcOrd="3" destOrd="0" presId="urn:microsoft.com/office/officeart/2005/8/layout/hProcess11"/>
    <dgm:cxn modelId="{806C54AC-09BA-4537-905B-938C37966FF3}" type="presParOf" srcId="{D369AF02-6687-492A-95DF-120A6E7EB2A4}" destId="{BFA82FE6-0A1B-450E-B0C1-6E041271F202}" srcOrd="4" destOrd="0" presId="urn:microsoft.com/office/officeart/2005/8/layout/hProcess11"/>
    <dgm:cxn modelId="{2ECC2EFD-33B2-468C-8D06-2E468C4F3F2B}" type="presParOf" srcId="{BFA82FE6-0A1B-450E-B0C1-6E041271F202}" destId="{33AA7A9E-EDFB-4B27-A64A-ADA4FE9FF249}" srcOrd="0" destOrd="0" presId="urn:microsoft.com/office/officeart/2005/8/layout/hProcess11"/>
    <dgm:cxn modelId="{4A04FC39-30A0-40FA-B1C7-5FDEE87DAE5A}" type="presParOf" srcId="{BFA82FE6-0A1B-450E-B0C1-6E041271F202}" destId="{A75F2049-6993-4F33-B0D2-1A89EB2655E7}" srcOrd="1" destOrd="0" presId="urn:microsoft.com/office/officeart/2005/8/layout/hProcess11"/>
    <dgm:cxn modelId="{7AD71F9A-A18C-4954-9CEB-4B7CE7917A42}" type="presParOf" srcId="{BFA82FE6-0A1B-450E-B0C1-6E041271F202}" destId="{67FE0242-ED3B-4749-82D6-7384FD37CFA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7A9D89-41AD-46C6-ADA4-E9A7A671342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03B6AA7-A5A8-4B1A-8E5A-564F77C8C8B1}">
      <dgm:prSet/>
      <dgm:spPr>
        <a:solidFill>
          <a:schemeClr val="accent4">
            <a:lumMod val="75000"/>
            <a:alpha val="50000"/>
          </a:schemeClr>
        </a:solidFill>
      </dgm:spPr>
      <dgm:t>
        <a:bodyPr/>
        <a:lstStyle/>
        <a:p>
          <a:pPr rtl="0"/>
          <a:r>
            <a:rPr lang="en-US" smtClean="0"/>
            <a:t>Uploaded Item will be displayed in Pending Item Report </a:t>
          </a:r>
          <a:endParaRPr lang="en-US"/>
        </a:p>
      </dgm:t>
    </dgm:pt>
    <dgm:pt modelId="{692132F4-7AFB-4D7F-A480-D6D47293068B}" type="parTrans" cxnId="{40D27950-C46D-47AB-8C31-BFC8E92B85B6}">
      <dgm:prSet/>
      <dgm:spPr/>
      <dgm:t>
        <a:bodyPr/>
        <a:lstStyle/>
        <a:p>
          <a:endParaRPr lang="en-US"/>
        </a:p>
      </dgm:t>
    </dgm:pt>
    <dgm:pt modelId="{C2FDCBA8-4CEC-47A9-A48B-9EB397B87BB6}" type="sibTrans" cxnId="{40D27950-C46D-47AB-8C31-BFC8E92B85B6}">
      <dgm:prSet/>
      <dgm:spPr/>
      <dgm:t>
        <a:bodyPr/>
        <a:lstStyle/>
        <a:p>
          <a:endParaRPr lang="en-US"/>
        </a:p>
      </dgm:t>
    </dgm:pt>
    <dgm:pt modelId="{BE8ADCAA-09EF-4FB3-8133-30FE742F6D33}" type="pres">
      <dgm:prSet presAssocID="{3E7A9D89-41AD-46C6-ADA4-E9A7A671342A}" presName="compositeShape" presStyleCnt="0">
        <dgm:presLayoutVars>
          <dgm:chMax val="7"/>
          <dgm:dir/>
          <dgm:resizeHandles val="exact"/>
        </dgm:presLayoutVars>
      </dgm:prSet>
      <dgm:spPr/>
      <dgm:t>
        <a:bodyPr/>
        <a:lstStyle/>
        <a:p>
          <a:endParaRPr lang="en-US"/>
        </a:p>
      </dgm:t>
    </dgm:pt>
    <dgm:pt modelId="{0BC970EA-FF84-4AA0-A853-06A6D7717E54}" type="pres">
      <dgm:prSet presAssocID="{503B6AA7-A5A8-4B1A-8E5A-564F77C8C8B1}" presName="circ1TxSh" presStyleLbl="vennNode1" presStyleIdx="0" presStyleCnt="1"/>
      <dgm:spPr/>
      <dgm:t>
        <a:bodyPr/>
        <a:lstStyle/>
        <a:p>
          <a:endParaRPr lang="en-US"/>
        </a:p>
      </dgm:t>
    </dgm:pt>
  </dgm:ptLst>
  <dgm:cxnLst>
    <dgm:cxn modelId="{40D27950-C46D-47AB-8C31-BFC8E92B85B6}" srcId="{3E7A9D89-41AD-46C6-ADA4-E9A7A671342A}" destId="{503B6AA7-A5A8-4B1A-8E5A-564F77C8C8B1}" srcOrd="0" destOrd="0" parTransId="{692132F4-7AFB-4D7F-A480-D6D47293068B}" sibTransId="{C2FDCBA8-4CEC-47A9-A48B-9EB397B87BB6}"/>
    <dgm:cxn modelId="{C90DAE77-47CC-44BC-A40B-FAFA59CF2DC5}" type="presOf" srcId="{503B6AA7-A5A8-4B1A-8E5A-564F77C8C8B1}" destId="{0BC970EA-FF84-4AA0-A853-06A6D7717E54}" srcOrd="0" destOrd="0" presId="urn:microsoft.com/office/officeart/2005/8/layout/venn1"/>
    <dgm:cxn modelId="{3286A697-DF71-4C92-B337-DC11F06CBC7E}" type="presOf" srcId="{3E7A9D89-41AD-46C6-ADA4-E9A7A671342A}" destId="{BE8ADCAA-09EF-4FB3-8133-30FE742F6D33}" srcOrd="0" destOrd="0" presId="urn:microsoft.com/office/officeart/2005/8/layout/venn1"/>
    <dgm:cxn modelId="{D2D8ED78-EE29-4884-B5BF-433278139A9A}" type="presParOf" srcId="{BE8ADCAA-09EF-4FB3-8133-30FE742F6D33}" destId="{0BC970EA-FF84-4AA0-A853-06A6D7717E54}"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F4805AC-9427-40AA-8D1C-369B8C0C1B5F}" type="doc">
      <dgm:prSet loTypeId="urn:microsoft.com/office/officeart/2005/8/layout/pyramid2" loCatId="pyramid" qsTypeId="urn:microsoft.com/office/officeart/2005/8/quickstyle/simple1" qsCatId="simple" csTypeId="urn:microsoft.com/office/officeart/2005/8/colors/accent4_2" csCatId="accent4"/>
      <dgm:spPr/>
      <dgm:t>
        <a:bodyPr/>
        <a:lstStyle/>
        <a:p>
          <a:endParaRPr lang="en-US"/>
        </a:p>
      </dgm:t>
    </dgm:pt>
    <dgm:pt modelId="{E9524F09-F108-4C17-A8A2-4925D0E614DC}">
      <dgm:prSet/>
      <dgm:spPr/>
      <dgm:t>
        <a:bodyPr/>
        <a:lstStyle/>
        <a:p>
          <a:pPr rtl="0"/>
          <a:r>
            <a:rPr lang="en-US" smtClean="0"/>
            <a:t>Process to upload approved bulk data</a:t>
          </a:r>
          <a:endParaRPr lang="en-US"/>
        </a:p>
      </dgm:t>
    </dgm:pt>
    <dgm:pt modelId="{8DAB4BE5-DA8C-4E38-A3F0-E7BDF5DC7F1B}" type="parTrans" cxnId="{1C6B8212-659C-4D69-998E-D5D6B07374C2}">
      <dgm:prSet/>
      <dgm:spPr/>
      <dgm:t>
        <a:bodyPr/>
        <a:lstStyle/>
        <a:p>
          <a:endParaRPr lang="en-US"/>
        </a:p>
      </dgm:t>
    </dgm:pt>
    <dgm:pt modelId="{A8D40A85-5305-47E3-AE46-0A90F361ECFF}" type="sibTrans" cxnId="{1C6B8212-659C-4D69-998E-D5D6B07374C2}">
      <dgm:prSet/>
      <dgm:spPr/>
      <dgm:t>
        <a:bodyPr/>
        <a:lstStyle/>
        <a:p>
          <a:endParaRPr lang="en-US"/>
        </a:p>
      </dgm:t>
    </dgm:pt>
    <dgm:pt modelId="{CFB9E615-EE7F-4329-83F7-CA967AFBDA76}">
      <dgm:prSet/>
      <dgm:spPr/>
      <dgm:t>
        <a:bodyPr/>
        <a:lstStyle/>
        <a:p>
          <a:pPr rtl="0"/>
          <a:r>
            <a:rPr lang="en-US" smtClean="0"/>
            <a:t>Transaction Tab </a:t>
          </a:r>
          <a:r>
            <a:rPr lang="en-US" smtClean="0">
              <a:sym typeface="Wingdings" panose="05000000000000000000" pitchFamily="2" charset="2"/>
            </a:rPr>
            <a:t></a:t>
          </a:r>
          <a:r>
            <a:rPr lang="en-US" smtClean="0"/>
            <a:t> Mass Approval</a:t>
          </a:r>
          <a:endParaRPr lang="en-US"/>
        </a:p>
      </dgm:t>
    </dgm:pt>
    <dgm:pt modelId="{709066E0-AE1C-4A8B-BCE4-60B6331BBE02}" type="parTrans" cxnId="{32F1C961-38D6-428C-89BA-2AD663903C0E}">
      <dgm:prSet/>
      <dgm:spPr/>
      <dgm:t>
        <a:bodyPr/>
        <a:lstStyle/>
        <a:p>
          <a:endParaRPr lang="en-US"/>
        </a:p>
      </dgm:t>
    </dgm:pt>
    <dgm:pt modelId="{39DF6B94-775F-4E99-87A6-893BA9DF2359}" type="sibTrans" cxnId="{32F1C961-38D6-428C-89BA-2AD663903C0E}">
      <dgm:prSet/>
      <dgm:spPr/>
      <dgm:t>
        <a:bodyPr/>
        <a:lstStyle/>
        <a:p>
          <a:endParaRPr lang="en-US"/>
        </a:p>
      </dgm:t>
    </dgm:pt>
    <dgm:pt modelId="{761E7865-9BAF-481F-A4A3-B4CEA666FF2A}">
      <dgm:prSet/>
      <dgm:spPr/>
      <dgm:t>
        <a:bodyPr/>
        <a:lstStyle/>
        <a:p>
          <a:pPr rtl="0"/>
          <a:r>
            <a:rPr lang="en-US" smtClean="0"/>
            <a:t>Browse the File </a:t>
          </a:r>
          <a:r>
            <a:rPr lang="en-US" smtClean="0">
              <a:sym typeface="Wingdings" panose="05000000000000000000" pitchFamily="2" charset="2"/>
            </a:rPr>
            <a:t></a:t>
          </a:r>
          <a:r>
            <a:rPr lang="en-US" smtClean="0"/>
            <a:t> Click on Upload</a:t>
          </a:r>
          <a:endParaRPr lang="en-US"/>
        </a:p>
      </dgm:t>
    </dgm:pt>
    <dgm:pt modelId="{F1A5F26E-83BC-4DD7-B3D8-4A48C35C9350}" type="parTrans" cxnId="{D588EA1E-DF4B-4006-8D61-8E26FCEF2266}">
      <dgm:prSet/>
      <dgm:spPr/>
      <dgm:t>
        <a:bodyPr/>
        <a:lstStyle/>
        <a:p>
          <a:endParaRPr lang="en-US"/>
        </a:p>
      </dgm:t>
    </dgm:pt>
    <dgm:pt modelId="{6EB74373-4716-4BBC-B9A3-7FB3F3003D3F}" type="sibTrans" cxnId="{D588EA1E-DF4B-4006-8D61-8E26FCEF2266}">
      <dgm:prSet/>
      <dgm:spPr/>
      <dgm:t>
        <a:bodyPr/>
        <a:lstStyle/>
        <a:p>
          <a:endParaRPr lang="en-US"/>
        </a:p>
      </dgm:t>
    </dgm:pt>
    <dgm:pt modelId="{DDE337AE-5D10-4D70-8DE0-F9FC3217496C}" type="pres">
      <dgm:prSet presAssocID="{4F4805AC-9427-40AA-8D1C-369B8C0C1B5F}" presName="compositeShape" presStyleCnt="0">
        <dgm:presLayoutVars>
          <dgm:dir/>
          <dgm:resizeHandles/>
        </dgm:presLayoutVars>
      </dgm:prSet>
      <dgm:spPr/>
      <dgm:t>
        <a:bodyPr/>
        <a:lstStyle/>
        <a:p>
          <a:endParaRPr lang="en-US"/>
        </a:p>
      </dgm:t>
    </dgm:pt>
    <dgm:pt modelId="{6CC5C4B8-0344-4E46-9E77-7EA2648A62EC}" type="pres">
      <dgm:prSet presAssocID="{4F4805AC-9427-40AA-8D1C-369B8C0C1B5F}" presName="pyramid" presStyleLbl="node1" presStyleIdx="0" presStyleCnt="1"/>
      <dgm:spPr/>
    </dgm:pt>
    <dgm:pt modelId="{AF348DFC-AE24-405A-92E6-51463D5C64EF}" type="pres">
      <dgm:prSet presAssocID="{4F4805AC-9427-40AA-8D1C-369B8C0C1B5F}" presName="theList" presStyleCnt="0"/>
      <dgm:spPr/>
    </dgm:pt>
    <dgm:pt modelId="{A5E8E207-A0EF-4D4D-9DDD-A2CC018AB373}" type="pres">
      <dgm:prSet presAssocID="{E9524F09-F108-4C17-A8A2-4925D0E614DC}" presName="aNode" presStyleLbl="fgAcc1" presStyleIdx="0" presStyleCnt="3">
        <dgm:presLayoutVars>
          <dgm:bulletEnabled val="1"/>
        </dgm:presLayoutVars>
      </dgm:prSet>
      <dgm:spPr/>
      <dgm:t>
        <a:bodyPr/>
        <a:lstStyle/>
        <a:p>
          <a:endParaRPr lang="en-US"/>
        </a:p>
      </dgm:t>
    </dgm:pt>
    <dgm:pt modelId="{29F76461-ECC4-41FD-A544-8FFF8A8F4483}" type="pres">
      <dgm:prSet presAssocID="{E9524F09-F108-4C17-A8A2-4925D0E614DC}" presName="aSpace" presStyleCnt="0"/>
      <dgm:spPr/>
    </dgm:pt>
    <dgm:pt modelId="{4D459111-27A5-4434-889B-EC53A4B4869B}" type="pres">
      <dgm:prSet presAssocID="{CFB9E615-EE7F-4329-83F7-CA967AFBDA76}" presName="aNode" presStyleLbl="fgAcc1" presStyleIdx="1" presStyleCnt="3">
        <dgm:presLayoutVars>
          <dgm:bulletEnabled val="1"/>
        </dgm:presLayoutVars>
      </dgm:prSet>
      <dgm:spPr/>
      <dgm:t>
        <a:bodyPr/>
        <a:lstStyle/>
        <a:p>
          <a:endParaRPr lang="en-US"/>
        </a:p>
      </dgm:t>
    </dgm:pt>
    <dgm:pt modelId="{595ADFB5-7055-4190-A6F6-C54AB436B3C5}" type="pres">
      <dgm:prSet presAssocID="{CFB9E615-EE7F-4329-83F7-CA967AFBDA76}" presName="aSpace" presStyleCnt="0"/>
      <dgm:spPr/>
    </dgm:pt>
    <dgm:pt modelId="{AB702C7A-10C1-4DCA-BF4C-E4151DB41357}" type="pres">
      <dgm:prSet presAssocID="{761E7865-9BAF-481F-A4A3-B4CEA666FF2A}" presName="aNode" presStyleLbl="fgAcc1" presStyleIdx="2" presStyleCnt="3">
        <dgm:presLayoutVars>
          <dgm:bulletEnabled val="1"/>
        </dgm:presLayoutVars>
      </dgm:prSet>
      <dgm:spPr/>
      <dgm:t>
        <a:bodyPr/>
        <a:lstStyle/>
        <a:p>
          <a:endParaRPr lang="en-US"/>
        </a:p>
      </dgm:t>
    </dgm:pt>
    <dgm:pt modelId="{C9EE0765-0676-4F61-8ABA-13B2E6FBACF7}" type="pres">
      <dgm:prSet presAssocID="{761E7865-9BAF-481F-A4A3-B4CEA666FF2A}" presName="aSpace" presStyleCnt="0"/>
      <dgm:spPr/>
    </dgm:pt>
  </dgm:ptLst>
  <dgm:cxnLst>
    <dgm:cxn modelId="{32F1C961-38D6-428C-89BA-2AD663903C0E}" srcId="{4F4805AC-9427-40AA-8D1C-369B8C0C1B5F}" destId="{CFB9E615-EE7F-4329-83F7-CA967AFBDA76}" srcOrd="1" destOrd="0" parTransId="{709066E0-AE1C-4A8B-BCE4-60B6331BBE02}" sibTransId="{39DF6B94-775F-4E99-87A6-893BA9DF2359}"/>
    <dgm:cxn modelId="{1C6B8212-659C-4D69-998E-D5D6B07374C2}" srcId="{4F4805AC-9427-40AA-8D1C-369B8C0C1B5F}" destId="{E9524F09-F108-4C17-A8A2-4925D0E614DC}" srcOrd="0" destOrd="0" parTransId="{8DAB4BE5-DA8C-4E38-A3F0-E7BDF5DC7F1B}" sibTransId="{A8D40A85-5305-47E3-AE46-0A90F361ECFF}"/>
    <dgm:cxn modelId="{879D85FB-4B47-4A42-9EAD-A52BD12018F9}" type="presOf" srcId="{CFB9E615-EE7F-4329-83F7-CA967AFBDA76}" destId="{4D459111-27A5-4434-889B-EC53A4B4869B}" srcOrd="0" destOrd="0" presId="urn:microsoft.com/office/officeart/2005/8/layout/pyramid2"/>
    <dgm:cxn modelId="{02C99685-A779-4DD4-8BCE-A6684C355AD3}" type="presOf" srcId="{E9524F09-F108-4C17-A8A2-4925D0E614DC}" destId="{A5E8E207-A0EF-4D4D-9DDD-A2CC018AB373}" srcOrd="0" destOrd="0" presId="urn:microsoft.com/office/officeart/2005/8/layout/pyramid2"/>
    <dgm:cxn modelId="{23409C0B-1F98-4694-B191-47CB89318D9C}" type="presOf" srcId="{761E7865-9BAF-481F-A4A3-B4CEA666FF2A}" destId="{AB702C7A-10C1-4DCA-BF4C-E4151DB41357}" srcOrd="0" destOrd="0" presId="urn:microsoft.com/office/officeart/2005/8/layout/pyramid2"/>
    <dgm:cxn modelId="{29FA5DED-269F-4A57-9FF8-760259B91FD6}" type="presOf" srcId="{4F4805AC-9427-40AA-8D1C-369B8C0C1B5F}" destId="{DDE337AE-5D10-4D70-8DE0-F9FC3217496C}" srcOrd="0" destOrd="0" presId="urn:microsoft.com/office/officeart/2005/8/layout/pyramid2"/>
    <dgm:cxn modelId="{D588EA1E-DF4B-4006-8D61-8E26FCEF2266}" srcId="{4F4805AC-9427-40AA-8D1C-369B8C0C1B5F}" destId="{761E7865-9BAF-481F-A4A3-B4CEA666FF2A}" srcOrd="2" destOrd="0" parTransId="{F1A5F26E-83BC-4DD7-B3D8-4A48C35C9350}" sibTransId="{6EB74373-4716-4BBC-B9A3-7FB3F3003D3F}"/>
    <dgm:cxn modelId="{F387F369-03B2-40CA-AB31-0E46A02104D8}" type="presParOf" srcId="{DDE337AE-5D10-4D70-8DE0-F9FC3217496C}" destId="{6CC5C4B8-0344-4E46-9E77-7EA2648A62EC}" srcOrd="0" destOrd="0" presId="urn:microsoft.com/office/officeart/2005/8/layout/pyramid2"/>
    <dgm:cxn modelId="{B0E09E25-43AE-4985-9EDC-5799B57E275C}" type="presParOf" srcId="{DDE337AE-5D10-4D70-8DE0-F9FC3217496C}" destId="{AF348DFC-AE24-405A-92E6-51463D5C64EF}" srcOrd="1" destOrd="0" presId="urn:microsoft.com/office/officeart/2005/8/layout/pyramid2"/>
    <dgm:cxn modelId="{493317D5-C1CC-44EF-9D54-BF008DD994BA}" type="presParOf" srcId="{AF348DFC-AE24-405A-92E6-51463D5C64EF}" destId="{A5E8E207-A0EF-4D4D-9DDD-A2CC018AB373}" srcOrd="0" destOrd="0" presId="urn:microsoft.com/office/officeart/2005/8/layout/pyramid2"/>
    <dgm:cxn modelId="{A0204014-A9C5-4904-AB2B-CD26EE5DF927}" type="presParOf" srcId="{AF348DFC-AE24-405A-92E6-51463D5C64EF}" destId="{29F76461-ECC4-41FD-A544-8FFF8A8F4483}" srcOrd="1" destOrd="0" presId="urn:microsoft.com/office/officeart/2005/8/layout/pyramid2"/>
    <dgm:cxn modelId="{8E7E3B4C-3533-42F9-9022-1B18EB4FE4F5}" type="presParOf" srcId="{AF348DFC-AE24-405A-92E6-51463D5C64EF}" destId="{4D459111-27A5-4434-889B-EC53A4B4869B}" srcOrd="2" destOrd="0" presId="urn:microsoft.com/office/officeart/2005/8/layout/pyramid2"/>
    <dgm:cxn modelId="{8A929345-121E-4137-898D-8A7EDC833EBA}" type="presParOf" srcId="{AF348DFC-AE24-405A-92E6-51463D5C64EF}" destId="{595ADFB5-7055-4190-A6F6-C54AB436B3C5}" srcOrd="3" destOrd="0" presId="urn:microsoft.com/office/officeart/2005/8/layout/pyramid2"/>
    <dgm:cxn modelId="{15B6BAD9-54D9-4A19-854D-ACE76C5E1BFF}" type="presParOf" srcId="{AF348DFC-AE24-405A-92E6-51463D5C64EF}" destId="{AB702C7A-10C1-4DCA-BF4C-E4151DB41357}" srcOrd="4" destOrd="0" presId="urn:microsoft.com/office/officeart/2005/8/layout/pyramid2"/>
    <dgm:cxn modelId="{4026D66F-3376-4CA5-AE2A-0D7EABE8E107}" type="presParOf" srcId="{AF348DFC-AE24-405A-92E6-51463D5C64EF}" destId="{C9EE0765-0676-4F61-8ABA-13B2E6FBACF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7AD61A-CF03-4469-B9F4-05F8339D4F0F}" type="doc">
      <dgm:prSet loTypeId="urn:microsoft.com/office/officeart/2005/8/layout/cycle2" loCatId="cycle" qsTypeId="urn:microsoft.com/office/officeart/2005/8/quickstyle/simple1" qsCatId="simple" csTypeId="urn:microsoft.com/office/officeart/2005/8/colors/accent4_2" csCatId="accent4"/>
      <dgm:spPr/>
      <dgm:t>
        <a:bodyPr/>
        <a:lstStyle/>
        <a:p>
          <a:endParaRPr lang="en-US"/>
        </a:p>
      </dgm:t>
    </dgm:pt>
    <dgm:pt modelId="{4B37ED2C-B145-406F-98B1-38EC4B9056F5}">
      <dgm:prSet/>
      <dgm:spPr/>
      <dgm:t>
        <a:bodyPr/>
        <a:lstStyle/>
        <a:p>
          <a:pPr rtl="0"/>
          <a:r>
            <a:rPr lang="en-US" dirty="0" smtClean="0"/>
            <a:t>Uploaded data is now available in Transfer to Apps page</a:t>
          </a:r>
          <a:endParaRPr lang="en-US" dirty="0"/>
        </a:p>
      </dgm:t>
    </dgm:pt>
    <dgm:pt modelId="{AC473610-B292-48C1-B4C4-FC8181BFC752}" type="parTrans" cxnId="{A8820E8D-250E-4400-863E-6551E75D0DCF}">
      <dgm:prSet/>
      <dgm:spPr/>
      <dgm:t>
        <a:bodyPr/>
        <a:lstStyle/>
        <a:p>
          <a:endParaRPr lang="en-US"/>
        </a:p>
      </dgm:t>
    </dgm:pt>
    <dgm:pt modelId="{E4FE07B9-50E4-45FF-917F-960C70423115}" type="sibTrans" cxnId="{A8820E8D-250E-4400-863E-6551E75D0DCF}">
      <dgm:prSet/>
      <dgm:spPr/>
      <dgm:t>
        <a:bodyPr/>
        <a:lstStyle/>
        <a:p>
          <a:endParaRPr lang="en-US"/>
        </a:p>
      </dgm:t>
    </dgm:pt>
    <dgm:pt modelId="{8024B081-279E-4AA1-A8AD-DF5934E0661A}" type="pres">
      <dgm:prSet presAssocID="{D37AD61A-CF03-4469-B9F4-05F8339D4F0F}" presName="cycle" presStyleCnt="0">
        <dgm:presLayoutVars>
          <dgm:dir/>
          <dgm:resizeHandles val="exact"/>
        </dgm:presLayoutVars>
      </dgm:prSet>
      <dgm:spPr/>
      <dgm:t>
        <a:bodyPr/>
        <a:lstStyle/>
        <a:p>
          <a:endParaRPr lang="en-US"/>
        </a:p>
      </dgm:t>
    </dgm:pt>
    <dgm:pt modelId="{C9FE83A2-DA36-4AF2-9148-31BFB5540BF6}" type="pres">
      <dgm:prSet presAssocID="{4B37ED2C-B145-406F-98B1-38EC4B9056F5}" presName="node" presStyleLbl="node1" presStyleIdx="0" presStyleCnt="1">
        <dgm:presLayoutVars>
          <dgm:bulletEnabled val="1"/>
        </dgm:presLayoutVars>
      </dgm:prSet>
      <dgm:spPr/>
      <dgm:t>
        <a:bodyPr/>
        <a:lstStyle/>
        <a:p>
          <a:endParaRPr lang="en-US"/>
        </a:p>
      </dgm:t>
    </dgm:pt>
  </dgm:ptLst>
  <dgm:cxnLst>
    <dgm:cxn modelId="{A8820E8D-250E-4400-863E-6551E75D0DCF}" srcId="{D37AD61A-CF03-4469-B9F4-05F8339D4F0F}" destId="{4B37ED2C-B145-406F-98B1-38EC4B9056F5}" srcOrd="0" destOrd="0" parTransId="{AC473610-B292-48C1-B4C4-FC8181BFC752}" sibTransId="{E4FE07B9-50E4-45FF-917F-960C70423115}"/>
    <dgm:cxn modelId="{C037BEF4-E34A-45C9-B183-59D616882BFE}" type="presOf" srcId="{4B37ED2C-B145-406F-98B1-38EC4B9056F5}" destId="{C9FE83A2-DA36-4AF2-9148-31BFB5540BF6}" srcOrd="0" destOrd="0" presId="urn:microsoft.com/office/officeart/2005/8/layout/cycle2"/>
    <dgm:cxn modelId="{020C7348-5644-47DF-B69A-1FDF0242EF9C}" type="presOf" srcId="{D37AD61A-CF03-4469-B9F4-05F8339D4F0F}" destId="{8024B081-279E-4AA1-A8AD-DF5934E0661A}" srcOrd="0" destOrd="0" presId="urn:microsoft.com/office/officeart/2005/8/layout/cycle2"/>
    <dgm:cxn modelId="{E2D91FEC-53FA-41CF-B682-F5F6FD280EC8}" type="presParOf" srcId="{8024B081-279E-4AA1-A8AD-DF5934E0661A}" destId="{C9FE83A2-DA36-4AF2-9148-31BFB5540BF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B9010-ABB1-42EC-B37D-71AB5A260377}" type="doc">
      <dgm:prSet loTypeId="urn:microsoft.com/office/officeart/2005/8/layout/list1" loCatId="list" qsTypeId="urn:microsoft.com/office/officeart/2005/8/quickstyle/simple1" qsCatId="simple" csTypeId="urn:microsoft.com/office/officeart/2005/8/colors/accent4_2" csCatId="accent4"/>
      <dgm:spPr/>
      <dgm:t>
        <a:bodyPr/>
        <a:lstStyle/>
        <a:p>
          <a:endParaRPr lang="en-US"/>
        </a:p>
      </dgm:t>
    </dgm:pt>
    <dgm:pt modelId="{81CC238C-40AD-41B4-88CE-26C4D12AAF2A}">
      <dgm:prSet/>
      <dgm:spPr/>
      <dgm:t>
        <a:bodyPr/>
        <a:lstStyle/>
        <a:p>
          <a:pPr rtl="0"/>
          <a:r>
            <a:rPr lang="en-US" smtClean="0"/>
            <a:t>Duplicate items created</a:t>
          </a:r>
          <a:endParaRPr lang="en-US"/>
        </a:p>
      </dgm:t>
    </dgm:pt>
    <dgm:pt modelId="{73E199D1-31F9-4D29-BBAD-527D9A196C37}" type="parTrans" cxnId="{EBED54AD-77C5-4B39-BCCA-AEE8A449A91E}">
      <dgm:prSet/>
      <dgm:spPr/>
      <dgm:t>
        <a:bodyPr/>
        <a:lstStyle/>
        <a:p>
          <a:endParaRPr lang="en-US"/>
        </a:p>
      </dgm:t>
    </dgm:pt>
    <dgm:pt modelId="{4DAFC85C-D62D-4B4F-9356-C5758C3B691B}" type="sibTrans" cxnId="{EBED54AD-77C5-4B39-BCCA-AEE8A449A91E}">
      <dgm:prSet/>
      <dgm:spPr/>
      <dgm:t>
        <a:bodyPr/>
        <a:lstStyle/>
        <a:p>
          <a:endParaRPr lang="en-US"/>
        </a:p>
      </dgm:t>
    </dgm:pt>
    <dgm:pt modelId="{D0B276E6-5A9D-440A-A987-AACD88D73037}">
      <dgm:prSet/>
      <dgm:spPr/>
      <dgm:t>
        <a:bodyPr/>
        <a:lstStyle/>
        <a:p>
          <a:pPr rtl="0"/>
          <a:r>
            <a:rPr lang="en-US" smtClean="0"/>
            <a:t>Wrong categories/ attributes mapped</a:t>
          </a:r>
          <a:endParaRPr lang="en-US"/>
        </a:p>
      </dgm:t>
    </dgm:pt>
    <dgm:pt modelId="{28AB5AAC-8DCA-4F83-9FF4-38F5FBFAE36D}" type="parTrans" cxnId="{B0F9B095-0816-4F68-9E0B-61C32175AE47}">
      <dgm:prSet/>
      <dgm:spPr/>
      <dgm:t>
        <a:bodyPr/>
        <a:lstStyle/>
        <a:p>
          <a:endParaRPr lang="en-US"/>
        </a:p>
      </dgm:t>
    </dgm:pt>
    <dgm:pt modelId="{D5B733D5-41D9-4F78-8185-A6DBBD67552F}" type="sibTrans" cxnId="{B0F9B095-0816-4F68-9E0B-61C32175AE47}">
      <dgm:prSet/>
      <dgm:spPr/>
      <dgm:t>
        <a:bodyPr/>
        <a:lstStyle/>
        <a:p>
          <a:endParaRPr lang="en-US"/>
        </a:p>
      </dgm:t>
    </dgm:pt>
    <dgm:pt modelId="{C70AC96C-A9C5-4FB4-8D49-2467F52A37D4}">
      <dgm:prSet/>
      <dgm:spPr/>
      <dgm:t>
        <a:bodyPr/>
        <a:lstStyle/>
        <a:p>
          <a:pPr rtl="0"/>
          <a:r>
            <a:rPr lang="en-US" smtClean="0"/>
            <a:t>Issues realized at a later point of time – during transactions</a:t>
          </a:r>
          <a:endParaRPr lang="en-US"/>
        </a:p>
      </dgm:t>
    </dgm:pt>
    <dgm:pt modelId="{112F1A1A-9B38-4585-AF53-D632E55A7D2A}" type="parTrans" cxnId="{97535B5C-90CD-4107-80B0-DD54C887D4C6}">
      <dgm:prSet/>
      <dgm:spPr/>
      <dgm:t>
        <a:bodyPr/>
        <a:lstStyle/>
        <a:p>
          <a:endParaRPr lang="en-US"/>
        </a:p>
      </dgm:t>
    </dgm:pt>
    <dgm:pt modelId="{CB3122C6-AEE2-4004-9D30-CD737559BA04}" type="sibTrans" cxnId="{97535B5C-90CD-4107-80B0-DD54C887D4C6}">
      <dgm:prSet/>
      <dgm:spPr/>
      <dgm:t>
        <a:bodyPr/>
        <a:lstStyle/>
        <a:p>
          <a:endParaRPr lang="en-US"/>
        </a:p>
      </dgm:t>
    </dgm:pt>
    <dgm:pt modelId="{8DDC4601-F591-42C3-AB17-2AC1FEB12290}">
      <dgm:prSet/>
      <dgm:spPr/>
      <dgm:t>
        <a:bodyPr/>
        <a:lstStyle/>
        <a:p>
          <a:pPr rtl="0"/>
          <a:r>
            <a:rPr lang="en-US" smtClean="0"/>
            <a:t>No workflow available for item creation</a:t>
          </a:r>
          <a:endParaRPr lang="en-US"/>
        </a:p>
      </dgm:t>
    </dgm:pt>
    <dgm:pt modelId="{70300D62-E032-448A-A863-895E2C7CF312}" type="parTrans" cxnId="{C41EA137-1B33-47DE-B4E4-65C268EA151D}">
      <dgm:prSet/>
      <dgm:spPr/>
      <dgm:t>
        <a:bodyPr/>
        <a:lstStyle/>
        <a:p>
          <a:endParaRPr lang="en-US"/>
        </a:p>
      </dgm:t>
    </dgm:pt>
    <dgm:pt modelId="{E7891390-05C0-4162-845F-EA2F42050156}" type="sibTrans" cxnId="{C41EA137-1B33-47DE-B4E4-65C268EA151D}">
      <dgm:prSet/>
      <dgm:spPr/>
      <dgm:t>
        <a:bodyPr/>
        <a:lstStyle/>
        <a:p>
          <a:endParaRPr lang="en-US"/>
        </a:p>
      </dgm:t>
    </dgm:pt>
    <dgm:pt modelId="{CC2F097E-43D4-4C69-A482-ECFA2B2577D4}">
      <dgm:prSet/>
      <dgm:spPr/>
      <dgm:t>
        <a:bodyPr/>
        <a:lstStyle/>
        <a:p>
          <a:pPr rtl="0"/>
          <a:r>
            <a:rPr lang="en-US" smtClean="0"/>
            <a:t>No processes around item creation</a:t>
          </a:r>
          <a:endParaRPr lang="en-US"/>
        </a:p>
      </dgm:t>
    </dgm:pt>
    <dgm:pt modelId="{6C257A96-6651-459A-BABE-8BF9B681FEA3}" type="parTrans" cxnId="{AF3B7680-E09D-44BB-8C32-596CCAC640D2}">
      <dgm:prSet/>
      <dgm:spPr/>
      <dgm:t>
        <a:bodyPr/>
        <a:lstStyle/>
        <a:p>
          <a:endParaRPr lang="en-US"/>
        </a:p>
      </dgm:t>
    </dgm:pt>
    <dgm:pt modelId="{3D5CAFDE-3DD6-4015-976B-5A3C2E3BB57D}" type="sibTrans" cxnId="{AF3B7680-E09D-44BB-8C32-596CCAC640D2}">
      <dgm:prSet/>
      <dgm:spPr/>
      <dgm:t>
        <a:bodyPr/>
        <a:lstStyle/>
        <a:p>
          <a:endParaRPr lang="en-US"/>
        </a:p>
      </dgm:t>
    </dgm:pt>
    <dgm:pt modelId="{9D46D274-705C-45DC-9B33-379230AEB248}" type="pres">
      <dgm:prSet presAssocID="{AC1B9010-ABB1-42EC-B37D-71AB5A260377}" presName="linear" presStyleCnt="0">
        <dgm:presLayoutVars>
          <dgm:dir/>
          <dgm:animLvl val="lvl"/>
          <dgm:resizeHandles val="exact"/>
        </dgm:presLayoutVars>
      </dgm:prSet>
      <dgm:spPr/>
      <dgm:t>
        <a:bodyPr/>
        <a:lstStyle/>
        <a:p>
          <a:endParaRPr lang="en-US"/>
        </a:p>
      </dgm:t>
    </dgm:pt>
    <dgm:pt modelId="{D463D64E-3482-4184-889D-227BFC5D4A35}" type="pres">
      <dgm:prSet presAssocID="{81CC238C-40AD-41B4-88CE-26C4D12AAF2A}" presName="parentLin" presStyleCnt="0"/>
      <dgm:spPr/>
    </dgm:pt>
    <dgm:pt modelId="{490F3551-2416-48FA-A8B2-0E7A0E8F16C5}" type="pres">
      <dgm:prSet presAssocID="{81CC238C-40AD-41B4-88CE-26C4D12AAF2A}" presName="parentLeftMargin" presStyleLbl="node1" presStyleIdx="0" presStyleCnt="5"/>
      <dgm:spPr/>
      <dgm:t>
        <a:bodyPr/>
        <a:lstStyle/>
        <a:p>
          <a:endParaRPr lang="en-US"/>
        </a:p>
      </dgm:t>
    </dgm:pt>
    <dgm:pt modelId="{516F575D-BD39-4DA2-A2DC-681B627D723D}" type="pres">
      <dgm:prSet presAssocID="{81CC238C-40AD-41B4-88CE-26C4D12AAF2A}" presName="parentText" presStyleLbl="node1" presStyleIdx="0" presStyleCnt="5">
        <dgm:presLayoutVars>
          <dgm:chMax val="0"/>
          <dgm:bulletEnabled val="1"/>
        </dgm:presLayoutVars>
      </dgm:prSet>
      <dgm:spPr/>
      <dgm:t>
        <a:bodyPr/>
        <a:lstStyle/>
        <a:p>
          <a:endParaRPr lang="en-US"/>
        </a:p>
      </dgm:t>
    </dgm:pt>
    <dgm:pt modelId="{5D8EF761-DAB9-486A-BB04-A091EA773173}" type="pres">
      <dgm:prSet presAssocID="{81CC238C-40AD-41B4-88CE-26C4D12AAF2A}" presName="negativeSpace" presStyleCnt="0"/>
      <dgm:spPr/>
    </dgm:pt>
    <dgm:pt modelId="{65131C65-7552-4590-9C04-1AA68C9DC971}" type="pres">
      <dgm:prSet presAssocID="{81CC238C-40AD-41B4-88CE-26C4D12AAF2A}" presName="childText" presStyleLbl="conFgAcc1" presStyleIdx="0" presStyleCnt="5">
        <dgm:presLayoutVars>
          <dgm:bulletEnabled val="1"/>
        </dgm:presLayoutVars>
      </dgm:prSet>
      <dgm:spPr/>
    </dgm:pt>
    <dgm:pt modelId="{9BD0530B-9513-4BF3-AE77-B956E3C46CBC}" type="pres">
      <dgm:prSet presAssocID="{4DAFC85C-D62D-4B4F-9356-C5758C3B691B}" presName="spaceBetweenRectangles" presStyleCnt="0"/>
      <dgm:spPr/>
    </dgm:pt>
    <dgm:pt modelId="{59CA53D9-6E3B-4E1F-B33A-6FF6641F1038}" type="pres">
      <dgm:prSet presAssocID="{D0B276E6-5A9D-440A-A987-AACD88D73037}" presName="parentLin" presStyleCnt="0"/>
      <dgm:spPr/>
    </dgm:pt>
    <dgm:pt modelId="{27819B42-320F-45D1-B3DB-7E63DA8EF2CD}" type="pres">
      <dgm:prSet presAssocID="{D0B276E6-5A9D-440A-A987-AACD88D73037}" presName="parentLeftMargin" presStyleLbl="node1" presStyleIdx="0" presStyleCnt="5"/>
      <dgm:spPr/>
      <dgm:t>
        <a:bodyPr/>
        <a:lstStyle/>
        <a:p>
          <a:endParaRPr lang="en-US"/>
        </a:p>
      </dgm:t>
    </dgm:pt>
    <dgm:pt modelId="{FBF0625C-DA19-4D60-AE5D-7AEDF20B8FE4}" type="pres">
      <dgm:prSet presAssocID="{D0B276E6-5A9D-440A-A987-AACD88D73037}" presName="parentText" presStyleLbl="node1" presStyleIdx="1" presStyleCnt="5">
        <dgm:presLayoutVars>
          <dgm:chMax val="0"/>
          <dgm:bulletEnabled val="1"/>
        </dgm:presLayoutVars>
      </dgm:prSet>
      <dgm:spPr/>
      <dgm:t>
        <a:bodyPr/>
        <a:lstStyle/>
        <a:p>
          <a:endParaRPr lang="en-US"/>
        </a:p>
      </dgm:t>
    </dgm:pt>
    <dgm:pt modelId="{2A981EBA-4FA6-4725-A4FA-72FEB6F8ECEB}" type="pres">
      <dgm:prSet presAssocID="{D0B276E6-5A9D-440A-A987-AACD88D73037}" presName="negativeSpace" presStyleCnt="0"/>
      <dgm:spPr/>
    </dgm:pt>
    <dgm:pt modelId="{3D735C12-F359-4476-BBD4-604268293448}" type="pres">
      <dgm:prSet presAssocID="{D0B276E6-5A9D-440A-A987-AACD88D73037}" presName="childText" presStyleLbl="conFgAcc1" presStyleIdx="1" presStyleCnt="5">
        <dgm:presLayoutVars>
          <dgm:bulletEnabled val="1"/>
        </dgm:presLayoutVars>
      </dgm:prSet>
      <dgm:spPr/>
    </dgm:pt>
    <dgm:pt modelId="{29FED537-CFED-46AA-B973-6DC51D4923AA}" type="pres">
      <dgm:prSet presAssocID="{D5B733D5-41D9-4F78-8185-A6DBBD67552F}" presName="spaceBetweenRectangles" presStyleCnt="0"/>
      <dgm:spPr/>
    </dgm:pt>
    <dgm:pt modelId="{2F9F01AF-B137-4C4D-A78B-054578B85F5C}" type="pres">
      <dgm:prSet presAssocID="{C70AC96C-A9C5-4FB4-8D49-2467F52A37D4}" presName="parentLin" presStyleCnt="0"/>
      <dgm:spPr/>
    </dgm:pt>
    <dgm:pt modelId="{207744E6-AA0A-4AB7-BF3B-7CADE9F6AA5E}" type="pres">
      <dgm:prSet presAssocID="{C70AC96C-A9C5-4FB4-8D49-2467F52A37D4}" presName="parentLeftMargin" presStyleLbl="node1" presStyleIdx="1" presStyleCnt="5"/>
      <dgm:spPr/>
      <dgm:t>
        <a:bodyPr/>
        <a:lstStyle/>
        <a:p>
          <a:endParaRPr lang="en-US"/>
        </a:p>
      </dgm:t>
    </dgm:pt>
    <dgm:pt modelId="{484AEC9D-B78E-43A3-BD1E-E5AF1EEF55DE}" type="pres">
      <dgm:prSet presAssocID="{C70AC96C-A9C5-4FB4-8D49-2467F52A37D4}" presName="parentText" presStyleLbl="node1" presStyleIdx="2" presStyleCnt="5">
        <dgm:presLayoutVars>
          <dgm:chMax val="0"/>
          <dgm:bulletEnabled val="1"/>
        </dgm:presLayoutVars>
      </dgm:prSet>
      <dgm:spPr/>
      <dgm:t>
        <a:bodyPr/>
        <a:lstStyle/>
        <a:p>
          <a:endParaRPr lang="en-US"/>
        </a:p>
      </dgm:t>
    </dgm:pt>
    <dgm:pt modelId="{3A96ED05-8F10-4472-8AEE-E152F73EE40E}" type="pres">
      <dgm:prSet presAssocID="{C70AC96C-A9C5-4FB4-8D49-2467F52A37D4}" presName="negativeSpace" presStyleCnt="0"/>
      <dgm:spPr/>
    </dgm:pt>
    <dgm:pt modelId="{74884FB2-D42F-496B-BBB8-5E682CC6E567}" type="pres">
      <dgm:prSet presAssocID="{C70AC96C-A9C5-4FB4-8D49-2467F52A37D4}" presName="childText" presStyleLbl="conFgAcc1" presStyleIdx="2" presStyleCnt="5">
        <dgm:presLayoutVars>
          <dgm:bulletEnabled val="1"/>
        </dgm:presLayoutVars>
      </dgm:prSet>
      <dgm:spPr/>
    </dgm:pt>
    <dgm:pt modelId="{BC92896D-CA3D-4C7F-B76B-DDDAAC291348}" type="pres">
      <dgm:prSet presAssocID="{CB3122C6-AEE2-4004-9D30-CD737559BA04}" presName="spaceBetweenRectangles" presStyleCnt="0"/>
      <dgm:spPr/>
    </dgm:pt>
    <dgm:pt modelId="{6F0F9175-0DC4-4E44-9B96-33EEA8BEBA84}" type="pres">
      <dgm:prSet presAssocID="{8DDC4601-F591-42C3-AB17-2AC1FEB12290}" presName="parentLin" presStyleCnt="0"/>
      <dgm:spPr/>
    </dgm:pt>
    <dgm:pt modelId="{2B4C2339-54B4-4653-BD0B-DF54EC110848}" type="pres">
      <dgm:prSet presAssocID="{8DDC4601-F591-42C3-AB17-2AC1FEB12290}" presName="parentLeftMargin" presStyleLbl="node1" presStyleIdx="2" presStyleCnt="5"/>
      <dgm:spPr/>
      <dgm:t>
        <a:bodyPr/>
        <a:lstStyle/>
        <a:p>
          <a:endParaRPr lang="en-US"/>
        </a:p>
      </dgm:t>
    </dgm:pt>
    <dgm:pt modelId="{3111CE1E-11DE-4C83-B159-7BF1AEE970FF}" type="pres">
      <dgm:prSet presAssocID="{8DDC4601-F591-42C3-AB17-2AC1FEB12290}" presName="parentText" presStyleLbl="node1" presStyleIdx="3" presStyleCnt="5">
        <dgm:presLayoutVars>
          <dgm:chMax val="0"/>
          <dgm:bulletEnabled val="1"/>
        </dgm:presLayoutVars>
      </dgm:prSet>
      <dgm:spPr/>
      <dgm:t>
        <a:bodyPr/>
        <a:lstStyle/>
        <a:p>
          <a:endParaRPr lang="en-US"/>
        </a:p>
      </dgm:t>
    </dgm:pt>
    <dgm:pt modelId="{B1DED368-E7A6-4164-B73D-A3447DC90E38}" type="pres">
      <dgm:prSet presAssocID="{8DDC4601-F591-42C3-AB17-2AC1FEB12290}" presName="negativeSpace" presStyleCnt="0"/>
      <dgm:spPr/>
    </dgm:pt>
    <dgm:pt modelId="{FEFD9D0E-51BA-4EEA-A74D-1D6E2D5C5F4A}" type="pres">
      <dgm:prSet presAssocID="{8DDC4601-F591-42C3-AB17-2AC1FEB12290}" presName="childText" presStyleLbl="conFgAcc1" presStyleIdx="3" presStyleCnt="5">
        <dgm:presLayoutVars>
          <dgm:bulletEnabled val="1"/>
        </dgm:presLayoutVars>
      </dgm:prSet>
      <dgm:spPr/>
    </dgm:pt>
    <dgm:pt modelId="{68725E65-45B1-46A9-94D0-F3DB793C8E6A}" type="pres">
      <dgm:prSet presAssocID="{E7891390-05C0-4162-845F-EA2F42050156}" presName="spaceBetweenRectangles" presStyleCnt="0"/>
      <dgm:spPr/>
    </dgm:pt>
    <dgm:pt modelId="{5A254E2C-4FB6-468D-8D53-CC63A9A383AE}" type="pres">
      <dgm:prSet presAssocID="{CC2F097E-43D4-4C69-A482-ECFA2B2577D4}" presName="parentLin" presStyleCnt="0"/>
      <dgm:spPr/>
    </dgm:pt>
    <dgm:pt modelId="{5F3F324B-A7E3-4889-9FCB-843609EC272B}" type="pres">
      <dgm:prSet presAssocID="{CC2F097E-43D4-4C69-A482-ECFA2B2577D4}" presName="parentLeftMargin" presStyleLbl="node1" presStyleIdx="3" presStyleCnt="5"/>
      <dgm:spPr/>
      <dgm:t>
        <a:bodyPr/>
        <a:lstStyle/>
        <a:p>
          <a:endParaRPr lang="en-US"/>
        </a:p>
      </dgm:t>
    </dgm:pt>
    <dgm:pt modelId="{B44D2C5D-E408-4590-8FA0-6EC2A68B3CD8}" type="pres">
      <dgm:prSet presAssocID="{CC2F097E-43D4-4C69-A482-ECFA2B2577D4}" presName="parentText" presStyleLbl="node1" presStyleIdx="4" presStyleCnt="5">
        <dgm:presLayoutVars>
          <dgm:chMax val="0"/>
          <dgm:bulletEnabled val="1"/>
        </dgm:presLayoutVars>
      </dgm:prSet>
      <dgm:spPr/>
      <dgm:t>
        <a:bodyPr/>
        <a:lstStyle/>
        <a:p>
          <a:endParaRPr lang="en-US"/>
        </a:p>
      </dgm:t>
    </dgm:pt>
    <dgm:pt modelId="{5EC9CEA5-EC8F-4E99-8512-51E4EDEDAD72}" type="pres">
      <dgm:prSet presAssocID="{CC2F097E-43D4-4C69-A482-ECFA2B2577D4}" presName="negativeSpace" presStyleCnt="0"/>
      <dgm:spPr/>
    </dgm:pt>
    <dgm:pt modelId="{B5C56C72-67CA-40D8-8D95-209A1B5BDB0B}" type="pres">
      <dgm:prSet presAssocID="{CC2F097E-43D4-4C69-A482-ECFA2B2577D4}" presName="childText" presStyleLbl="conFgAcc1" presStyleIdx="4" presStyleCnt="5">
        <dgm:presLayoutVars>
          <dgm:bulletEnabled val="1"/>
        </dgm:presLayoutVars>
      </dgm:prSet>
      <dgm:spPr/>
    </dgm:pt>
  </dgm:ptLst>
  <dgm:cxnLst>
    <dgm:cxn modelId="{DCF8DB9A-FEA8-489D-A6FD-05A10A0E8047}" type="presOf" srcId="{D0B276E6-5A9D-440A-A987-AACD88D73037}" destId="{27819B42-320F-45D1-B3DB-7E63DA8EF2CD}" srcOrd="0" destOrd="0" presId="urn:microsoft.com/office/officeart/2005/8/layout/list1"/>
    <dgm:cxn modelId="{1C6E4887-6B6C-4FA9-9B4F-8F8F8891CE91}" type="presOf" srcId="{81CC238C-40AD-41B4-88CE-26C4D12AAF2A}" destId="{490F3551-2416-48FA-A8B2-0E7A0E8F16C5}" srcOrd="0" destOrd="0" presId="urn:microsoft.com/office/officeart/2005/8/layout/list1"/>
    <dgm:cxn modelId="{F4B47F9B-31A3-4233-B4FA-512D0492F21B}" type="presOf" srcId="{D0B276E6-5A9D-440A-A987-AACD88D73037}" destId="{FBF0625C-DA19-4D60-AE5D-7AEDF20B8FE4}" srcOrd="1" destOrd="0" presId="urn:microsoft.com/office/officeart/2005/8/layout/list1"/>
    <dgm:cxn modelId="{BD8A04F7-38C1-48AC-AA83-F37E0931889E}" type="presOf" srcId="{8DDC4601-F591-42C3-AB17-2AC1FEB12290}" destId="{3111CE1E-11DE-4C83-B159-7BF1AEE970FF}" srcOrd="1" destOrd="0" presId="urn:microsoft.com/office/officeart/2005/8/layout/list1"/>
    <dgm:cxn modelId="{97535B5C-90CD-4107-80B0-DD54C887D4C6}" srcId="{AC1B9010-ABB1-42EC-B37D-71AB5A260377}" destId="{C70AC96C-A9C5-4FB4-8D49-2467F52A37D4}" srcOrd="2" destOrd="0" parTransId="{112F1A1A-9B38-4585-AF53-D632E55A7D2A}" sibTransId="{CB3122C6-AEE2-4004-9D30-CD737559BA04}"/>
    <dgm:cxn modelId="{EBED54AD-77C5-4B39-BCCA-AEE8A449A91E}" srcId="{AC1B9010-ABB1-42EC-B37D-71AB5A260377}" destId="{81CC238C-40AD-41B4-88CE-26C4D12AAF2A}" srcOrd="0" destOrd="0" parTransId="{73E199D1-31F9-4D29-BBAD-527D9A196C37}" sibTransId="{4DAFC85C-D62D-4B4F-9356-C5758C3B691B}"/>
    <dgm:cxn modelId="{1491D275-AA4C-41B5-A925-EE86BB26890C}" type="presOf" srcId="{C70AC96C-A9C5-4FB4-8D49-2467F52A37D4}" destId="{207744E6-AA0A-4AB7-BF3B-7CADE9F6AA5E}" srcOrd="0" destOrd="0" presId="urn:microsoft.com/office/officeart/2005/8/layout/list1"/>
    <dgm:cxn modelId="{4969E8C8-B610-40E6-80B6-F0480148716F}" type="presOf" srcId="{CC2F097E-43D4-4C69-A482-ECFA2B2577D4}" destId="{B44D2C5D-E408-4590-8FA0-6EC2A68B3CD8}" srcOrd="1" destOrd="0" presId="urn:microsoft.com/office/officeart/2005/8/layout/list1"/>
    <dgm:cxn modelId="{651EBF92-086D-4F30-834E-5190E7518ED9}" type="presOf" srcId="{C70AC96C-A9C5-4FB4-8D49-2467F52A37D4}" destId="{484AEC9D-B78E-43A3-BD1E-E5AF1EEF55DE}" srcOrd="1" destOrd="0" presId="urn:microsoft.com/office/officeart/2005/8/layout/list1"/>
    <dgm:cxn modelId="{00A3A034-2957-4A1A-BDB8-47FE8B305E4E}" type="presOf" srcId="{AC1B9010-ABB1-42EC-B37D-71AB5A260377}" destId="{9D46D274-705C-45DC-9B33-379230AEB248}" srcOrd="0" destOrd="0" presId="urn:microsoft.com/office/officeart/2005/8/layout/list1"/>
    <dgm:cxn modelId="{C3BEA7DF-028F-4AE6-A2E9-CCCF79B955EB}" type="presOf" srcId="{81CC238C-40AD-41B4-88CE-26C4D12AAF2A}" destId="{516F575D-BD39-4DA2-A2DC-681B627D723D}" srcOrd="1" destOrd="0" presId="urn:microsoft.com/office/officeart/2005/8/layout/list1"/>
    <dgm:cxn modelId="{C41EA137-1B33-47DE-B4E4-65C268EA151D}" srcId="{AC1B9010-ABB1-42EC-B37D-71AB5A260377}" destId="{8DDC4601-F591-42C3-AB17-2AC1FEB12290}" srcOrd="3" destOrd="0" parTransId="{70300D62-E032-448A-A863-895E2C7CF312}" sibTransId="{E7891390-05C0-4162-845F-EA2F42050156}"/>
    <dgm:cxn modelId="{AF3B7680-E09D-44BB-8C32-596CCAC640D2}" srcId="{AC1B9010-ABB1-42EC-B37D-71AB5A260377}" destId="{CC2F097E-43D4-4C69-A482-ECFA2B2577D4}" srcOrd="4" destOrd="0" parTransId="{6C257A96-6651-459A-BABE-8BF9B681FEA3}" sibTransId="{3D5CAFDE-3DD6-4015-976B-5A3C2E3BB57D}"/>
    <dgm:cxn modelId="{5D172945-7EF3-4C7C-9FF7-DA7AABAE2EA4}" type="presOf" srcId="{CC2F097E-43D4-4C69-A482-ECFA2B2577D4}" destId="{5F3F324B-A7E3-4889-9FCB-843609EC272B}" srcOrd="0" destOrd="0" presId="urn:microsoft.com/office/officeart/2005/8/layout/list1"/>
    <dgm:cxn modelId="{7816BF9E-DB6F-4FF8-83F9-B48EEC0EEC44}" type="presOf" srcId="{8DDC4601-F591-42C3-AB17-2AC1FEB12290}" destId="{2B4C2339-54B4-4653-BD0B-DF54EC110848}" srcOrd="0" destOrd="0" presId="urn:microsoft.com/office/officeart/2005/8/layout/list1"/>
    <dgm:cxn modelId="{B0F9B095-0816-4F68-9E0B-61C32175AE47}" srcId="{AC1B9010-ABB1-42EC-B37D-71AB5A260377}" destId="{D0B276E6-5A9D-440A-A987-AACD88D73037}" srcOrd="1" destOrd="0" parTransId="{28AB5AAC-8DCA-4F83-9FF4-38F5FBFAE36D}" sibTransId="{D5B733D5-41D9-4F78-8185-A6DBBD67552F}"/>
    <dgm:cxn modelId="{FAE6C3B7-A182-42D3-978A-CAF5206EDEAA}" type="presParOf" srcId="{9D46D274-705C-45DC-9B33-379230AEB248}" destId="{D463D64E-3482-4184-889D-227BFC5D4A35}" srcOrd="0" destOrd="0" presId="urn:microsoft.com/office/officeart/2005/8/layout/list1"/>
    <dgm:cxn modelId="{FF86E9CB-5417-4FE5-BA22-4858BF6A71AC}" type="presParOf" srcId="{D463D64E-3482-4184-889D-227BFC5D4A35}" destId="{490F3551-2416-48FA-A8B2-0E7A0E8F16C5}" srcOrd="0" destOrd="0" presId="urn:microsoft.com/office/officeart/2005/8/layout/list1"/>
    <dgm:cxn modelId="{5D255230-2199-47B2-B332-1CBDBFC1F7A5}" type="presParOf" srcId="{D463D64E-3482-4184-889D-227BFC5D4A35}" destId="{516F575D-BD39-4DA2-A2DC-681B627D723D}" srcOrd="1" destOrd="0" presId="urn:microsoft.com/office/officeart/2005/8/layout/list1"/>
    <dgm:cxn modelId="{A6431ECE-92D8-4068-B2B2-08CCF5FF55C2}" type="presParOf" srcId="{9D46D274-705C-45DC-9B33-379230AEB248}" destId="{5D8EF761-DAB9-486A-BB04-A091EA773173}" srcOrd="1" destOrd="0" presId="urn:microsoft.com/office/officeart/2005/8/layout/list1"/>
    <dgm:cxn modelId="{D0447649-E838-4E16-AA41-F0B25D2884D4}" type="presParOf" srcId="{9D46D274-705C-45DC-9B33-379230AEB248}" destId="{65131C65-7552-4590-9C04-1AA68C9DC971}" srcOrd="2" destOrd="0" presId="urn:microsoft.com/office/officeart/2005/8/layout/list1"/>
    <dgm:cxn modelId="{D69CAEF2-8125-44BC-931E-295B5621E57F}" type="presParOf" srcId="{9D46D274-705C-45DC-9B33-379230AEB248}" destId="{9BD0530B-9513-4BF3-AE77-B956E3C46CBC}" srcOrd="3" destOrd="0" presId="urn:microsoft.com/office/officeart/2005/8/layout/list1"/>
    <dgm:cxn modelId="{165B8189-BA98-4A36-87E5-62FE1AAF91D0}" type="presParOf" srcId="{9D46D274-705C-45DC-9B33-379230AEB248}" destId="{59CA53D9-6E3B-4E1F-B33A-6FF6641F1038}" srcOrd="4" destOrd="0" presId="urn:microsoft.com/office/officeart/2005/8/layout/list1"/>
    <dgm:cxn modelId="{93F572F9-ED53-4725-849D-8E9D2FFD1631}" type="presParOf" srcId="{59CA53D9-6E3B-4E1F-B33A-6FF6641F1038}" destId="{27819B42-320F-45D1-B3DB-7E63DA8EF2CD}" srcOrd="0" destOrd="0" presId="urn:microsoft.com/office/officeart/2005/8/layout/list1"/>
    <dgm:cxn modelId="{C8D74844-5793-4DC0-B34B-78D2981C36B6}" type="presParOf" srcId="{59CA53D9-6E3B-4E1F-B33A-6FF6641F1038}" destId="{FBF0625C-DA19-4D60-AE5D-7AEDF20B8FE4}" srcOrd="1" destOrd="0" presId="urn:microsoft.com/office/officeart/2005/8/layout/list1"/>
    <dgm:cxn modelId="{1DA25DA2-7178-4B9E-8B77-7F9FAF832036}" type="presParOf" srcId="{9D46D274-705C-45DC-9B33-379230AEB248}" destId="{2A981EBA-4FA6-4725-A4FA-72FEB6F8ECEB}" srcOrd="5" destOrd="0" presId="urn:microsoft.com/office/officeart/2005/8/layout/list1"/>
    <dgm:cxn modelId="{DC3EDC97-D644-406F-AEE8-641529BEC85F}" type="presParOf" srcId="{9D46D274-705C-45DC-9B33-379230AEB248}" destId="{3D735C12-F359-4476-BBD4-604268293448}" srcOrd="6" destOrd="0" presId="urn:microsoft.com/office/officeart/2005/8/layout/list1"/>
    <dgm:cxn modelId="{02DCB1A0-BFBA-49FA-A14F-440E19120041}" type="presParOf" srcId="{9D46D274-705C-45DC-9B33-379230AEB248}" destId="{29FED537-CFED-46AA-B973-6DC51D4923AA}" srcOrd="7" destOrd="0" presId="urn:microsoft.com/office/officeart/2005/8/layout/list1"/>
    <dgm:cxn modelId="{F510E81F-6408-4698-98D0-1992E18BBE56}" type="presParOf" srcId="{9D46D274-705C-45DC-9B33-379230AEB248}" destId="{2F9F01AF-B137-4C4D-A78B-054578B85F5C}" srcOrd="8" destOrd="0" presId="urn:microsoft.com/office/officeart/2005/8/layout/list1"/>
    <dgm:cxn modelId="{DBEA7BF2-BCAD-468D-9B79-1745557ECDD3}" type="presParOf" srcId="{2F9F01AF-B137-4C4D-A78B-054578B85F5C}" destId="{207744E6-AA0A-4AB7-BF3B-7CADE9F6AA5E}" srcOrd="0" destOrd="0" presId="urn:microsoft.com/office/officeart/2005/8/layout/list1"/>
    <dgm:cxn modelId="{834EA96D-FEF6-4E0E-8F42-663990214C3F}" type="presParOf" srcId="{2F9F01AF-B137-4C4D-A78B-054578B85F5C}" destId="{484AEC9D-B78E-43A3-BD1E-E5AF1EEF55DE}" srcOrd="1" destOrd="0" presId="urn:microsoft.com/office/officeart/2005/8/layout/list1"/>
    <dgm:cxn modelId="{6247B3C0-BE58-4561-8B22-E8CF8A711915}" type="presParOf" srcId="{9D46D274-705C-45DC-9B33-379230AEB248}" destId="{3A96ED05-8F10-4472-8AEE-E152F73EE40E}" srcOrd="9" destOrd="0" presId="urn:microsoft.com/office/officeart/2005/8/layout/list1"/>
    <dgm:cxn modelId="{75CFF498-7A7B-42BF-A973-77FB780E8353}" type="presParOf" srcId="{9D46D274-705C-45DC-9B33-379230AEB248}" destId="{74884FB2-D42F-496B-BBB8-5E682CC6E567}" srcOrd="10" destOrd="0" presId="urn:microsoft.com/office/officeart/2005/8/layout/list1"/>
    <dgm:cxn modelId="{10DDAD44-607E-49E1-B331-DF2A095188FB}" type="presParOf" srcId="{9D46D274-705C-45DC-9B33-379230AEB248}" destId="{BC92896D-CA3D-4C7F-B76B-DDDAAC291348}" srcOrd="11" destOrd="0" presId="urn:microsoft.com/office/officeart/2005/8/layout/list1"/>
    <dgm:cxn modelId="{000B0443-ACDF-4DB8-B79F-A1C5C8C46A28}" type="presParOf" srcId="{9D46D274-705C-45DC-9B33-379230AEB248}" destId="{6F0F9175-0DC4-4E44-9B96-33EEA8BEBA84}" srcOrd="12" destOrd="0" presId="urn:microsoft.com/office/officeart/2005/8/layout/list1"/>
    <dgm:cxn modelId="{DA813DD3-D0CA-41AC-86AC-5279AE3AC0E3}" type="presParOf" srcId="{6F0F9175-0DC4-4E44-9B96-33EEA8BEBA84}" destId="{2B4C2339-54B4-4653-BD0B-DF54EC110848}" srcOrd="0" destOrd="0" presId="urn:microsoft.com/office/officeart/2005/8/layout/list1"/>
    <dgm:cxn modelId="{CB77C333-E75D-4130-ABAC-5FDFED36FEFA}" type="presParOf" srcId="{6F0F9175-0DC4-4E44-9B96-33EEA8BEBA84}" destId="{3111CE1E-11DE-4C83-B159-7BF1AEE970FF}" srcOrd="1" destOrd="0" presId="urn:microsoft.com/office/officeart/2005/8/layout/list1"/>
    <dgm:cxn modelId="{32677C85-165B-42A7-8FA3-53F95094B4D7}" type="presParOf" srcId="{9D46D274-705C-45DC-9B33-379230AEB248}" destId="{B1DED368-E7A6-4164-B73D-A3447DC90E38}" srcOrd="13" destOrd="0" presId="urn:microsoft.com/office/officeart/2005/8/layout/list1"/>
    <dgm:cxn modelId="{53F72AB7-BD45-4069-AAD5-743C0B0856B8}" type="presParOf" srcId="{9D46D274-705C-45DC-9B33-379230AEB248}" destId="{FEFD9D0E-51BA-4EEA-A74D-1D6E2D5C5F4A}" srcOrd="14" destOrd="0" presId="urn:microsoft.com/office/officeart/2005/8/layout/list1"/>
    <dgm:cxn modelId="{8FE8039F-47F9-4785-93E7-AD97659FD82E}" type="presParOf" srcId="{9D46D274-705C-45DC-9B33-379230AEB248}" destId="{68725E65-45B1-46A9-94D0-F3DB793C8E6A}" srcOrd="15" destOrd="0" presId="urn:microsoft.com/office/officeart/2005/8/layout/list1"/>
    <dgm:cxn modelId="{6C5B1507-99EA-437E-AC54-587A3728B31E}" type="presParOf" srcId="{9D46D274-705C-45DC-9B33-379230AEB248}" destId="{5A254E2C-4FB6-468D-8D53-CC63A9A383AE}" srcOrd="16" destOrd="0" presId="urn:microsoft.com/office/officeart/2005/8/layout/list1"/>
    <dgm:cxn modelId="{CCFF5F43-69D3-4E08-8F83-3F8124DE1592}" type="presParOf" srcId="{5A254E2C-4FB6-468D-8D53-CC63A9A383AE}" destId="{5F3F324B-A7E3-4889-9FCB-843609EC272B}" srcOrd="0" destOrd="0" presId="urn:microsoft.com/office/officeart/2005/8/layout/list1"/>
    <dgm:cxn modelId="{1B64844F-CF4E-449B-B74B-1578FED1E2E1}" type="presParOf" srcId="{5A254E2C-4FB6-468D-8D53-CC63A9A383AE}" destId="{B44D2C5D-E408-4590-8FA0-6EC2A68B3CD8}" srcOrd="1" destOrd="0" presId="urn:microsoft.com/office/officeart/2005/8/layout/list1"/>
    <dgm:cxn modelId="{DBE8F5A9-AC5A-4136-9F57-EF42C8EBF058}" type="presParOf" srcId="{9D46D274-705C-45DC-9B33-379230AEB248}" destId="{5EC9CEA5-EC8F-4E99-8512-51E4EDEDAD72}" srcOrd="17" destOrd="0" presId="urn:microsoft.com/office/officeart/2005/8/layout/list1"/>
    <dgm:cxn modelId="{239C7CF9-403D-48C5-8D2E-59F9E2C97F16}" type="presParOf" srcId="{9D46D274-705C-45DC-9B33-379230AEB248}" destId="{B5C56C72-67CA-40D8-8D95-209A1B5BDB0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FB6575-A158-4E86-BFCB-4649C5E09E23}" type="doc">
      <dgm:prSet loTypeId="urn:microsoft.com/office/officeart/2005/8/layout/matrix3" loCatId="matrix" qsTypeId="urn:microsoft.com/office/officeart/2005/8/quickstyle/simple1" qsCatId="simple" csTypeId="urn:microsoft.com/office/officeart/2005/8/colors/accent4_2" csCatId="accent4"/>
      <dgm:spPr/>
      <dgm:t>
        <a:bodyPr/>
        <a:lstStyle/>
        <a:p>
          <a:endParaRPr lang="en-US"/>
        </a:p>
      </dgm:t>
    </dgm:pt>
    <dgm:pt modelId="{60EE1D06-CDD8-46F6-A4E2-A0A37D38BB46}">
      <dgm:prSet/>
      <dgm:spPr/>
      <dgm:t>
        <a:bodyPr/>
        <a:lstStyle/>
        <a:p>
          <a:pPr rtl="0"/>
          <a:r>
            <a:rPr lang="en-US" smtClean="0"/>
            <a:t>Pending Items Report</a:t>
          </a:r>
          <a:endParaRPr lang="en-US"/>
        </a:p>
      </dgm:t>
    </dgm:pt>
    <dgm:pt modelId="{E19A439D-0117-4318-AE3A-02F6FFF894A1}" type="parTrans" cxnId="{5E373397-64F9-43A5-A3AA-DAF0739437DD}">
      <dgm:prSet/>
      <dgm:spPr/>
      <dgm:t>
        <a:bodyPr/>
        <a:lstStyle/>
        <a:p>
          <a:endParaRPr lang="en-US"/>
        </a:p>
      </dgm:t>
    </dgm:pt>
    <dgm:pt modelId="{4F83B2DB-902B-47F4-B0C8-2A6F3404F9DA}" type="sibTrans" cxnId="{5E373397-64F9-43A5-A3AA-DAF0739437DD}">
      <dgm:prSet/>
      <dgm:spPr/>
      <dgm:t>
        <a:bodyPr/>
        <a:lstStyle/>
        <a:p>
          <a:endParaRPr lang="en-US"/>
        </a:p>
      </dgm:t>
    </dgm:pt>
    <dgm:pt modelId="{60DCB12D-2074-4BB6-B1D4-5CD3B5897827}">
      <dgm:prSet/>
      <dgm:spPr/>
      <dgm:t>
        <a:bodyPr/>
        <a:lstStyle/>
        <a:p>
          <a:pPr rtl="0"/>
          <a:r>
            <a:rPr lang="en-US" smtClean="0"/>
            <a:t>Transfer to Apps Report</a:t>
          </a:r>
          <a:endParaRPr lang="en-US"/>
        </a:p>
      </dgm:t>
    </dgm:pt>
    <dgm:pt modelId="{BE2E222A-CA70-4E52-B070-07F45779A144}" type="parTrans" cxnId="{67930A4C-D877-4BCE-AEA4-D6B19F1F07C5}">
      <dgm:prSet/>
      <dgm:spPr/>
      <dgm:t>
        <a:bodyPr/>
        <a:lstStyle/>
        <a:p>
          <a:endParaRPr lang="en-US"/>
        </a:p>
      </dgm:t>
    </dgm:pt>
    <dgm:pt modelId="{DD9E0B28-8C43-4FC3-A5FD-DFFA2B0FD8F0}" type="sibTrans" cxnId="{67930A4C-D877-4BCE-AEA4-D6B19F1F07C5}">
      <dgm:prSet/>
      <dgm:spPr/>
      <dgm:t>
        <a:bodyPr/>
        <a:lstStyle/>
        <a:p>
          <a:endParaRPr lang="en-US"/>
        </a:p>
      </dgm:t>
    </dgm:pt>
    <dgm:pt modelId="{F3E4275F-66FD-401A-90E3-3ED69D946625}">
      <dgm:prSet/>
      <dgm:spPr/>
      <dgm:t>
        <a:bodyPr/>
        <a:lstStyle/>
        <a:p>
          <a:pPr rtl="0"/>
          <a:r>
            <a:rPr lang="en-US" smtClean="0"/>
            <a:t>Items Moved to Apps</a:t>
          </a:r>
          <a:endParaRPr lang="en-US"/>
        </a:p>
      </dgm:t>
    </dgm:pt>
    <dgm:pt modelId="{1E928A00-503F-4F16-969A-937226B52228}" type="parTrans" cxnId="{32E0FD99-9F63-4050-9168-92B3A4217B3C}">
      <dgm:prSet/>
      <dgm:spPr/>
      <dgm:t>
        <a:bodyPr/>
        <a:lstStyle/>
        <a:p>
          <a:endParaRPr lang="en-US"/>
        </a:p>
      </dgm:t>
    </dgm:pt>
    <dgm:pt modelId="{D0C46ABB-F7D6-49E1-AEA2-0A12F77BD714}" type="sibTrans" cxnId="{32E0FD99-9F63-4050-9168-92B3A4217B3C}">
      <dgm:prSet/>
      <dgm:spPr/>
      <dgm:t>
        <a:bodyPr/>
        <a:lstStyle/>
        <a:p>
          <a:endParaRPr lang="en-US"/>
        </a:p>
      </dgm:t>
    </dgm:pt>
    <dgm:pt modelId="{66071194-1537-412E-8B0B-526FEB35E105}">
      <dgm:prSet/>
      <dgm:spPr/>
      <dgm:t>
        <a:bodyPr/>
        <a:lstStyle/>
        <a:p>
          <a:pPr rtl="0"/>
          <a:r>
            <a:rPr lang="en-US" smtClean="0"/>
            <a:t>Item List with Status</a:t>
          </a:r>
          <a:endParaRPr lang="en-US"/>
        </a:p>
      </dgm:t>
    </dgm:pt>
    <dgm:pt modelId="{1131278D-E59E-4BAD-826F-AD4096674914}" type="parTrans" cxnId="{A1EFC1A1-39B5-4663-95B2-6D067E06C96C}">
      <dgm:prSet/>
      <dgm:spPr/>
      <dgm:t>
        <a:bodyPr/>
        <a:lstStyle/>
        <a:p>
          <a:endParaRPr lang="en-US"/>
        </a:p>
      </dgm:t>
    </dgm:pt>
    <dgm:pt modelId="{B9679456-57BB-42F9-A078-91D6F45EB7F1}" type="sibTrans" cxnId="{A1EFC1A1-39B5-4663-95B2-6D067E06C96C}">
      <dgm:prSet/>
      <dgm:spPr/>
      <dgm:t>
        <a:bodyPr/>
        <a:lstStyle/>
        <a:p>
          <a:endParaRPr lang="en-US"/>
        </a:p>
      </dgm:t>
    </dgm:pt>
    <dgm:pt modelId="{E891C20F-3821-4265-AD72-324A0F408598}" type="pres">
      <dgm:prSet presAssocID="{CBFB6575-A158-4E86-BFCB-4649C5E09E23}" presName="matrix" presStyleCnt="0">
        <dgm:presLayoutVars>
          <dgm:chMax val="1"/>
          <dgm:dir/>
          <dgm:resizeHandles val="exact"/>
        </dgm:presLayoutVars>
      </dgm:prSet>
      <dgm:spPr/>
      <dgm:t>
        <a:bodyPr/>
        <a:lstStyle/>
        <a:p>
          <a:endParaRPr lang="en-US"/>
        </a:p>
      </dgm:t>
    </dgm:pt>
    <dgm:pt modelId="{AD535175-DF03-4830-AEBF-98F8B49DB320}" type="pres">
      <dgm:prSet presAssocID="{CBFB6575-A158-4E86-BFCB-4649C5E09E23}" presName="diamond" presStyleLbl="bgShp" presStyleIdx="0" presStyleCnt="1"/>
      <dgm:spPr/>
    </dgm:pt>
    <dgm:pt modelId="{6F940093-BE99-4535-A7A1-33CA854EDF91}" type="pres">
      <dgm:prSet presAssocID="{CBFB6575-A158-4E86-BFCB-4649C5E09E23}" presName="quad1" presStyleLbl="node1" presStyleIdx="0" presStyleCnt="4">
        <dgm:presLayoutVars>
          <dgm:chMax val="0"/>
          <dgm:chPref val="0"/>
          <dgm:bulletEnabled val="1"/>
        </dgm:presLayoutVars>
      </dgm:prSet>
      <dgm:spPr/>
      <dgm:t>
        <a:bodyPr/>
        <a:lstStyle/>
        <a:p>
          <a:endParaRPr lang="en-US"/>
        </a:p>
      </dgm:t>
    </dgm:pt>
    <dgm:pt modelId="{323A8E05-B80E-49E9-B6A4-5C5EA2B4925A}" type="pres">
      <dgm:prSet presAssocID="{CBFB6575-A158-4E86-BFCB-4649C5E09E23}" presName="quad2" presStyleLbl="node1" presStyleIdx="1" presStyleCnt="4">
        <dgm:presLayoutVars>
          <dgm:chMax val="0"/>
          <dgm:chPref val="0"/>
          <dgm:bulletEnabled val="1"/>
        </dgm:presLayoutVars>
      </dgm:prSet>
      <dgm:spPr/>
      <dgm:t>
        <a:bodyPr/>
        <a:lstStyle/>
        <a:p>
          <a:endParaRPr lang="en-US"/>
        </a:p>
      </dgm:t>
    </dgm:pt>
    <dgm:pt modelId="{B5FC27E0-A541-4ED0-80B7-C6B3E9722893}" type="pres">
      <dgm:prSet presAssocID="{CBFB6575-A158-4E86-BFCB-4649C5E09E23}" presName="quad3" presStyleLbl="node1" presStyleIdx="2" presStyleCnt="4">
        <dgm:presLayoutVars>
          <dgm:chMax val="0"/>
          <dgm:chPref val="0"/>
          <dgm:bulletEnabled val="1"/>
        </dgm:presLayoutVars>
      </dgm:prSet>
      <dgm:spPr/>
      <dgm:t>
        <a:bodyPr/>
        <a:lstStyle/>
        <a:p>
          <a:endParaRPr lang="en-US"/>
        </a:p>
      </dgm:t>
    </dgm:pt>
    <dgm:pt modelId="{7EB0B758-3432-47A8-95A2-05D611F38D5A}" type="pres">
      <dgm:prSet presAssocID="{CBFB6575-A158-4E86-BFCB-4649C5E09E23}" presName="quad4" presStyleLbl="node1" presStyleIdx="3" presStyleCnt="4">
        <dgm:presLayoutVars>
          <dgm:chMax val="0"/>
          <dgm:chPref val="0"/>
          <dgm:bulletEnabled val="1"/>
        </dgm:presLayoutVars>
      </dgm:prSet>
      <dgm:spPr/>
      <dgm:t>
        <a:bodyPr/>
        <a:lstStyle/>
        <a:p>
          <a:endParaRPr lang="en-US"/>
        </a:p>
      </dgm:t>
    </dgm:pt>
  </dgm:ptLst>
  <dgm:cxnLst>
    <dgm:cxn modelId="{D35EA80E-5CB7-4724-972A-239021D7F849}" type="presOf" srcId="{66071194-1537-412E-8B0B-526FEB35E105}" destId="{7EB0B758-3432-47A8-95A2-05D611F38D5A}" srcOrd="0" destOrd="0" presId="urn:microsoft.com/office/officeart/2005/8/layout/matrix3"/>
    <dgm:cxn modelId="{45232AC1-D358-410A-B612-32602FC1577A}" type="presOf" srcId="{60EE1D06-CDD8-46F6-A4E2-A0A37D38BB46}" destId="{6F940093-BE99-4535-A7A1-33CA854EDF91}" srcOrd="0" destOrd="0" presId="urn:microsoft.com/office/officeart/2005/8/layout/matrix3"/>
    <dgm:cxn modelId="{32E0FD99-9F63-4050-9168-92B3A4217B3C}" srcId="{CBFB6575-A158-4E86-BFCB-4649C5E09E23}" destId="{F3E4275F-66FD-401A-90E3-3ED69D946625}" srcOrd="2" destOrd="0" parTransId="{1E928A00-503F-4F16-969A-937226B52228}" sibTransId="{D0C46ABB-F7D6-49E1-AEA2-0A12F77BD714}"/>
    <dgm:cxn modelId="{A1EFC1A1-39B5-4663-95B2-6D067E06C96C}" srcId="{CBFB6575-A158-4E86-BFCB-4649C5E09E23}" destId="{66071194-1537-412E-8B0B-526FEB35E105}" srcOrd="3" destOrd="0" parTransId="{1131278D-E59E-4BAD-826F-AD4096674914}" sibTransId="{B9679456-57BB-42F9-A078-91D6F45EB7F1}"/>
    <dgm:cxn modelId="{C0429245-EFE0-416E-83D0-04B0E0255424}" type="presOf" srcId="{60DCB12D-2074-4BB6-B1D4-5CD3B5897827}" destId="{323A8E05-B80E-49E9-B6A4-5C5EA2B4925A}" srcOrd="0" destOrd="0" presId="urn:microsoft.com/office/officeart/2005/8/layout/matrix3"/>
    <dgm:cxn modelId="{67930A4C-D877-4BCE-AEA4-D6B19F1F07C5}" srcId="{CBFB6575-A158-4E86-BFCB-4649C5E09E23}" destId="{60DCB12D-2074-4BB6-B1D4-5CD3B5897827}" srcOrd="1" destOrd="0" parTransId="{BE2E222A-CA70-4E52-B070-07F45779A144}" sibTransId="{DD9E0B28-8C43-4FC3-A5FD-DFFA2B0FD8F0}"/>
    <dgm:cxn modelId="{5E373397-64F9-43A5-A3AA-DAF0739437DD}" srcId="{CBFB6575-A158-4E86-BFCB-4649C5E09E23}" destId="{60EE1D06-CDD8-46F6-A4E2-A0A37D38BB46}" srcOrd="0" destOrd="0" parTransId="{E19A439D-0117-4318-AE3A-02F6FFF894A1}" sibTransId="{4F83B2DB-902B-47F4-B0C8-2A6F3404F9DA}"/>
    <dgm:cxn modelId="{7C02D0D7-E89E-412A-8A5F-98951FF1AA24}" type="presOf" srcId="{CBFB6575-A158-4E86-BFCB-4649C5E09E23}" destId="{E891C20F-3821-4265-AD72-324A0F408598}" srcOrd="0" destOrd="0" presId="urn:microsoft.com/office/officeart/2005/8/layout/matrix3"/>
    <dgm:cxn modelId="{BC599EC4-BEEC-4640-AA3F-F1871CE24C30}" type="presOf" srcId="{F3E4275F-66FD-401A-90E3-3ED69D946625}" destId="{B5FC27E0-A541-4ED0-80B7-C6B3E9722893}" srcOrd="0" destOrd="0" presId="urn:microsoft.com/office/officeart/2005/8/layout/matrix3"/>
    <dgm:cxn modelId="{186F8BF1-2227-49E5-8384-55D0244179C2}" type="presParOf" srcId="{E891C20F-3821-4265-AD72-324A0F408598}" destId="{AD535175-DF03-4830-AEBF-98F8B49DB320}" srcOrd="0" destOrd="0" presId="urn:microsoft.com/office/officeart/2005/8/layout/matrix3"/>
    <dgm:cxn modelId="{4D136B4B-DFC4-41AD-A180-3140859D80C1}" type="presParOf" srcId="{E891C20F-3821-4265-AD72-324A0F408598}" destId="{6F940093-BE99-4535-A7A1-33CA854EDF91}" srcOrd="1" destOrd="0" presId="urn:microsoft.com/office/officeart/2005/8/layout/matrix3"/>
    <dgm:cxn modelId="{4F47F00C-A760-4104-893B-798F5DA4F428}" type="presParOf" srcId="{E891C20F-3821-4265-AD72-324A0F408598}" destId="{323A8E05-B80E-49E9-B6A4-5C5EA2B4925A}" srcOrd="2" destOrd="0" presId="urn:microsoft.com/office/officeart/2005/8/layout/matrix3"/>
    <dgm:cxn modelId="{DEC1B667-BF64-4F11-A7AF-5900014CBE30}" type="presParOf" srcId="{E891C20F-3821-4265-AD72-324A0F408598}" destId="{B5FC27E0-A541-4ED0-80B7-C6B3E9722893}" srcOrd="3" destOrd="0" presId="urn:microsoft.com/office/officeart/2005/8/layout/matrix3"/>
    <dgm:cxn modelId="{16F35A78-1BDA-4033-95A9-4D36FBB2A863}" type="presParOf" srcId="{E891C20F-3821-4265-AD72-324A0F408598}" destId="{7EB0B758-3432-47A8-95A2-05D611F38D5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394406D-7FFD-415D-8ED0-05EB8FA0DDC1}" type="doc">
      <dgm:prSet loTypeId="urn:microsoft.com/office/officeart/2005/8/layout/venn1" loCatId="relationship" qsTypeId="urn:microsoft.com/office/officeart/2005/8/quickstyle/simple1" qsCatId="simple" csTypeId="urn:microsoft.com/office/officeart/2005/8/colors/accent4_2" csCatId="accent4"/>
      <dgm:spPr/>
      <dgm:t>
        <a:bodyPr/>
        <a:lstStyle/>
        <a:p>
          <a:endParaRPr lang="en-US"/>
        </a:p>
      </dgm:t>
    </dgm:pt>
    <dgm:pt modelId="{126FF3A5-6BE0-4CAE-8AA2-E9856C4BE68B}">
      <dgm:prSet/>
      <dgm:spPr/>
      <dgm:t>
        <a:bodyPr/>
        <a:lstStyle/>
        <a:p>
          <a:pPr rtl="0"/>
          <a:r>
            <a:rPr lang="en-US" smtClean="0"/>
            <a:t>Items Pending to be transferred to EBS</a:t>
          </a:r>
          <a:endParaRPr lang="en-US"/>
        </a:p>
      </dgm:t>
    </dgm:pt>
    <dgm:pt modelId="{5B9D6E4D-F948-4120-B211-AE28EA626027}" type="parTrans" cxnId="{99E7C9E6-9C4C-4D2A-916B-32907C550864}">
      <dgm:prSet/>
      <dgm:spPr/>
      <dgm:t>
        <a:bodyPr/>
        <a:lstStyle/>
        <a:p>
          <a:endParaRPr lang="en-US"/>
        </a:p>
      </dgm:t>
    </dgm:pt>
    <dgm:pt modelId="{72BF4CF4-CCF1-40BF-BBB5-CCB257F85C8D}" type="sibTrans" cxnId="{99E7C9E6-9C4C-4D2A-916B-32907C550864}">
      <dgm:prSet/>
      <dgm:spPr/>
      <dgm:t>
        <a:bodyPr/>
        <a:lstStyle/>
        <a:p>
          <a:endParaRPr lang="en-US"/>
        </a:p>
      </dgm:t>
    </dgm:pt>
    <dgm:pt modelId="{12BE67D7-6C32-4DA8-95AD-7984904CB5FC}">
      <dgm:prSet/>
      <dgm:spPr/>
      <dgm:t>
        <a:bodyPr/>
        <a:lstStyle/>
        <a:p>
          <a:pPr rtl="0"/>
          <a:r>
            <a:rPr lang="en-US" smtClean="0"/>
            <a:t>before the workflow process</a:t>
          </a:r>
          <a:endParaRPr lang="en-US"/>
        </a:p>
      </dgm:t>
    </dgm:pt>
    <dgm:pt modelId="{DBA32D71-B7C5-4959-96EA-61835DD54B5F}" type="parTrans" cxnId="{2046B846-94E2-49E0-A5BD-713ED4FD01A5}">
      <dgm:prSet/>
      <dgm:spPr/>
      <dgm:t>
        <a:bodyPr/>
        <a:lstStyle/>
        <a:p>
          <a:endParaRPr lang="en-US"/>
        </a:p>
      </dgm:t>
    </dgm:pt>
    <dgm:pt modelId="{5BD23D33-F242-4DEC-9397-9139272BF095}" type="sibTrans" cxnId="{2046B846-94E2-49E0-A5BD-713ED4FD01A5}">
      <dgm:prSet/>
      <dgm:spPr/>
      <dgm:t>
        <a:bodyPr/>
        <a:lstStyle/>
        <a:p>
          <a:endParaRPr lang="en-US"/>
        </a:p>
      </dgm:t>
    </dgm:pt>
    <dgm:pt modelId="{D0D3A338-74AD-4CCF-B6A0-7DA2630F42B8}" type="pres">
      <dgm:prSet presAssocID="{5394406D-7FFD-415D-8ED0-05EB8FA0DDC1}" presName="compositeShape" presStyleCnt="0">
        <dgm:presLayoutVars>
          <dgm:chMax val="7"/>
          <dgm:dir/>
          <dgm:resizeHandles val="exact"/>
        </dgm:presLayoutVars>
      </dgm:prSet>
      <dgm:spPr/>
      <dgm:t>
        <a:bodyPr/>
        <a:lstStyle/>
        <a:p>
          <a:endParaRPr lang="en-US"/>
        </a:p>
      </dgm:t>
    </dgm:pt>
    <dgm:pt modelId="{CF8BB99C-9E9B-4A0C-9EE8-8AD9977ED93F}" type="pres">
      <dgm:prSet presAssocID="{126FF3A5-6BE0-4CAE-8AA2-E9856C4BE68B}" presName="circ1" presStyleLbl="vennNode1" presStyleIdx="0" presStyleCnt="2"/>
      <dgm:spPr/>
      <dgm:t>
        <a:bodyPr/>
        <a:lstStyle/>
        <a:p>
          <a:endParaRPr lang="en-US"/>
        </a:p>
      </dgm:t>
    </dgm:pt>
    <dgm:pt modelId="{7737E0E8-1100-426C-B2A1-FE68CB0A77D3}" type="pres">
      <dgm:prSet presAssocID="{126FF3A5-6BE0-4CAE-8AA2-E9856C4BE68B}" presName="circ1Tx" presStyleLbl="revTx" presStyleIdx="0" presStyleCnt="0">
        <dgm:presLayoutVars>
          <dgm:chMax val="0"/>
          <dgm:chPref val="0"/>
          <dgm:bulletEnabled val="1"/>
        </dgm:presLayoutVars>
      </dgm:prSet>
      <dgm:spPr/>
      <dgm:t>
        <a:bodyPr/>
        <a:lstStyle/>
        <a:p>
          <a:endParaRPr lang="en-US"/>
        </a:p>
      </dgm:t>
    </dgm:pt>
    <dgm:pt modelId="{34E03F60-B28E-4EB4-AB30-289D6F891AFD}" type="pres">
      <dgm:prSet presAssocID="{12BE67D7-6C32-4DA8-95AD-7984904CB5FC}" presName="circ2" presStyleLbl="vennNode1" presStyleIdx="1" presStyleCnt="2"/>
      <dgm:spPr/>
      <dgm:t>
        <a:bodyPr/>
        <a:lstStyle/>
        <a:p>
          <a:endParaRPr lang="en-US"/>
        </a:p>
      </dgm:t>
    </dgm:pt>
    <dgm:pt modelId="{0717E67B-2674-4E08-B29A-6A69A5FB4D64}" type="pres">
      <dgm:prSet presAssocID="{12BE67D7-6C32-4DA8-95AD-7984904CB5FC}" presName="circ2Tx" presStyleLbl="revTx" presStyleIdx="0" presStyleCnt="0">
        <dgm:presLayoutVars>
          <dgm:chMax val="0"/>
          <dgm:chPref val="0"/>
          <dgm:bulletEnabled val="1"/>
        </dgm:presLayoutVars>
      </dgm:prSet>
      <dgm:spPr/>
      <dgm:t>
        <a:bodyPr/>
        <a:lstStyle/>
        <a:p>
          <a:endParaRPr lang="en-US"/>
        </a:p>
      </dgm:t>
    </dgm:pt>
  </dgm:ptLst>
  <dgm:cxnLst>
    <dgm:cxn modelId="{24DCFB58-82CD-4739-82F7-211D542D4BC8}" type="presOf" srcId="{126FF3A5-6BE0-4CAE-8AA2-E9856C4BE68B}" destId="{CF8BB99C-9E9B-4A0C-9EE8-8AD9977ED93F}" srcOrd="0" destOrd="0" presId="urn:microsoft.com/office/officeart/2005/8/layout/venn1"/>
    <dgm:cxn modelId="{4D8DC606-F313-4196-9F6E-282377A986D2}" type="presOf" srcId="{126FF3A5-6BE0-4CAE-8AA2-E9856C4BE68B}" destId="{7737E0E8-1100-426C-B2A1-FE68CB0A77D3}" srcOrd="1" destOrd="0" presId="urn:microsoft.com/office/officeart/2005/8/layout/venn1"/>
    <dgm:cxn modelId="{C0F4B385-ABA0-45CC-8DDC-C0C4C4CE583B}" type="presOf" srcId="{12BE67D7-6C32-4DA8-95AD-7984904CB5FC}" destId="{0717E67B-2674-4E08-B29A-6A69A5FB4D64}" srcOrd="1" destOrd="0" presId="urn:microsoft.com/office/officeart/2005/8/layout/venn1"/>
    <dgm:cxn modelId="{99E7C9E6-9C4C-4D2A-916B-32907C550864}" srcId="{5394406D-7FFD-415D-8ED0-05EB8FA0DDC1}" destId="{126FF3A5-6BE0-4CAE-8AA2-E9856C4BE68B}" srcOrd="0" destOrd="0" parTransId="{5B9D6E4D-F948-4120-B211-AE28EA626027}" sibTransId="{72BF4CF4-CCF1-40BF-BBB5-CCB257F85C8D}"/>
    <dgm:cxn modelId="{2046B846-94E2-49E0-A5BD-713ED4FD01A5}" srcId="{5394406D-7FFD-415D-8ED0-05EB8FA0DDC1}" destId="{12BE67D7-6C32-4DA8-95AD-7984904CB5FC}" srcOrd="1" destOrd="0" parTransId="{DBA32D71-B7C5-4959-96EA-61835DD54B5F}" sibTransId="{5BD23D33-F242-4DEC-9397-9139272BF095}"/>
    <dgm:cxn modelId="{89E4A074-DDE2-409E-A644-E140B917B209}" type="presOf" srcId="{12BE67D7-6C32-4DA8-95AD-7984904CB5FC}" destId="{34E03F60-B28E-4EB4-AB30-289D6F891AFD}" srcOrd="0" destOrd="0" presId="urn:microsoft.com/office/officeart/2005/8/layout/venn1"/>
    <dgm:cxn modelId="{08B0C8BD-3174-447A-B54C-0EAD96BD0174}" type="presOf" srcId="{5394406D-7FFD-415D-8ED0-05EB8FA0DDC1}" destId="{D0D3A338-74AD-4CCF-B6A0-7DA2630F42B8}" srcOrd="0" destOrd="0" presId="urn:microsoft.com/office/officeart/2005/8/layout/venn1"/>
    <dgm:cxn modelId="{15CEDD8B-38E1-47A7-8E1B-E247E9EE1BCD}" type="presParOf" srcId="{D0D3A338-74AD-4CCF-B6A0-7DA2630F42B8}" destId="{CF8BB99C-9E9B-4A0C-9EE8-8AD9977ED93F}" srcOrd="0" destOrd="0" presId="urn:microsoft.com/office/officeart/2005/8/layout/venn1"/>
    <dgm:cxn modelId="{370A1927-B8D0-430A-8480-1DF3E3A6B99C}" type="presParOf" srcId="{D0D3A338-74AD-4CCF-B6A0-7DA2630F42B8}" destId="{7737E0E8-1100-426C-B2A1-FE68CB0A77D3}" srcOrd="1" destOrd="0" presId="urn:microsoft.com/office/officeart/2005/8/layout/venn1"/>
    <dgm:cxn modelId="{DBAA6C0D-07A0-43E9-BD90-4F38F793D8C7}" type="presParOf" srcId="{D0D3A338-74AD-4CCF-B6A0-7DA2630F42B8}" destId="{34E03F60-B28E-4EB4-AB30-289D6F891AFD}" srcOrd="2" destOrd="0" presId="urn:microsoft.com/office/officeart/2005/8/layout/venn1"/>
    <dgm:cxn modelId="{BC0DA8F9-E7C4-4E6C-BE66-F3B6BB526250}" type="presParOf" srcId="{D0D3A338-74AD-4CCF-B6A0-7DA2630F42B8}" destId="{0717E67B-2674-4E08-B29A-6A69A5FB4D6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114983-460B-45EB-877E-C5E2BF5DAE31}" type="doc">
      <dgm:prSet loTypeId="urn:microsoft.com/office/officeart/2009/3/layout/StepUpProcess" loCatId="process" qsTypeId="urn:microsoft.com/office/officeart/2005/8/quickstyle/simple1" qsCatId="simple" csTypeId="urn:microsoft.com/office/officeart/2005/8/colors/accent4_2" csCatId="accent4"/>
      <dgm:spPr/>
      <dgm:t>
        <a:bodyPr/>
        <a:lstStyle/>
        <a:p>
          <a:endParaRPr lang="en-US"/>
        </a:p>
      </dgm:t>
    </dgm:pt>
    <dgm:pt modelId="{DFAFA29C-BB1A-4E00-A8A0-5965817345F7}">
      <dgm:prSet/>
      <dgm:spPr/>
      <dgm:t>
        <a:bodyPr/>
        <a:lstStyle/>
        <a:p>
          <a:pPr rtl="0"/>
          <a:r>
            <a:rPr lang="en-US" smtClean="0"/>
            <a:t>Items ready to be transferred to EBS.</a:t>
          </a:r>
          <a:endParaRPr lang="en-US"/>
        </a:p>
      </dgm:t>
    </dgm:pt>
    <dgm:pt modelId="{6613C203-F1B9-416A-A290-C31E34764679}" type="parTrans" cxnId="{DB23E400-8F0E-4801-92C3-CAE0009E1AA8}">
      <dgm:prSet/>
      <dgm:spPr/>
      <dgm:t>
        <a:bodyPr/>
        <a:lstStyle/>
        <a:p>
          <a:endParaRPr lang="en-US"/>
        </a:p>
      </dgm:t>
    </dgm:pt>
    <dgm:pt modelId="{D371C3AD-12F2-4EB3-9D24-93C945090FCB}" type="sibTrans" cxnId="{DB23E400-8F0E-4801-92C3-CAE0009E1AA8}">
      <dgm:prSet/>
      <dgm:spPr/>
      <dgm:t>
        <a:bodyPr/>
        <a:lstStyle/>
        <a:p>
          <a:endParaRPr lang="en-US"/>
        </a:p>
      </dgm:t>
    </dgm:pt>
    <dgm:pt modelId="{7D546770-172E-4C1C-8417-893ABB64B6A2}">
      <dgm:prSet/>
      <dgm:spPr/>
      <dgm:t>
        <a:bodyPr/>
        <a:lstStyle/>
        <a:p>
          <a:pPr rtl="0"/>
          <a:r>
            <a:rPr lang="en-US" smtClean="0"/>
            <a:t>After completion of approval process.</a:t>
          </a:r>
          <a:endParaRPr lang="en-US"/>
        </a:p>
      </dgm:t>
    </dgm:pt>
    <dgm:pt modelId="{E34E9905-8161-444D-87E3-B01325F31FC9}" type="parTrans" cxnId="{D2B74C13-1D7F-4D24-8A27-ADDD19A94D72}">
      <dgm:prSet/>
      <dgm:spPr/>
      <dgm:t>
        <a:bodyPr/>
        <a:lstStyle/>
        <a:p>
          <a:endParaRPr lang="en-US"/>
        </a:p>
      </dgm:t>
    </dgm:pt>
    <dgm:pt modelId="{82F78663-B6D0-40A8-8799-6FD812A41F9F}" type="sibTrans" cxnId="{D2B74C13-1D7F-4D24-8A27-ADDD19A94D72}">
      <dgm:prSet/>
      <dgm:spPr/>
      <dgm:t>
        <a:bodyPr/>
        <a:lstStyle/>
        <a:p>
          <a:endParaRPr lang="en-US"/>
        </a:p>
      </dgm:t>
    </dgm:pt>
    <dgm:pt modelId="{F3FA324A-DF3C-46B1-85E8-C2D07893E587}">
      <dgm:prSet/>
      <dgm:spPr/>
      <dgm:t>
        <a:bodyPr/>
        <a:lstStyle/>
        <a:p>
          <a:pPr rtl="0"/>
          <a:r>
            <a:rPr lang="en-IN" smtClean="0"/>
            <a:t>Assigning the child org to the Master</a:t>
          </a:r>
          <a:endParaRPr lang="en-US"/>
        </a:p>
      </dgm:t>
    </dgm:pt>
    <dgm:pt modelId="{D750962E-7229-4588-87EF-AB8C1DA03CCB}" type="parTrans" cxnId="{67F67781-A153-48C5-9352-FEB734766A94}">
      <dgm:prSet/>
      <dgm:spPr/>
      <dgm:t>
        <a:bodyPr/>
        <a:lstStyle/>
        <a:p>
          <a:endParaRPr lang="en-US"/>
        </a:p>
      </dgm:t>
    </dgm:pt>
    <dgm:pt modelId="{8ABA3D5D-8BF3-4671-9F15-FBB914911049}" type="sibTrans" cxnId="{67F67781-A153-48C5-9352-FEB734766A94}">
      <dgm:prSet/>
      <dgm:spPr/>
      <dgm:t>
        <a:bodyPr/>
        <a:lstStyle/>
        <a:p>
          <a:endParaRPr lang="en-US"/>
        </a:p>
      </dgm:t>
    </dgm:pt>
    <dgm:pt modelId="{146BC9F3-7E30-4B60-8A83-A3B6B1B910DF}" type="pres">
      <dgm:prSet presAssocID="{88114983-460B-45EB-877E-C5E2BF5DAE31}" presName="rootnode" presStyleCnt="0">
        <dgm:presLayoutVars>
          <dgm:chMax/>
          <dgm:chPref/>
          <dgm:dir/>
          <dgm:animLvl val="lvl"/>
        </dgm:presLayoutVars>
      </dgm:prSet>
      <dgm:spPr/>
      <dgm:t>
        <a:bodyPr/>
        <a:lstStyle/>
        <a:p>
          <a:endParaRPr lang="en-US"/>
        </a:p>
      </dgm:t>
    </dgm:pt>
    <dgm:pt modelId="{997E5BE1-5FE6-4819-B4D6-98AA62155373}" type="pres">
      <dgm:prSet presAssocID="{DFAFA29C-BB1A-4E00-A8A0-5965817345F7}" presName="composite" presStyleCnt="0"/>
      <dgm:spPr/>
    </dgm:pt>
    <dgm:pt modelId="{BB8B92FA-681D-40D4-B9D7-8B93859CDBB0}" type="pres">
      <dgm:prSet presAssocID="{DFAFA29C-BB1A-4E00-A8A0-5965817345F7}" presName="LShape" presStyleLbl="alignNode1" presStyleIdx="0" presStyleCnt="5"/>
      <dgm:spPr/>
    </dgm:pt>
    <dgm:pt modelId="{B7407CA2-A820-4EAD-9054-504D646EB288}" type="pres">
      <dgm:prSet presAssocID="{DFAFA29C-BB1A-4E00-A8A0-5965817345F7}" presName="ParentText" presStyleLbl="revTx" presStyleIdx="0" presStyleCnt="3">
        <dgm:presLayoutVars>
          <dgm:chMax val="0"/>
          <dgm:chPref val="0"/>
          <dgm:bulletEnabled val="1"/>
        </dgm:presLayoutVars>
      </dgm:prSet>
      <dgm:spPr/>
      <dgm:t>
        <a:bodyPr/>
        <a:lstStyle/>
        <a:p>
          <a:endParaRPr lang="en-US"/>
        </a:p>
      </dgm:t>
    </dgm:pt>
    <dgm:pt modelId="{39B8FCF1-1210-4022-9B56-47A5C6A40530}" type="pres">
      <dgm:prSet presAssocID="{DFAFA29C-BB1A-4E00-A8A0-5965817345F7}" presName="Triangle" presStyleLbl="alignNode1" presStyleIdx="1" presStyleCnt="5"/>
      <dgm:spPr/>
    </dgm:pt>
    <dgm:pt modelId="{72F602BB-9FC4-4411-90ED-E79804F7746C}" type="pres">
      <dgm:prSet presAssocID="{D371C3AD-12F2-4EB3-9D24-93C945090FCB}" presName="sibTrans" presStyleCnt="0"/>
      <dgm:spPr/>
    </dgm:pt>
    <dgm:pt modelId="{23448E93-F541-41A9-9630-ABDEC24C32E6}" type="pres">
      <dgm:prSet presAssocID="{D371C3AD-12F2-4EB3-9D24-93C945090FCB}" presName="space" presStyleCnt="0"/>
      <dgm:spPr/>
    </dgm:pt>
    <dgm:pt modelId="{EF7499D6-F153-459B-8B9F-35864D79472A}" type="pres">
      <dgm:prSet presAssocID="{7D546770-172E-4C1C-8417-893ABB64B6A2}" presName="composite" presStyleCnt="0"/>
      <dgm:spPr/>
    </dgm:pt>
    <dgm:pt modelId="{9758556E-35A1-4F9C-980D-81B8E9B95AA5}" type="pres">
      <dgm:prSet presAssocID="{7D546770-172E-4C1C-8417-893ABB64B6A2}" presName="LShape" presStyleLbl="alignNode1" presStyleIdx="2" presStyleCnt="5"/>
      <dgm:spPr/>
    </dgm:pt>
    <dgm:pt modelId="{C1D01799-AB9F-423C-9882-005C6E0A89B1}" type="pres">
      <dgm:prSet presAssocID="{7D546770-172E-4C1C-8417-893ABB64B6A2}" presName="ParentText" presStyleLbl="revTx" presStyleIdx="1" presStyleCnt="3">
        <dgm:presLayoutVars>
          <dgm:chMax val="0"/>
          <dgm:chPref val="0"/>
          <dgm:bulletEnabled val="1"/>
        </dgm:presLayoutVars>
      </dgm:prSet>
      <dgm:spPr/>
      <dgm:t>
        <a:bodyPr/>
        <a:lstStyle/>
        <a:p>
          <a:endParaRPr lang="en-US"/>
        </a:p>
      </dgm:t>
    </dgm:pt>
    <dgm:pt modelId="{8F97136C-1836-4699-A0A0-4C4A2DA6AE60}" type="pres">
      <dgm:prSet presAssocID="{7D546770-172E-4C1C-8417-893ABB64B6A2}" presName="Triangle" presStyleLbl="alignNode1" presStyleIdx="3" presStyleCnt="5"/>
      <dgm:spPr/>
    </dgm:pt>
    <dgm:pt modelId="{0752063A-DB6E-4911-9C25-1061287187A1}" type="pres">
      <dgm:prSet presAssocID="{82F78663-B6D0-40A8-8799-6FD812A41F9F}" presName="sibTrans" presStyleCnt="0"/>
      <dgm:spPr/>
    </dgm:pt>
    <dgm:pt modelId="{3DA2A10B-F2AC-4863-BEEA-ABBAC638F4DC}" type="pres">
      <dgm:prSet presAssocID="{82F78663-B6D0-40A8-8799-6FD812A41F9F}" presName="space" presStyleCnt="0"/>
      <dgm:spPr/>
    </dgm:pt>
    <dgm:pt modelId="{F8A74F66-D495-4558-A901-F4491F5C8199}" type="pres">
      <dgm:prSet presAssocID="{F3FA324A-DF3C-46B1-85E8-C2D07893E587}" presName="composite" presStyleCnt="0"/>
      <dgm:spPr/>
    </dgm:pt>
    <dgm:pt modelId="{6B10BC34-CA9F-4C29-B40E-9C5F951FFC39}" type="pres">
      <dgm:prSet presAssocID="{F3FA324A-DF3C-46B1-85E8-C2D07893E587}" presName="LShape" presStyleLbl="alignNode1" presStyleIdx="4" presStyleCnt="5"/>
      <dgm:spPr/>
    </dgm:pt>
    <dgm:pt modelId="{E703522B-1E07-41A9-A1D5-4E193DE8B54F}" type="pres">
      <dgm:prSet presAssocID="{F3FA324A-DF3C-46B1-85E8-C2D07893E587}" presName="ParentText" presStyleLbl="revTx" presStyleIdx="2" presStyleCnt="3">
        <dgm:presLayoutVars>
          <dgm:chMax val="0"/>
          <dgm:chPref val="0"/>
          <dgm:bulletEnabled val="1"/>
        </dgm:presLayoutVars>
      </dgm:prSet>
      <dgm:spPr/>
      <dgm:t>
        <a:bodyPr/>
        <a:lstStyle/>
        <a:p>
          <a:endParaRPr lang="en-US"/>
        </a:p>
      </dgm:t>
    </dgm:pt>
  </dgm:ptLst>
  <dgm:cxnLst>
    <dgm:cxn modelId="{67F67781-A153-48C5-9352-FEB734766A94}" srcId="{88114983-460B-45EB-877E-C5E2BF5DAE31}" destId="{F3FA324A-DF3C-46B1-85E8-C2D07893E587}" srcOrd="2" destOrd="0" parTransId="{D750962E-7229-4588-87EF-AB8C1DA03CCB}" sibTransId="{8ABA3D5D-8BF3-4671-9F15-FBB914911049}"/>
    <dgm:cxn modelId="{D25D7230-6485-48FD-B601-A211D2D30B93}" type="presOf" srcId="{88114983-460B-45EB-877E-C5E2BF5DAE31}" destId="{146BC9F3-7E30-4B60-8A83-A3B6B1B910DF}" srcOrd="0" destOrd="0" presId="urn:microsoft.com/office/officeart/2009/3/layout/StepUpProcess"/>
    <dgm:cxn modelId="{14B8EE60-DE97-40B1-96DF-CE3D13E46808}" type="presOf" srcId="{7D546770-172E-4C1C-8417-893ABB64B6A2}" destId="{C1D01799-AB9F-423C-9882-005C6E0A89B1}" srcOrd="0" destOrd="0" presId="urn:microsoft.com/office/officeart/2009/3/layout/StepUpProcess"/>
    <dgm:cxn modelId="{ECE8DC08-F56C-44A0-BDC6-84FE2C04D811}" type="presOf" srcId="{F3FA324A-DF3C-46B1-85E8-C2D07893E587}" destId="{E703522B-1E07-41A9-A1D5-4E193DE8B54F}" srcOrd="0" destOrd="0" presId="urn:microsoft.com/office/officeart/2009/3/layout/StepUpProcess"/>
    <dgm:cxn modelId="{632105E9-57B7-439E-BBD3-7E0367E4C86E}" type="presOf" srcId="{DFAFA29C-BB1A-4E00-A8A0-5965817345F7}" destId="{B7407CA2-A820-4EAD-9054-504D646EB288}" srcOrd="0" destOrd="0" presId="urn:microsoft.com/office/officeart/2009/3/layout/StepUpProcess"/>
    <dgm:cxn modelId="{D2B74C13-1D7F-4D24-8A27-ADDD19A94D72}" srcId="{88114983-460B-45EB-877E-C5E2BF5DAE31}" destId="{7D546770-172E-4C1C-8417-893ABB64B6A2}" srcOrd="1" destOrd="0" parTransId="{E34E9905-8161-444D-87E3-B01325F31FC9}" sibTransId="{82F78663-B6D0-40A8-8799-6FD812A41F9F}"/>
    <dgm:cxn modelId="{DB23E400-8F0E-4801-92C3-CAE0009E1AA8}" srcId="{88114983-460B-45EB-877E-C5E2BF5DAE31}" destId="{DFAFA29C-BB1A-4E00-A8A0-5965817345F7}" srcOrd="0" destOrd="0" parTransId="{6613C203-F1B9-416A-A290-C31E34764679}" sibTransId="{D371C3AD-12F2-4EB3-9D24-93C945090FCB}"/>
    <dgm:cxn modelId="{B1B2B58C-B9D4-4D06-BFF7-A1F93FAB85E1}" type="presParOf" srcId="{146BC9F3-7E30-4B60-8A83-A3B6B1B910DF}" destId="{997E5BE1-5FE6-4819-B4D6-98AA62155373}" srcOrd="0" destOrd="0" presId="urn:microsoft.com/office/officeart/2009/3/layout/StepUpProcess"/>
    <dgm:cxn modelId="{6BE096D1-184F-4134-96B3-6CEA8A08C0C2}" type="presParOf" srcId="{997E5BE1-5FE6-4819-B4D6-98AA62155373}" destId="{BB8B92FA-681D-40D4-B9D7-8B93859CDBB0}" srcOrd="0" destOrd="0" presId="urn:microsoft.com/office/officeart/2009/3/layout/StepUpProcess"/>
    <dgm:cxn modelId="{97DE140C-13EF-4D8A-A34B-F33A09998CCC}" type="presParOf" srcId="{997E5BE1-5FE6-4819-B4D6-98AA62155373}" destId="{B7407CA2-A820-4EAD-9054-504D646EB288}" srcOrd="1" destOrd="0" presId="urn:microsoft.com/office/officeart/2009/3/layout/StepUpProcess"/>
    <dgm:cxn modelId="{836BAFCD-7D50-4A4B-98A1-E08D5180FBE5}" type="presParOf" srcId="{997E5BE1-5FE6-4819-B4D6-98AA62155373}" destId="{39B8FCF1-1210-4022-9B56-47A5C6A40530}" srcOrd="2" destOrd="0" presId="urn:microsoft.com/office/officeart/2009/3/layout/StepUpProcess"/>
    <dgm:cxn modelId="{3C66ACA7-04C9-4737-9C31-0765BC8C82C9}" type="presParOf" srcId="{146BC9F3-7E30-4B60-8A83-A3B6B1B910DF}" destId="{72F602BB-9FC4-4411-90ED-E79804F7746C}" srcOrd="1" destOrd="0" presId="urn:microsoft.com/office/officeart/2009/3/layout/StepUpProcess"/>
    <dgm:cxn modelId="{130A1EEA-30C7-4057-8410-AC21D4ECEB5E}" type="presParOf" srcId="{72F602BB-9FC4-4411-90ED-E79804F7746C}" destId="{23448E93-F541-41A9-9630-ABDEC24C32E6}" srcOrd="0" destOrd="0" presId="urn:microsoft.com/office/officeart/2009/3/layout/StepUpProcess"/>
    <dgm:cxn modelId="{C4DF96C5-B5BB-417C-A48E-F3F619B3183C}" type="presParOf" srcId="{146BC9F3-7E30-4B60-8A83-A3B6B1B910DF}" destId="{EF7499D6-F153-459B-8B9F-35864D79472A}" srcOrd="2" destOrd="0" presId="urn:microsoft.com/office/officeart/2009/3/layout/StepUpProcess"/>
    <dgm:cxn modelId="{E9292092-FBB4-4AF4-A461-202015E65583}" type="presParOf" srcId="{EF7499D6-F153-459B-8B9F-35864D79472A}" destId="{9758556E-35A1-4F9C-980D-81B8E9B95AA5}" srcOrd="0" destOrd="0" presId="urn:microsoft.com/office/officeart/2009/3/layout/StepUpProcess"/>
    <dgm:cxn modelId="{E44C6CA8-FB1A-47F5-986A-B00887EF2C38}" type="presParOf" srcId="{EF7499D6-F153-459B-8B9F-35864D79472A}" destId="{C1D01799-AB9F-423C-9882-005C6E0A89B1}" srcOrd="1" destOrd="0" presId="urn:microsoft.com/office/officeart/2009/3/layout/StepUpProcess"/>
    <dgm:cxn modelId="{8D2806CB-A462-41A4-852D-E138B4BEB247}" type="presParOf" srcId="{EF7499D6-F153-459B-8B9F-35864D79472A}" destId="{8F97136C-1836-4699-A0A0-4C4A2DA6AE60}" srcOrd="2" destOrd="0" presId="urn:microsoft.com/office/officeart/2009/3/layout/StepUpProcess"/>
    <dgm:cxn modelId="{61A7E2A4-16B1-4399-B1A0-1FB0AB06CCF3}" type="presParOf" srcId="{146BC9F3-7E30-4B60-8A83-A3B6B1B910DF}" destId="{0752063A-DB6E-4911-9C25-1061287187A1}" srcOrd="3" destOrd="0" presId="urn:microsoft.com/office/officeart/2009/3/layout/StepUpProcess"/>
    <dgm:cxn modelId="{603DE161-7193-4F81-9F99-9C1BF4EBE7EF}" type="presParOf" srcId="{0752063A-DB6E-4911-9C25-1061287187A1}" destId="{3DA2A10B-F2AC-4863-BEEA-ABBAC638F4DC}" srcOrd="0" destOrd="0" presId="urn:microsoft.com/office/officeart/2009/3/layout/StepUpProcess"/>
    <dgm:cxn modelId="{DA2B9894-95A2-4274-80A7-F7ABAB1B637E}" type="presParOf" srcId="{146BC9F3-7E30-4B60-8A83-A3B6B1B910DF}" destId="{F8A74F66-D495-4558-A901-F4491F5C8199}" srcOrd="4" destOrd="0" presId="urn:microsoft.com/office/officeart/2009/3/layout/StepUpProcess"/>
    <dgm:cxn modelId="{53EA972A-9DC8-4BC0-8D85-B9B17BE19C58}" type="presParOf" srcId="{F8A74F66-D495-4558-A901-F4491F5C8199}" destId="{6B10BC34-CA9F-4C29-B40E-9C5F951FFC39}" srcOrd="0" destOrd="0" presId="urn:microsoft.com/office/officeart/2009/3/layout/StepUpProcess"/>
    <dgm:cxn modelId="{718AD6C9-D805-49D5-A231-04B537F16A9C}" type="presParOf" srcId="{F8A74F66-D495-4558-A901-F4491F5C8199}" destId="{E703522B-1E07-41A9-A1D5-4E193DE8B54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3B25F8B-7C0A-4C92-BC63-25ED3CE5D8F2}" type="doc">
      <dgm:prSet loTypeId="urn:microsoft.com/office/officeart/2005/8/layout/process1" loCatId="process" qsTypeId="urn:microsoft.com/office/officeart/2005/8/quickstyle/simple1" qsCatId="simple" csTypeId="urn:microsoft.com/office/officeart/2005/8/colors/accent4_2" csCatId="accent4"/>
      <dgm:spPr/>
      <dgm:t>
        <a:bodyPr/>
        <a:lstStyle/>
        <a:p>
          <a:endParaRPr lang="en-US"/>
        </a:p>
      </dgm:t>
    </dgm:pt>
    <dgm:pt modelId="{A940CB53-BE39-4B27-A4B2-D6D2B0307A9E}">
      <dgm:prSet/>
      <dgm:spPr/>
      <dgm:t>
        <a:bodyPr/>
        <a:lstStyle/>
        <a:p>
          <a:pPr rtl="0"/>
          <a:r>
            <a:rPr lang="en-US" smtClean="0"/>
            <a:t>Newly created items are displayed.</a:t>
          </a:r>
          <a:endParaRPr lang="en-US"/>
        </a:p>
      </dgm:t>
    </dgm:pt>
    <dgm:pt modelId="{C1A7E07B-72F6-4F83-BB03-CD17BBBC73CE}" type="parTrans" cxnId="{A5CD6D8E-BC17-46DE-BDEA-AA5FC70F7950}">
      <dgm:prSet/>
      <dgm:spPr/>
      <dgm:t>
        <a:bodyPr/>
        <a:lstStyle/>
        <a:p>
          <a:endParaRPr lang="en-US"/>
        </a:p>
      </dgm:t>
    </dgm:pt>
    <dgm:pt modelId="{8CEDBCA1-32E0-42D8-88E6-5C52E945D0A3}" type="sibTrans" cxnId="{A5CD6D8E-BC17-46DE-BDEA-AA5FC70F7950}">
      <dgm:prSet/>
      <dgm:spPr/>
      <dgm:t>
        <a:bodyPr/>
        <a:lstStyle/>
        <a:p>
          <a:endParaRPr lang="en-US"/>
        </a:p>
      </dgm:t>
    </dgm:pt>
    <dgm:pt modelId="{66404E8A-A0BD-40E6-8886-F24AD6625D69}">
      <dgm:prSet/>
      <dgm:spPr/>
      <dgm:t>
        <a:bodyPr/>
        <a:lstStyle/>
        <a:p>
          <a:pPr rtl="0"/>
          <a:r>
            <a:rPr lang="en-US" smtClean="0"/>
            <a:t>Synchronization of data between EBS and IMDM application</a:t>
          </a:r>
          <a:endParaRPr lang="en-US"/>
        </a:p>
      </dgm:t>
    </dgm:pt>
    <dgm:pt modelId="{A7F07336-8705-42CA-AB4A-0E6B284CC967}" type="parTrans" cxnId="{C620E543-3EAB-4AE0-A8F6-B2D7C7B84320}">
      <dgm:prSet/>
      <dgm:spPr/>
      <dgm:t>
        <a:bodyPr/>
        <a:lstStyle/>
        <a:p>
          <a:endParaRPr lang="en-US"/>
        </a:p>
      </dgm:t>
    </dgm:pt>
    <dgm:pt modelId="{5834F131-163A-4EA9-8887-B0C282E81D8A}" type="sibTrans" cxnId="{C620E543-3EAB-4AE0-A8F6-B2D7C7B84320}">
      <dgm:prSet/>
      <dgm:spPr/>
      <dgm:t>
        <a:bodyPr/>
        <a:lstStyle/>
        <a:p>
          <a:endParaRPr lang="en-US"/>
        </a:p>
      </dgm:t>
    </dgm:pt>
    <dgm:pt modelId="{B25280C2-01E7-4940-A492-6CEDD2E65DD4}" type="pres">
      <dgm:prSet presAssocID="{73B25F8B-7C0A-4C92-BC63-25ED3CE5D8F2}" presName="Name0" presStyleCnt="0">
        <dgm:presLayoutVars>
          <dgm:dir/>
          <dgm:resizeHandles val="exact"/>
        </dgm:presLayoutVars>
      </dgm:prSet>
      <dgm:spPr/>
      <dgm:t>
        <a:bodyPr/>
        <a:lstStyle/>
        <a:p>
          <a:endParaRPr lang="en-US"/>
        </a:p>
      </dgm:t>
    </dgm:pt>
    <dgm:pt modelId="{8C325C28-EF41-4599-B6AE-9A5142B01DB0}" type="pres">
      <dgm:prSet presAssocID="{A940CB53-BE39-4B27-A4B2-D6D2B0307A9E}" presName="node" presStyleLbl="node1" presStyleIdx="0" presStyleCnt="2">
        <dgm:presLayoutVars>
          <dgm:bulletEnabled val="1"/>
        </dgm:presLayoutVars>
      </dgm:prSet>
      <dgm:spPr/>
      <dgm:t>
        <a:bodyPr/>
        <a:lstStyle/>
        <a:p>
          <a:endParaRPr lang="en-US"/>
        </a:p>
      </dgm:t>
    </dgm:pt>
    <dgm:pt modelId="{AA7513DB-406E-4F1F-B679-2A0AA5468DB7}" type="pres">
      <dgm:prSet presAssocID="{8CEDBCA1-32E0-42D8-88E6-5C52E945D0A3}" presName="sibTrans" presStyleLbl="sibTrans2D1" presStyleIdx="0" presStyleCnt="1"/>
      <dgm:spPr/>
      <dgm:t>
        <a:bodyPr/>
        <a:lstStyle/>
        <a:p>
          <a:endParaRPr lang="en-US"/>
        </a:p>
      </dgm:t>
    </dgm:pt>
    <dgm:pt modelId="{6951C719-99F2-4365-A626-1235BDB50466}" type="pres">
      <dgm:prSet presAssocID="{8CEDBCA1-32E0-42D8-88E6-5C52E945D0A3}" presName="connectorText" presStyleLbl="sibTrans2D1" presStyleIdx="0" presStyleCnt="1"/>
      <dgm:spPr/>
      <dgm:t>
        <a:bodyPr/>
        <a:lstStyle/>
        <a:p>
          <a:endParaRPr lang="en-US"/>
        </a:p>
      </dgm:t>
    </dgm:pt>
    <dgm:pt modelId="{274CCB20-4E55-4C3F-A7E4-6CFCB6A2E8F8}" type="pres">
      <dgm:prSet presAssocID="{66404E8A-A0BD-40E6-8886-F24AD6625D69}" presName="node" presStyleLbl="node1" presStyleIdx="1" presStyleCnt="2">
        <dgm:presLayoutVars>
          <dgm:bulletEnabled val="1"/>
        </dgm:presLayoutVars>
      </dgm:prSet>
      <dgm:spPr/>
      <dgm:t>
        <a:bodyPr/>
        <a:lstStyle/>
        <a:p>
          <a:endParaRPr lang="en-US"/>
        </a:p>
      </dgm:t>
    </dgm:pt>
  </dgm:ptLst>
  <dgm:cxnLst>
    <dgm:cxn modelId="{8D62065E-C040-4688-89E5-23719680E8FF}" type="presOf" srcId="{A940CB53-BE39-4B27-A4B2-D6D2B0307A9E}" destId="{8C325C28-EF41-4599-B6AE-9A5142B01DB0}" srcOrd="0" destOrd="0" presId="urn:microsoft.com/office/officeart/2005/8/layout/process1"/>
    <dgm:cxn modelId="{0F51E68F-D9F4-4B4F-9877-44C10E664F88}" type="presOf" srcId="{8CEDBCA1-32E0-42D8-88E6-5C52E945D0A3}" destId="{6951C719-99F2-4365-A626-1235BDB50466}" srcOrd="1" destOrd="0" presId="urn:microsoft.com/office/officeart/2005/8/layout/process1"/>
    <dgm:cxn modelId="{0410D661-B1D5-4E78-9086-D7226C3D01A2}" type="presOf" srcId="{8CEDBCA1-32E0-42D8-88E6-5C52E945D0A3}" destId="{AA7513DB-406E-4F1F-B679-2A0AA5468DB7}" srcOrd="0" destOrd="0" presId="urn:microsoft.com/office/officeart/2005/8/layout/process1"/>
    <dgm:cxn modelId="{D8903FB3-8E9C-4C69-950F-83736FD9E26F}" type="presOf" srcId="{73B25F8B-7C0A-4C92-BC63-25ED3CE5D8F2}" destId="{B25280C2-01E7-4940-A492-6CEDD2E65DD4}" srcOrd="0" destOrd="0" presId="urn:microsoft.com/office/officeart/2005/8/layout/process1"/>
    <dgm:cxn modelId="{A5CD6D8E-BC17-46DE-BDEA-AA5FC70F7950}" srcId="{73B25F8B-7C0A-4C92-BC63-25ED3CE5D8F2}" destId="{A940CB53-BE39-4B27-A4B2-D6D2B0307A9E}" srcOrd="0" destOrd="0" parTransId="{C1A7E07B-72F6-4F83-BB03-CD17BBBC73CE}" sibTransId="{8CEDBCA1-32E0-42D8-88E6-5C52E945D0A3}"/>
    <dgm:cxn modelId="{C620E543-3EAB-4AE0-A8F6-B2D7C7B84320}" srcId="{73B25F8B-7C0A-4C92-BC63-25ED3CE5D8F2}" destId="{66404E8A-A0BD-40E6-8886-F24AD6625D69}" srcOrd="1" destOrd="0" parTransId="{A7F07336-8705-42CA-AB4A-0E6B284CC967}" sibTransId="{5834F131-163A-4EA9-8887-B0C282E81D8A}"/>
    <dgm:cxn modelId="{641C77D6-99C1-4DAD-A073-C54E06F64046}" type="presOf" srcId="{66404E8A-A0BD-40E6-8886-F24AD6625D69}" destId="{274CCB20-4E55-4C3F-A7E4-6CFCB6A2E8F8}" srcOrd="0" destOrd="0" presId="urn:microsoft.com/office/officeart/2005/8/layout/process1"/>
    <dgm:cxn modelId="{B33ED7E1-3608-48A6-BBD1-89A53AAA99D6}" type="presParOf" srcId="{B25280C2-01E7-4940-A492-6CEDD2E65DD4}" destId="{8C325C28-EF41-4599-B6AE-9A5142B01DB0}" srcOrd="0" destOrd="0" presId="urn:microsoft.com/office/officeart/2005/8/layout/process1"/>
    <dgm:cxn modelId="{A183D8B1-3584-4160-BC61-AC642B539271}" type="presParOf" srcId="{B25280C2-01E7-4940-A492-6CEDD2E65DD4}" destId="{AA7513DB-406E-4F1F-B679-2A0AA5468DB7}" srcOrd="1" destOrd="0" presId="urn:microsoft.com/office/officeart/2005/8/layout/process1"/>
    <dgm:cxn modelId="{D13A36AE-10E8-4B68-8440-596F6E8F2D9D}" type="presParOf" srcId="{AA7513DB-406E-4F1F-B679-2A0AA5468DB7}" destId="{6951C719-99F2-4365-A626-1235BDB50466}" srcOrd="0" destOrd="0" presId="urn:microsoft.com/office/officeart/2005/8/layout/process1"/>
    <dgm:cxn modelId="{68C0EBA3-6B26-4B0E-B583-811A995AD146}" type="presParOf" srcId="{B25280C2-01E7-4940-A492-6CEDD2E65DD4}" destId="{274CCB20-4E55-4C3F-A7E4-6CFCB6A2E8F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4C24099-F63C-4331-830E-4E2FB27270A3}" type="doc">
      <dgm:prSet loTypeId="urn:microsoft.com/office/officeart/2005/8/layout/vProcess5" loCatId="process" qsTypeId="urn:microsoft.com/office/officeart/2005/8/quickstyle/simple1" qsCatId="simple" csTypeId="urn:microsoft.com/office/officeart/2005/8/colors/accent4_2" csCatId="accent4"/>
      <dgm:spPr/>
      <dgm:t>
        <a:bodyPr/>
        <a:lstStyle/>
        <a:p>
          <a:endParaRPr lang="en-US"/>
        </a:p>
      </dgm:t>
    </dgm:pt>
    <dgm:pt modelId="{F6D79CB6-AA68-49E3-8BA2-98FAFF54B3CC}">
      <dgm:prSet/>
      <dgm:spPr/>
      <dgm:t>
        <a:bodyPr/>
        <a:lstStyle/>
        <a:p>
          <a:pPr rtl="0"/>
          <a:r>
            <a:rPr lang="en-US" smtClean="0"/>
            <a:t>Provides the status of items in workflow</a:t>
          </a:r>
          <a:endParaRPr lang="en-US"/>
        </a:p>
      </dgm:t>
    </dgm:pt>
    <dgm:pt modelId="{8E9AB47F-FFA8-40AB-96F3-09C756C99771}" type="parTrans" cxnId="{6B4D1289-D71A-4D23-9E9D-7D38EE0B27A8}">
      <dgm:prSet/>
      <dgm:spPr/>
      <dgm:t>
        <a:bodyPr/>
        <a:lstStyle/>
        <a:p>
          <a:endParaRPr lang="en-US"/>
        </a:p>
      </dgm:t>
    </dgm:pt>
    <dgm:pt modelId="{4BDC00B3-54A4-4FDA-A485-0DB6CBDB3EF7}" type="sibTrans" cxnId="{6B4D1289-D71A-4D23-9E9D-7D38EE0B27A8}">
      <dgm:prSet/>
      <dgm:spPr/>
      <dgm:t>
        <a:bodyPr/>
        <a:lstStyle/>
        <a:p>
          <a:endParaRPr lang="en-US"/>
        </a:p>
      </dgm:t>
    </dgm:pt>
    <dgm:pt modelId="{FA6D5B6F-C741-4B06-AF72-4F38AFA473AD}">
      <dgm:prSet/>
      <dgm:spPr/>
      <dgm:t>
        <a:bodyPr/>
        <a:lstStyle/>
        <a:p>
          <a:pPr rtl="0"/>
          <a:r>
            <a:rPr lang="en-US" smtClean="0"/>
            <a:t>Items ‘In-Process’</a:t>
          </a:r>
          <a:endParaRPr lang="en-US"/>
        </a:p>
      </dgm:t>
    </dgm:pt>
    <dgm:pt modelId="{190A3A27-84A1-435A-B672-E635A83173F9}" type="parTrans" cxnId="{CCE825FB-6243-4C25-ADDE-B0577C3B9031}">
      <dgm:prSet/>
      <dgm:spPr/>
      <dgm:t>
        <a:bodyPr/>
        <a:lstStyle/>
        <a:p>
          <a:endParaRPr lang="en-US"/>
        </a:p>
      </dgm:t>
    </dgm:pt>
    <dgm:pt modelId="{06C20356-77AF-4AA1-A928-10CCDCC38AA5}" type="sibTrans" cxnId="{CCE825FB-6243-4C25-ADDE-B0577C3B9031}">
      <dgm:prSet/>
      <dgm:spPr/>
      <dgm:t>
        <a:bodyPr/>
        <a:lstStyle/>
        <a:p>
          <a:endParaRPr lang="en-US"/>
        </a:p>
      </dgm:t>
    </dgm:pt>
    <dgm:pt modelId="{A82380E5-696B-4927-BB71-BC1756658DBB}" type="pres">
      <dgm:prSet presAssocID="{94C24099-F63C-4331-830E-4E2FB27270A3}" presName="outerComposite" presStyleCnt="0">
        <dgm:presLayoutVars>
          <dgm:chMax val="5"/>
          <dgm:dir/>
          <dgm:resizeHandles val="exact"/>
        </dgm:presLayoutVars>
      </dgm:prSet>
      <dgm:spPr/>
      <dgm:t>
        <a:bodyPr/>
        <a:lstStyle/>
        <a:p>
          <a:endParaRPr lang="en-US"/>
        </a:p>
      </dgm:t>
    </dgm:pt>
    <dgm:pt modelId="{AFF88CE4-7A94-4EC5-939F-AE55705B7922}" type="pres">
      <dgm:prSet presAssocID="{94C24099-F63C-4331-830E-4E2FB27270A3}" presName="dummyMaxCanvas" presStyleCnt="0">
        <dgm:presLayoutVars/>
      </dgm:prSet>
      <dgm:spPr/>
    </dgm:pt>
    <dgm:pt modelId="{6032B40B-A842-45EA-8CB5-49771AAB1DFA}" type="pres">
      <dgm:prSet presAssocID="{94C24099-F63C-4331-830E-4E2FB27270A3}" presName="TwoNodes_1" presStyleLbl="node1" presStyleIdx="0" presStyleCnt="2">
        <dgm:presLayoutVars>
          <dgm:bulletEnabled val="1"/>
        </dgm:presLayoutVars>
      </dgm:prSet>
      <dgm:spPr/>
      <dgm:t>
        <a:bodyPr/>
        <a:lstStyle/>
        <a:p>
          <a:endParaRPr lang="en-US"/>
        </a:p>
      </dgm:t>
    </dgm:pt>
    <dgm:pt modelId="{58644701-C23C-49BB-984B-8B35658710A7}" type="pres">
      <dgm:prSet presAssocID="{94C24099-F63C-4331-830E-4E2FB27270A3}" presName="TwoNodes_2" presStyleLbl="node1" presStyleIdx="1" presStyleCnt="2">
        <dgm:presLayoutVars>
          <dgm:bulletEnabled val="1"/>
        </dgm:presLayoutVars>
      </dgm:prSet>
      <dgm:spPr/>
      <dgm:t>
        <a:bodyPr/>
        <a:lstStyle/>
        <a:p>
          <a:endParaRPr lang="en-US"/>
        </a:p>
      </dgm:t>
    </dgm:pt>
    <dgm:pt modelId="{66218459-E809-40BD-B739-DF1F2EDBD42E}" type="pres">
      <dgm:prSet presAssocID="{94C24099-F63C-4331-830E-4E2FB27270A3}" presName="TwoConn_1-2" presStyleLbl="fgAccFollowNode1" presStyleIdx="0" presStyleCnt="1">
        <dgm:presLayoutVars>
          <dgm:bulletEnabled val="1"/>
        </dgm:presLayoutVars>
      </dgm:prSet>
      <dgm:spPr/>
      <dgm:t>
        <a:bodyPr/>
        <a:lstStyle/>
        <a:p>
          <a:endParaRPr lang="en-US"/>
        </a:p>
      </dgm:t>
    </dgm:pt>
    <dgm:pt modelId="{395E8921-4E68-4CCA-9CF2-746FD051F0AE}" type="pres">
      <dgm:prSet presAssocID="{94C24099-F63C-4331-830E-4E2FB27270A3}" presName="TwoNodes_1_text" presStyleLbl="node1" presStyleIdx="1" presStyleCnt="2">
        <dgm:presLayoutVars>
          <dgm:bulletEnabled val="1"/>
        </dgm:presLayoutVars>
      </dgm:prSet>
      <dgm:spPr/>
      <dgm:t>
        <a:bodyPr/>
        <a:lstStyle/>
        <a:p>
          <a:endParaRPr lang="en-US"/>
        </a:p>
      </dgm:t>
    </dgm:pt>
    <dgm:pt modelId="{828552FD-880B-452C-9703-3499620D754F}" type="pres">
      <dgm:prSet presAssocID="{94C24099-F63C-4331-830E-4E2FB27270A3}" presName="TwoNodes_2_text" presStyleLbl="node1" presStyleIdx="1" presStyleCnt="2">
        <dgm:presLayoutVars>
          <dgm:bulletEnabled val="1"/>
        </dgm:presLayoutVars>
      </dgm:prSet>
      <dgm:spPr/>
      <dgm:t>
        <a:bodyPr/>
        <a:lstStyle/>
        <a:p>
          <a:endParaRPr lang="en-US"/>
        </a:p>
      </dgm:t>
    </dgm:pt>
  </dgm:ptLst>
  <dgm:cxnLst>
    <dgm:cxn modelId="{CAE04916-8D27-4291-B503-5D19556DD46B}" type="presOf" srcId="{FA6D5B6F-C741-4B06-AF72-4F38AFA473AD}" destId="{58644701-C23C-49BB-984B-8B35658710A7}" srcOrd="0" destOrd="0" presId="urn:microsoft.com/office/officeart/2005/8/layout/vProcess5"/>
    <dgm:cxn modelId="{E7097671-9C48-4C96-9926-179919E891CD}" type="presOf" srcId="{F6D79CB6-AA68-49E3-8BA2-98FAFF54B3CC}" destId="{395E8921-4E68-4CCA-9CF2-746FD051F0AE}" srcOrd="1" destOrd="0" presId="urn:microsoft.com/office/officeart/2005/8/layout/vProcess5"/>
    <dgm:cxn modelId="{B87E3A78-E0AD-4BFF-9DA9-7024CB5230F6}" type="presOf" srcId="{4BDC00B3-54A4-4FDA-A485-0DB6CBDB3EF7}" destId="{66218459-E809-40BD-B739-DF1F2EDBD42E}" srcOrd="0" destOrd="0" presId="urn:microsoft.com/office/officeart/2005/8/layout/vProcess5"/>
    <dgm:cxn modelId="{9E71D82D-8EFB-4AA4-9BB9-10B0B915FC3A}" type="presOf" srcId="{F6D79CB6-AA68-49E3-8BA2-98FAFF54B3CC}" destId="{6032B40B-A842-45EA-8CB5-49771AAB1DFA}" srcOrd="0" destOrd="0" presId="urn:microsoft.com/office/officeart/2005/8/layout/vProcess5"/>
    <dgm:cxn modelId="{7EE49931-DECE-4FF3-A3F5-0EE12C4F45A0}" type="presOf" srcId="{94C24099-F63C-4331-830E-4E2FB27270A3}" destId="{A82380E5-696B-4927-BB71-BC1756658DBB}" srcOrd="0" destOrd="0" presId="urn:microsoft.com/office/officeart/2005/8/layout/vProcess5"/>
    <dgm:cxn modelId="{6B4D1289-D71A-4D23-9E9D-7D38EE0B27A8}" srcId="{94C24099-F63C-4331-830E-4E2FB27270A3}" destId="{F6D79CB6-AA68-49E3-8BA2-98FAFF54B3CC}" srcOrd="0" destOrd="0" parTransId="{8E9AB47F-FFA8-40AB-96F3-09C756C99771}" sibTransId="{4BDC00B3-54A4-4FDA-A485-0DB6CBDB3EF7}"/>
    <dgm:cxn modelId="{CB7EB02F-4F25-4F8A-8FB8-9AB05740D01D}" type="presOf" srcId="{FA6D5B6F-C741-4B06-AF72-4F38AFA473AD}" destId="{828552FD-880B-452C-9703-3499620D754F}" srcOrd="1" destOrd="0" presId="urn:microsoft.com/office/officeart/2005/8/layout/vProcess5"/>
    <dgm:cxn modelId="{CCE825FB-6243-4C25-ADDE-B0577C3B9031}" srcId="{94C24099-F63C-4331-830E-4E2FB27270A3}" destId="{FA6D5B6F-C741-4B06-AF72-4F38AFA473AD}" srcOrd="1" destOrd="0" parTransId="{190A3A27-84A1-435A-B672-E635A83173F9}" sibTransId="{06C20356-77AF-4AA1-A928-10CCDCC38AA5}"/>
    <dgm:cxn modelId="{2C64FF7F-6E65-468E-A803-FF918F5791D1}" type="presParOf" srcId="{A82380E5-696B-4927-BB71-BC1756658DBB}" destId="{AFF88CE4-7A94-4EC5-939F-AE55705B7922}" srcOrd="0" destOrd="0" presId="urn:microsoft.com/office/officeart/2005/8/layout/vProcess5"/>
    <dgm:cxn modelId="{1142974E-1716-45DB-BADA-81EF0A2ABDE5}" type="presParOf" srcId="{A82380E5-696B-4927-BB71-BC1756658DBB}" destId="{6032B40B-A842-45EA-8CB5-49771AAB1DFA}" srcOrd="1" destOrd="0" presId="urn:microsoft.com/office/officeart/2005/8/layout/vProcess5"/>
    <dgm:cxn modelId="{5BD3C371-E640-418E-85AE-E595C9BEB8BB}" type="presParOf" srcId="{A82380E5-696B-4927-BB71-BC1756658DBB}" destId="{58644701-C23C-49BB-984B-8B35658710A7}" srcOrd="2" destOrd="0" presId="urn:microsoft.com/office/officeart/2005/8/layout/vProcess5"/>
    <dgm:cxn modelId="{C0010FD8-17B2-4312-88BC-866418D843C0}" type="presParOf" srcId="{A82380E5-696B-4927-BB71-BC1756658DBB}" destId="{66218459-E809-40BD-B739-DF1F2EDBD42E}" srcOrd="3" destOrd="0" presId="urn:microsoft.com/office/officeart/2005/8/layout/vProcess5"/>
    <dgm:cxn modelId="{B732FC6A-E5CE-47E1-A097-6AC51ACF25DB}" type="presParOf" srcId="{A82380E5-696B-4927-BB71-BC1756658DBB}" destId="{395E8921-4E68-4CCA-9CF2-746FD051F0AE}" srcOrd="4" destOrd="0" presId="urn:microsoft.com/office/officeart/2005/8/layout/vProcess5"/>
    <dgm:cxn modelId="{4C471A82-101E-4F23-8755-CCDE9C645DB5}" type="presParOf" srcId="{A82380E5-696B-4927-BB71-BC1756658DBB}" destId="{828552FD-880B-452C-9703-3499620D754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2B34EF-17CB-48DD-B85F-6C550470EE07}"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n-US"/>
        </a:p>
      </dgm:t>
    </dgm:pt>
    <dgm:pt modelId="{F2917831-CB4D-4A5C-9A39-F988CF097BF8}">
      <dgm:prSet/>
      <dgm:spPr/>
      <dgm:t>
        <a:bodyPr/>
        <a:lstStyle/>
        <a:p>
          <a:pPr rtl="0"/>
          <a:r>
            <a:rPr lang="en-US" dirty="0" smtClean="0"/>
            <a:t>Avoid item duplication – reduced number of items</a:t>
          </a:r>
          <a:endParaRPr lang="en-US" dirty="0"/>
        </a:p>
      </dgm:t>
    </dgm:pt>
    <dgm:pt modelId="{DA0DC864-1B47-42D0-8DAE-68694079A224}" type="parTrans" cxnId="{5FEA1E1B-EBEF-4B08-879C-1CCA4D56A649}">
      <dgm:prSet/>
      <dgm:spPr/>
      <dgm:t>
        <a:bodyPr/>
        <a:lstStyle/>
        <a:p>
          <a:endParaRPr lang="en-US"/>
        </a:p>
      </dgm:t>
    </dgm:pt>
    <dgm:pt modelId="{2C574E7B-A83B-4ACC-A3B0-FEDA5610AE3B}" type="sibTrans" cxnId="{5FEA1E1B-EBEF-4B08-879C-1CCA4D56A649}">
      <dgm:prSet/>
      <dgm:spPr/>
      <dgm:t>
        <a:bodyPr/>
        <a:lstStyle/>
        <a:p>
          <a:endParaRPr lang="en-US"/>
        </a:p>
      </dgm:t>
    </dgm:pt>
    <dgm:pt modelId="{D3E3955E-5586-4EDA-AFC5-A4212C3E7C90}">
      <dgm:prSet/>
      <dgm:spPr/>
      <dgm:t>
        <a:bodyPr/>
        <a:lstStyle/>
        <a:p>
          <a:pPr rtl="0"/>
          <a:r>
            <a:rPr lang="en-US" dirty="0" smtClean="0"/>
            <a:t>Easy maintenance of item data with a defined process</a:t>
          </a:r>
          <a:endParaRPr lang="en-US" dirty="0"/>
        </a:p>
      </dgm:t>
    </dgm:pt>
    <dgm:pt modelId="{8E6B6947-0B79-49AF-B89C-66F0BC43D1AC}" type="parTrans" cxnId="{0125AF5D-4D31-4260-A4E5-91C8AB63AC17}">
      <dgm:prSet/>
      <dgm:spPr/>
      <dgm:t>
        <a:bodyPr/>
        <a:lstStyle/>
        <a:p>
          <a:endParaRPr lang="en-US"/>
        </a:p>
      </dgm:t>
    </dgm:pt>
    <dgm:pt modelId="{0C782EB9-C20B-4152-8CD4-71F583EACFC3}" type="sibTrans" cxnId="{0125AF5D-4D31-4260-A4E5-91C8AB63AC17}">
      <dgm:prSet/>
      <dgm:spPr/>
      <dgm:t>
        <a:bodyPr/>
        <a:lstStyle/>
        <a:p>
          <a:endParaRPr lang="en-US"/>
        </a:p>
      </dgm:t>
    </dgm:pt>
    <dgm:pt modelId="{617687BE-55DB-49A2-8C1B-3F63943564E8}">
      <dgm:prSet/>
      <dgm:spPr/>
      <dgm:t>
        <a:bodyPr/>
        <a:lstStyle/>
        <a:p>
          <a:pPr rtl="0"/>
          <a:r>
            <a:rPr lang="en-US" smtClean="0"/>
            <a:t>Seamlessly create and maintain item data with inputs from different departments</a:t>
          </a:r>
          <a:endParaRPr lang="en-US"/>
        </a:p>
      </dgm:t>
    </dgm:pt>
    <dgm:pt modelId="{112DEA0B-A787-42C1-88EB-D0FAC518C2E0}" type="parTrans" cxnId="{EF15D914-A2AA-45F6-AA7F-45C6A6A3DAE8}">
      <dgm:prSet/>
      <dgm:spPr/>
      <dgm:t>
        <a:bodyPr/>
        <a:lstStyle/>
        <a:p>
          <a:endParaRPr lang="en-US"/>
        </a:p>
      </dgm:t>
    </dgm:pt>
    <dgm:pt modelId="{5D0ED0EF-B175-45E3-88A2-51EC755F7CE8}" type="sibTrans" cxnId="{EF15D914-A2AA-45F6-AA7F-45C6A6A3DAE8}">
      <dgm:prSet/>
      <dgm:spPr/>
      <dgm:t>
        <a:bodyPr/>
        <a:lstStyle/>
        <a:p>
          <a:endParaRPr lang="en-US"/>
        </a:p>
      </dgm:t>
    </dgm:pt>
    <dgm:pt modelId="{18833048-B0D2-4F3C-A479-33238AEB9F24}">
      <dgm:prSet/>
      <dgm:spPr/>
      <dgm:t>
        <a:bodyPr/>
        <a:lstStyle/>
        <a:p>
          <a:pPr rtl="0"/>
          <a:r>
            <a:rPr lang="en-US" smtClean="0"/>
            <a:t>Drill down reports for any time information.</a:t>
          </a:r>
          <a:endParaRPr lang="en-US"/>
        </a:p>
      </dgm:t>
    </dgm:pt>
    <dgm:pt modelId="{E2350FCF-D456-48D5-91E9-5130638836A4}" type="parTrans" cxnId="{6B447916-FB51-4842-8812-88C5F46F2F40}">
      <dgm:prSet/>
      <dgm:spPr/>
      <dgm:t>
        <a:bodyPr/>
        <a:lstStyle/>
        <a:p>
          <a:endParaRPr lang="en-US"/>
        </a:p>
      </dgm:t>
    </dgm:pt>
    <dgm:pt modelId="{16C0933B-A0F6-4C4F-8AE3-891C2B55D7C8}" type="sibTrans" cxnId="{6B447916-FB51-4842-8812-88C5F46F2F40}">
      <dgm:prSet/>
      <dgm:spPr/>
      <dgm:t>
        <a:bodyPr/>
        <a:lstStyle/>
        <a:p>
          <a:endParaRPr lang="en-US"/>
        </a:p>
      </dgm:t>
    </dgm:pt>
    <dgm:pt modelId="{575F10C1-F7E2-4F8C-9CA5-6A7485FC8BD0}">
      <dgm:prSet/>
      <dgm:spPr/>
      <dgm:t>
        <a:bodyPr/>
        <a:lstStyle/>
        <a:p>
          <a:pPr rtl="0"/>
          <a:r>
            <a:rPr lang="en-US" dirty="0" smtClean="0"/>
            <a:t>Secured role based data handling</a:t>
          </a:r>
          <a:endParaRPr lang="en-US" dirty="0"/>
        </a:p>
      </dgm:t>
    </dgm:pt>
    <dgm:pt modelId="{B4A7EDE6-B2EA-4EF4-A97F-D8F9432EEE2B}" type="parTrans" cxnId="{795DBC89-FF0E-4127-9C5D-732B68CFCBC2}">
      <dgm:prSet/>
      <dgm:spPr/>
      <dgm:t>
        <a:bodyPr/>
        <a:lstStyle/>
        <a:p>
          <a:endParaRPr lang="en-US"/>
        </a:p>
      </dgm:t>
    </dgm:pt>
    <dgm:pt modelId="{AB505D37-C94E-4312-BAFF-B4CAF56C0E74}" type="sibTrans" cxnId="{795DBC89-FF0E-4127-9C5D-732B68CFCBC2}">
      <dgm:prSet/>
      <dgm:spPr/>
      <dgm:t>
        <a:bodyPr/>
        <a:lstStyle/>
        <a:p>
          <a:endParaRPr lang="en-US"/>
        </a:p>
      </dgm:t>
    </dgm:pt>
    <dgm:pt modelId="{66E1DA09-32F3-40A8-9DDF-84E3022229E1}" type="pres">
      <dgm:prSet presAssocID="{BE2B34EF-17CB-48DD-B85F-6C550470EE07}" presName="Name0" presStyleCnt="0">
        <dgm:presLayoutVars>
          <dgm:chMax val="7"/>
          <dgm:chPref val="7"/>
          <dgm:dir/>
        </dgm:presLayoutVars>
      </dgm:prSet>
      <dgm:spPr/>
      <dgm:t>
        <a:bodyPr/>
        <a:lstStyle/>
        <a:p>
          <a:endParaRPr lang="en-US"/>
        </a:p>
      </dgm:t>
    </dgm:pt>
    <dgm:pt modelId="{5B5FE495-20FE-4F5C-9256-CFB37DA00670}" type="pres">
      <dgm:prSet presAssocID="{BE2B34EF-17CB-48DD-B85F-6C550470EE07}" presName="Name1" presStyleCnt="0"/>
      <dgm:spPr/>
    </dgm:pt>
    <dgm:pt modelId="{C0380075-FA9E-4EF1-A3D0-B99F5789F213}" type="pres">
      <dgm:prSet presAssocID="{BE2B34EF-17CB-48DD-B85F-6C550470EE07}" presName="cycle" presStyleCnt="0"/>
      <dgm:spPr/>
    </dgm:pt>
    <dgm:pt modelId="{3F7B80E9-058D-4981-B84D-C05A394F2D0C}" type="pres">
      <dgm:prSet presAssocID="{BE2B34EF-17CB-48DD-B85F-6C550470EE07}" presName="srcNode" presStyleLbl="node1" presStyleIdx="0" presStyleCnt="5"/>
      <dgm:spPr/>
    </dgm:pt>
    <dgm:pt modelId="{9E66AC62-A89C-4A6D-9F6C-5DA27D81D2FE}" type="pres">
      <dgm:prSet presAssocID="{BE2B34EF-17CB-48DD-B85F-6C550470EE07}" presName="conn" presStyleLbl="parChTrans1D2" presStyleIdx="0" presStyleCnt="1"/>
      <dgm:spPr/>
      <dgm:t>
        <a:bodyPr/>
        <a:lstStyle/>
        <a:p>
          <a:endParaRPr lang="en-US"/>
        </a:p>
      </dgm:t>
    </dgm:pt>
    <dgm:pt modelId="{468709CF-6602-499D-9234-8C5DE225EBF0}" type="pres">
      <dgm:prSet presAssocID="{BE2B34EF-17CB-48DD-B85F-6C550470EE07}" presName="extraNode" presStyleLbl="node1" presStyleIdx="0" presStyleCnt="5"/>
      <dgm:spPr/>
    </dgm:pt>
    <dgm:pt modelId="{04513A4F-23CF-41D2-BAE9-DAD130904D18}" type="pres">
      <dgm:prSet presAssocID="{BE2B34EF-17CB-48DD-B85F-6C550470EE07}" presName="dstNode" presStyleLbl="node1" presStyleIdx="0" presStyleCnt="5"/>
      <dgm:spPr/>
    </dgm:pt>
    <dgm:pt modelId="{9CCD23A5-1579-440E-939C-99D65A244B8E}" type="pres">
      <dgm:prSet presAssocID="{F2917831-CB4D-4A5C-9A39-F988CF097BF8}" presName="text_1" presStyleLbl="node1" presStyleIdx="0" presStyleCnt="5">
        <dgm:presLayoutVars>
          <dgm:bulletEnabled val="1"/>
        </dgm:presLayoutVars>
      </dgm:prSet>
      <dgm:spPr/>
      <dgm:t>
        <a:bodyPr/>
        <a:lstStyle/>
        <a:p>
          <a:endParaRPr lang="en-US"/>
        </a:p>
      </dgm:t>
    </dgm:pt>
    <dgm:pt modelId="{6A63AE2F-D824-4BCB-B8AA-F34773EDFCED}" type="pres">
      <dgm:prSet presAssocID="{F2917831-CB4D-4A5C-9A39-F988CF097BF8}" presName="accent_1" presStyleCnt="0"/>
      <dgm:spPr/>
    </dgm:pt>
    <dgm:pt modelId="{F3EF9945-3B82-4FA0-84A5-D05245F7474A}" type="pres">
      <dgm:prSet presAssocID="{F2917831-CB4D-4A5C-9A39-F988CF097BF8}" presName="accentRepeatNode" presStyleLbl="solidFgAcc1" presStyleIdx="0" presStyleCnt="5"/>
      <dgm:spPr/>
    </dgm:pt>
    <dgm:pt modelId="{D44B7C5B-7EE1-405A-8F26-A8D88DEFB039}" type="pres">
      <dgm:prSet presAssocID="{D3E3955E-5586-4EDA-AFC5-A4212C3E7C90}" presName="text_2" presStyleLbl="node1" presStyleIdx="1" presStyleCnt="5">
        <dgm:presLayoutVars>
          <dgm:bulletEnabled val="1"/>
        </dgm:presLayoutVars>
      </dgm:prSet>
      <dgm:spPr/>
      <dgm:t>
        <a:bodyPr/>
        <a:lstStyle/>
        <a:p>
          <a:endParaRPr lang="en-US"/>
        </a:p>
      </dgm:t>
    </dgm:pt>
    <dgm:pt modelId="{4E1905DA-968E-4EE7-9FFC-EA3031286F75}" type="pres">
      <dgm:prSet presAssocID="{D3E3955E-5586-4EDA-AFC5-A4212C3E7C90}" presName="accent_2" presStyleCnt="0"/>
      <dgm:spPr/>
    </dgm:pt>
    <dgm:pt modelId="{33CB82C9-C166-4419-B593-DD79B4730DFB}" type="pres">
      <dgm:prSet presAssocID="{D3E3955E-5586-4EDA-AFC5-A4212C3E7C90}" presName="accentRepeatNode" presStyleLbl="solidFgAcc1" presStyleIdx="1" presStyleCnt="5"/>
      <dgm:spPr/>
    </dgm:pt>
    <dgm:pt modelId="{E1BA788D-47E5-404C-8D4B-13A8B6A0BCC2}" type="pres">
      <dgm:prSet presAssocID="{617687BE-55DB-49A2-8C1B-3F63943564E8}" presName="text_3" presStyleLbl="node1" presStyleIdx="2" presStyleCnt="5">
        <dgm:presLayoutVars>
          <dgm:bulletEnabled val="1"/>
        </dgm:presLayoutVars>
      </dgm:prSet>
      <dgm:spPr/>
      <dgm:t>
        <a:bodyPr/>
        <a:lstStyle/>
        <a:p>
          <a:endParaRPr lang="en-US"/>
        </a:p>
      </dgm:t>
    </dgm:pt>
    <dgm:pt modelId="{EAD29FDA-DA0C-4477-A4DF-451CAEE7BF31}" type="pres">
      <dgm:prSet presAssocID="{617687BE-55DB-49A2-8C1B-3F63943564E8}" presName="accent_3" presStyleCnt="0"/>
      <dgm:spPr/>
    </dgm:pt>
    <dgm:pt modelId="{2CE0511B-617A-4843-98F9-BF57F1EC7449}" type="pres">
      <dgm:prSet presAssocID="{617687BE-55DB-49A2-8C1B-3F63943564E8}" presName="accentRepeatNode" presStyleLbl="solidFgAcc1" presStyleIdx="2" presStyleCnt="5"/>
      <dgm:spPr/>
    </dgm:pt>
    <dgm:pt modelId="{42133A1C-920D-4150-8057-A25B59057767}" type="pres">
      <dgm:prSet presAssocID="{18833048-B0D2-4F3C-A479-33238AEB9F24}" presName="text_4" presStyleLbl="node1" presStyleIdx="3" presStyleCnt="5">
        <dgm:presLayoutVars>
          <dgm:bulletEnabled val="1"/>
        </dgm:presLayoutVars>
      </dgm:prSet>
      <dgm:spPr/>
      <dgm:t>
        <a:bodyPr/>
        <a:lstStyle/>
        <a:p>
          <a:endParaRPr lang="en-US"/>
        </a:p>
      </dgm:t>
    </dgm:pt>
    <dgm:pt modelId="{607B15C9-98DE-41EE-BAE6-6EA2F4503E85}" type="pres">
      <dgm:prSet presAssocID="{18833048-B0D2-4F3C-A479-33238AEB9F24}" presName="accent_4" presStyleCnt="0"/>
      <dgm:spPr/>
    </dgm:pt>
    <dgm:pt modelId="{3043DBC7-AF12-4E25-8BAB-C273CC1BB8CF}" type="pres">
      <dgm:prSet presAssocID="{18833048-B0D2-4F3C-A479-33238AEB9F24}" presName="accentRepeatNode" presStyleLbl="solidFgAcc1" presStyleIdx="3" presStyleCnt="5"/>
      <dgm:spPr/>
    </dgm:pt>
    <dgm:pt modelId="{D46A9E88-54C5-43FD-AC50-9D3739025845}" type="pres">
      <dgm:prSet presAssocID="{575F10C1-F7E2-4F8C-9CA5-6A7485FC8BD0}" presName="text_5" presStyleLbl="node1" presStyleIdx="4" presStyleCnt="5">
        <dgm:presLayoutVars>
          <dgm:bulletEnabled val="1"/>
        </dgm:presLayoutVars>
      </dgm:prSet>
      <dgm:spPr/>
      <dgm:t>
        <a:bodyPr/>
        <a:lstStyle/>
        <a:p>
          <a:endParaRPr lang="en-US"/>
        </a:p>
      </dgm:t>
    </dgm:pt>
    <dgm:pt modelId="{62BB9E13-86FB-4C67-A3C9-96B2C988B29D}" type="pres">
      <dgm:prSet presAssocID="{575F10C1-F7E2-4F8C-9CA5-6A7485FC8BD0}" presName="accent_5" presStyleCnt="0"/>
      <dgm:spPr/>
    </dgm:pt>
    <dgm:pt modelId="{E29252D0-135B-444D-B289-DA3AD270C5B4}" type="pres">
      <dgm:prSet presAssocID="{575F10C1-F7E2-4F8C-9CA5-6A7485FC8BD0}" presName="accentRepeatNode" presStyleLbl="solidFgAcc1" presStyleIdx="4" presStyleCnt="5"/>
      <dgm:spPr/>
    </dgm:pt>
  </dgm:ptLst>
  <dgm:cxnLst>
    <dgm:cxn modelId="{4455C0A6-871E-4615-9F24-94477A2CA36A}" type="presOf" srcId="{575F10C1-F7E2-4F8C-9CA5-6A7485FC8BD0}" destId="{D46A9E88-54C5-43FD-AC50-9D3739025845}" srcOrd="0" destOrd="0" presId="urn:microsoft.com/office/officeart/2008/layout/VerticalCurvedList"/>
    <dgm:cxn modelId="{D53E9FEE-7B50-4D9B-962C-364BE25BC955}" type="presOf" srcId="{D3E3955E-5586-4EDA-AFC5-A4212C3E7C90}" destId="{D44B7C5B-7EE1-405A-8F26-A8D88DEFB039}" srcOrd="0" destOrd="0" presId="urn:microsoft.com/office/officeart/2008/layout/VerticalCurvedList"/>
    <dgm:cxn modelId="{0125AF5D-4D31-4260-A4E5-91C8AB63AC17}" srcId="{BE2B34EF-17CB-48DD-B85F-6C550470EE07}" destId="{D3E3955E-5586-4EDA-AFC5-A4212C3E7C90}" srcOrd="1" destOrd="0" parTransId="{8E6B6947-0B79-49AF-B89C-66F0BC43D1AC}" sibTransId="{0C782EB9-C20B-4152-8CD4-71F583EACFC3}"/>
    <dgm:cxn modelId="{6B447916-FB51-4842-8812-88C5F46F2F40}" srcId="{BE2B34EF-17CB-48DD-B85F-6C550470EE07}" destId="{18833048-B0D2-4F3C-A479-33238AEB9F24}" srcOrd="3" destOrd="0" parTransId="{E2350FCF-D456-48D5-91E9-5130638836A4}" sibTransId="{16C0933B-A0F6-4C4F-8AE3-891C2B55D7C8}"/>
    <dgm:cxn modelId="{5FEA1E1B-EBEF-4B08-879C-1CCA4D56A649}" srcId="{BE2B34EF-17CB-48DD-B85F-6C550470EE07}" destId="{F2917831-CB4D-4A5C-9A39-F988CF097BF8}" srcOrd="0" destOrd="0" parTransId="{DA0DC864-1B47-42D0-8DAE-68694079A224}" sibTransId="{2C574E7B-A83B-4ACC-A3B0-FEDA5610AE3B}"/>
    <dgm:cxn modelId="{29067B38-DF49-4929-9952-1DAE8D26274F}" type="presOf" srcId="{617687BE-55DB-49A2-8C1B-3F63943564E8}" destId="{E1BA788D-47E5-404C-8D4B-13A8B6A0BCC2}" srcOrd="0" destOrd="0" presId="urn:microsoft.com/office/officeart/2008/layout/VerticalCurvedList"/>
    <dgm:cxn modelId="{795DBC89-FF0E-4127-9C5D-732B68CFCBC2}" srcId="{BE2B34EF-17CB-48DD-B85F-6C550470EE07}" destId="{575F10C1-F7E2-4F8C-9CA5-6A7485FC8BD0}" srcOrd="4" destOrd="0" parTransId="{B4A7EDE6-B2EA-4EF4-A97F-D8F9432EEE2B}" sibTransId="{AB505D37-C94E-4312-BAFF-B4CAF56C0E74}"/>
    <dgm:cxn modelId="{E5E2535A-A4C7-4881-850E-3F8396BBDA49}" type="presOf" srcId="{BE2B34EF-17CB-48DD-B85F-6C550470EE07}" destId="{66E1DA09-32F3-40A8-9DDF-84E3022229E1}" srcOrd="0" destOrd="0" presId="urn:microsoft.com/office/officeart/2008/layout/VerticalCurvedList"/>
    <dgm:cxn modelId="{42C9CFD4-7F91-4D95-989A-87B20DD06962}" type="presOf" srcId="{F2917831-CB4D-4A5C-9A39-F988CF097BF8}" destId="{9CCD23A5-1579-440E-939C-99D65A244B8E}" srcOrd="0" destOrd="0" presId="urn:microsoft.com/office/officeart/2008/layout/VerticalCurvedList"/>
    <dgm:cxn modelId="{A27A4349-0F24-4764-A7DA-E7B6954ED82C}" type="presOf" srcId="{18833048-B0D2-4F3C-A479-33238AEB9F24}" destId="{42133A1C-920D-4150-8057-A25B59057767}" srcOrd="0" destOrd="0" presId="urn:microsoft.com/office/officeart/2008/layout/VerticalCurvedList"/>
    <dgm:cxn modelId="{5B5C978B-6418-4281-9F2C-081E2060BF46}" type="presOf" srcId="{2C574E7B-A83B-4ACC-A3B0-FEDA5610AE3B}" destId="{9E66AC62-A89C-4A6D-9F6C-5DA27D81D2FE}" srcOrd="0" destOrd="0" presId="urn:microsoft.com/office/officeart/2008/layout/VerticalCurvedList"/>
    <dgm:cxn modelId="{EF15D914-A2AA-45F6-AA7F-45C6A6A3DAE8}" srcId="{BE2B34EF-17CB-48DD-B85F-6C550470EE07}" destId="{617687BE-55DB-49A2-8C1B-3F63943564E8}" srcOrd="2" destOrd="0" parTransId="{112DEA0B-A787-42C1-88EB-D0FAC518C2E0}" sibTransId="{5D0ED0EF-B175-45E3-88A2-51EC755F7CE8}"/>
    <dgm:cxn modelId="{D98ED987-F7B8-4752-A3A1-A9E5CF8681F7}" type="presParOf" srcId="{66E1DA09-32F3-40A8-9DDF-84E3022229E1}" destId="{5B5FE495-20FE-4F5C-9256-CFB37DA00670}" srcOrd="0" destOrd="0" presId="urn:microsoft.com/office/officeart/2008/layout/VerticalCurvedList"/>
    <dgm:cxn modelId="{AB8EBDDF-CC90-49A6-AD2D-45CCAEEC82AD}" type="presParOf" srcId="{5B5FE495-20FE-4F5C-9256-CFB37DA00670}" destId="{C0380075-FA9E-4EF1-A3D0-B99F5789F213}" srcOrd="0" destOrd="0" presId="urn:microsoft.com/office/officeart/2008/layout/VerticalCurvedList"/>
    <dgm:cxn modelId="{657B32BE-3A60-4F39-9911-541EB085FCEA}" type="presParOf" srcId="{C0380075-FA9E-4EF1-A3D0-B99F5789F213}" destId="{3F7B80E9-058D-4981-B84D-C05A394F2D0C}" srcOrd="0" destOrd="0" presId="urn:microsoft.com/office/officeart/2008/layout/VerticalCurvedList"/>
    <dgm:cxn modelId="{E4178B06-61F2-4B46-A041-DA482B293E7C}" type="presParOf" srcId="{C0380075-FA9E-4EF1-A3D0-B99F5789F213}" destId="{9E66AC62-A89C-4A6D-9F6C-5DA27D81D2FE}" srcOrd="1" destOrd="0" presId="urn:microsoft.com/office/officeart/2008/layout/VerticalCurvedList"/>
    <dgm:cxn modelId="{FE6C1CFA-9B7A-4A58-9C66-DA9324658851}" type="presParOf" srcId="{C0380075-FA9E-4EF1-A3D0-B99F5789F213}" destId="{468709CF-6602-499D-9234-8C5DE225EBF0}" srcOrd="2" destOrd="0" presId="urn:microsoft.com/office/officeart/2008/layout/VerticalCurvedList"/>
    <dgm:cxn modelId="{FF6D45A7-19F0-44F0-A13C-5CD70006168A}" type="presParOf" srcId="{C0380075-FA9E-4EF1-A3D0-B99F5789F213}" destId="{04513A4F-23CF-41D2-BAE9-DAD130904D18}" srcOrd="3" destOrd="0" presId="urn:microsoft.com/office/officeart/2008/layout/VerticalCurvedList"/>
    <dgm:cxn modelId="{89ADC6D6-BB3C-456A-9CA1-2718CD1DBC57}" type="presParOf" srcId="{5B5FE495-20FE-4F5C-9256-CFB37DA00670}" destId="{9CCD23A5-1579-440E-939C-99D65A244B8E}" srcOrd="1" destOrd="0" presId="urn:microsoft.com/office/officeart/2008/layout/VerticalCurvedList"/>
    <dgm:cxn modelId="{5156B2C7-6E0B-4DD3-AA8D-F9BFF725BC0F}" type="presParOf" srcId="{5B5FE495-20FE-4F5C-9256-CFB37DA00670}" destId="{6A63AE2F-D824-4BCB-B8AA-F34773EDFCED}" srcOrd="2" destOrd="0" presId="urn:microsoft.com/office/officeart/2008/layout/VerticalCurvedList"/>
    <dgm:cxn modelId="{21BD25F3-1F09-4975-AAA5-376190EFC316}" type="presParOf" srcId="{6A63AE2F-D824-4BCB-B8AA-F34773EDFCED}" destId="{F3EF9945-3B82-4FA0-84A5-D05245F7474A}" srcOrd="0" destOrd="0" presId="urn:microsoft.com/office/officeart/2008/layout/VerticalCurvedList"/>
    <dgm:cxn modelId="{9CF1963E-8BFD-43D7-AE2E-1E9986AFB0E2}" type="presParOf" srcId="{5B5FE495-20FE-4F5C-9256-CFB37DA00670}" destId="{D44B7C5B-7EE1-405A-8F26-A8D88DEFB039}" srcOrd="3" destOrd="0" presId="urn:microsoft.com/office/officeart/2008/layout/VerticalCurvedList"/>
    <dgm:cxn modelId="{F03D01B6-C55B-4D28-B880-4D7B9E109989}" type="presParOf" srcId="{5B5FE495-20FE-4F5C-9256-CFB37DA00670}" destId="{4E1905DA-968E-4EE7-9FFC-EA3031286F75}" srcOrd="4" destOrd="0" presId="urn:microsoft.com/office/officeart/2008/layout/VerticalCurvedList"/>
    <dgm:cxn modelId="{D1639FE6-EACA-4EA5-9EBF-D320A5FBE63E}" type="presParOf" srcId="{4E1905DA-968E-4EE7-9FFC-EA3031286F75}" destId="{33CB82C9-C166-4419-B593-DD79B4730DFB}" srcOrd="0" destOrd="0" presId="urn:microsoft.com/office/officeart/2008/layout/VerticalCurvedList"/>
    <dgm:cxn modelId="{47B02CA7-5224-4EE7-AAD1-3A95C1940415}" type="presParOf" srcId="{5B5FE495-20FE-4F5C-9256-CFB37DA00670}" destId="{E1BA788D-47E5-404C-8D4B-13A8B6A0BCC2}" srcOrd="5" destOrd="0" presId="urn:microsoft.com/office/officeart/2008/layout/VerticalCurvedList"/>
    <dgm:cxn modelId="{0BD4073A-4663-4210-9234-666D7B3F31FA}" type="presParOf" srcId="{5B5FE495-20FE-4F5C-9256-CFB37DA00670}" destId="{EAD29FDA-DA0C-4477-A4DF-451CAEE7BF31}" srcOrd="6" destOrd="0" presId="urn:microsoft.com/office/officeart/2008/layout/VerticalCurvedList"/>
    <dgm:cxn modelId="{1F085CE3-387C-4518-B470-6B5EA2AC7A09}" type="presParOf" srcId="{EAD29FDA-DA0C-4477-A4DF-451CAEE7BF31}" destId="{2CE0511B-617A-4843-98F9-BF57F1EC7449}" srcOrd="0" destOrd="0" presId="urn:microsoft.com/office/officeart/2008/layout/VerticalCurvedList"/>
    <dgm:cxn modelId="{9D9EB6FD-76AF-4026-8020-DDF52EE99D8B}" type="presParOf" srcId="{5B5FE495-20FE-4F5C-9256-CFB37DA00670}" destId="{42133A1C-920D-4150-8057-A25B59057767}" srcOrd="7" destOrd="0" presId="urn:microsoft.com/office/officeart/2008/layout/VerticalCurvedList"/>
    <dgm:cxn modelId="{1E951AFF-3FB5-4B73-BA77-9424BA2B1FF5}" type="presParOf" srcId="{5B5FE495-20FE-4F5C-9256-CFB37DA00670}" destId="{607B15C9-98DE-41EE-BAE6-6EA2F4503E85}" srcOrd="8" destOrd="0" presId="urn:microsoft.com/office/officeart/2008/layout/VerticalCurvedList"/>
    <dgm:cxn modelId="{D29FF302-CBAF-4921-BEC2-C0971C251A81}" type="presParOf" srcId="{607B15C9-98DE-41EE-BAE6-6EA2F4503E85}" destId="{3043DBC7-AF12-4E25-8BAB-C273CC1BB8CF}" srcOrd="0" destOrd="0" presId="urn:microsoft.com/office/officeart/2008/layout/VerticalCurvedList"/>
    <dgm:cxn modelId="{6F5E768F-A497-44C7-8DCF-47B3F271B2F4}" type="presParOf" srcId="{5B5FE495-20FE-4F5C-9256-CFB37DA00670}" destId="{D46A9E88-54C5-43FD-AC50-9D3739025845}" srcOrd="9" destOrd="0" presId="urn:microsoft.com/office/officeart/2008/layout/VerticalCurvedList"/>
    <dgm:cxn modelId="{F39554B1-23F3-4F63-BABE-62830E98FE55}" type="presParOf" srcId="{5B5FE495-20FE-4F5C-9256-CFB37DA00670}" destId="{62BB9E13-86FB-4C67-A3C9-96B2C988B29D}" srcOrd="10" destOrd="0" presId="urn:microsoft.com/office/officeart/2008/layout/VerticalCurvedList"/>
    <dgm:cxn modelId="{9AC6B77A-FEC1-4B27-9EE1-8942DE63BDF4}" type="presParOf" srcId="{62BB9E13-86FB-4C67-A3C9-96B2C988B29D}" destId="{E29252D0-135B-444D-B289-DA3AD270C5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5B7A2C-89B1-490F-B277-F47209B9C850}" type="doc">
      <dgm:prSet loTypeId="urn:microsoft.com/office/officeart/2005/8/layout/hList6" loCatId="list" qsTypeId="urn:microsoft.com/office/officeart/2005/8/quickstyle/simple1" qsCatId="simple" csTypeId="urn:microsoft.com/office/officeart/2005/8/colors/accent4_2" csCatId="accent4"/>
      <dgm:spPr/>
      <dgm:t>
        <a:bodyPr/>
        <a:lstStyle/>
        <a:p>
          <a:endParaRPr lang="en-US"/>
        </a:p>
      </dgm:t>
    </dgm:pt>
    <dgm:pt modelId="{18F4A5EA-BE83-4F1A-BD82-7EA0F68396B7}">
      <dgm:prSet/>
      <dgm:spPr/>
      <dgm:t>
        <a:bodyPr/>
        <a:lstStyle/>
        <a:p>
          <a:pPr rtl="0"/>
          <a:r>
            <a:rPr lang="en-US" smtClean="0"/>
            <a:t>Generate unique item code</a:t>
          </a:r>
          <a:endParaRPr lang="en-US"/>
        </a:p>
      </dgm:t>
    </dgm:pt>
    <dgm:pt modelId="{F32DFC6A-3DD9-4015-832F-812563CEDDD4}" type="parTrans" cxnId="{23E99C00-4FE9-4152-BAE4-22EAE7EAABD1}">
      <dgm:prSet/>
      <dgm:spPr/>
      <dgm:t>
        <a:bodyPr/>
        <a:lstStyle/>
        <a:p>
          <a:endParaRPr lang="en-US"/>
        </a:p>
      </dgm:t>
    </dgm:pt>
    <dgm:pt modelId="{96C13E90-EC85-487D-8DBB-8B7CAE5FB9BA}" type="sibTrans" cxnId="{23E99C00-4FE9-4152-BAE4-22EAE7EAABD1}">
      <dgm:prSet/>
      <dgm:spPr/>
      <dgm:t>
        <a:bodyPr/>
        <a:lstStyle/>
        <a:p>
          <a:endParaRPr lang="en-US"/>
        </a:p>
      </dgm:t>
    </dgm:pt>
    <dgm:pt modelId="{14E38378-1843-4FCE-BE3C-91BD8D40DEF3}">
      <dgm:prSet/>
      <dgm:spPr/>
      <dgm:t>
        <a:bodyPr/>
        <a:lstStyle/>
        <a:p>
          <a:pPr rtl="0"/>
          <a:r>
            <a:rPr lang="en-US" smtClean="0"/>
            <a:t>Configurable approval workflow</a:t>
          </a:r>
          <a:endParaRPr lang="en-US"/>
        </a:p>
      </dgm:t>
    </dgm:pt>
    <dgm:pt modelId="{4080C7F1-9FF0-4A6A-8BC1-DE263857B1C5}" type="parTrans" cxnId="{8E5BF235-99E4-41E5-91DD-77BBC6BD3416}">
      <dgm:prSet/>
      <dgm:spPr/>
      <dgm:t>
        <a:bodyPr/>
        <a:lstStyle/>
        <a:p>
          <a:endParaRPr lang="en-US"/>
        </a:p>
      </dgm:t>
    </dgm:pt>
    <dgm:pt modelId="{BF569ADF-5AB0-4AD0-A923-A2505A83F77E}" type="sibTrans" cxnId="{8E5BF235-99E4-41E5-91DD-77BBC6BD3416}">
      <dgm:prSet/>
      <dgm:spPr/>
      <dgm:t>
        <a:bodyPr/>
        <a:lstStyle/>
        <a:p>
          <a:endParaRPr lang="en-US"/>
        </a:p>
      </dgm:t>
    </dgm:pt>
    <dgm:pt modelId="{B9A9560D-19C0-4E49-BABD-540180055E68}">
      <dgm:prSet/>
      <dgm:spPr/>
      <dgm:t>
        <a:bodyPr/>
        <a:lstStyle/>
        <a:p>
          <a:pPr rtl="0"/>
          <a:r>
            <a:rPr lang="en-US" smtClean="0"/>
            <a:t>Data security based on user roles</a:t>
          </a:r>
          <a:endParaRPr lang="en-US"/>
        </a:p>
      </dgm:t>
    </dgm:pt>
    <dgm:pt modelId="{51936218-E07E-4FF6-A373-BFB0DA41CE73}" type="parTrans" cxnId="{D57953BC-9292-4200-B4DA-6071129888CE}">
      <dgm:prSet/>
      <dgm:spPr/>
      <dgm:t>
        <a:bodyPr/>
        <a:lstStyle/>
        <a:p>
          <a:endParaRPr lang="en-US"/>
        </a:p>
      </dgm:t>
    </dgm:pt>
    <dgm:pt modelId="{386BF409-68A5-401D-9566-EA7C555884C8}" type="sibTrans" cxnId="{D57953BC-9292-4200-B4DA-6071129888CE}">
      <dgm:prSet/>
      <dgm:spPr/>
      <dgm:t>
        <a:bodyPr/>
        <a:lstStyle/>
        <a:p>
          <a:endParaRPr lang="en-US"/>
        </a:p>
      </dgm:t>
    </dgm:pt>
    <dgm:pt modelId="{B2EAA8CE-5BBD-4DA0-807A-F0216BB02E63}">
      <dgm:prSet/>
      <dgm:spPr/>
      <dgm:t>
        <a:bodyPr/>
        <a:lstStyle/>
        <a:p>
          <a:pPr rtl="0"/>
          <a:r>
            <a:rPr lang="en-US" smtClean="0"/>
            <a:t>Item Synchronization between IMDM and Oracle EBS</a:t>
          </a:r>
          <a:endParaRPr lang="en-US"/>
        </a:p>
      </dgm:t>
    </dgm:pt>
    <dgm:pt modelId="{17C399E7-6CC9-4B13-804D-BE64A48E345D}" type="parTrans" cxnId="{339B0013-952A-4A82-A283-27B97E1E7609}">
      <dgm:prSet/>
      <dgm:spPr/>
      <dgm:t>
        <a:bodyPr/>
        <a:lstStyle/>
        <a:p>
          <a:endParaRPr lang="en-US"/>
        </a:p>
      </dgm:t>
    </dgm:pt>
    <dgm:pt modelId="{9D6D9C30-0351-483B-9B69-73BB239FD213}" type="sibTrans" cxnId="{339B0013-952A-4A82-A283-27B97E1E7609}">
      <dgm:prSet/>
      <dgm:spPr/>
      <dgm:t>
        <a:bodyPr/>
        <a:lstStyle/>
        <a:p>
          <a:endParaRPr lang="en-US"/>
        </a:p>
      </dgm:t>
    </dgm:pt>
    <dgm:pt modelId="{DD6A3DE6-91A2-4DA4-855B-CFF7D6D83187}">
      <dgm:prSet/>
      <dgm:spPr/>
      <dgm:t>
        <a:bodyPr/>
        <a:lstStyle/>
        <a:p>
          <a:pPr rtl="0"/>
          <a:r>
            <a:rPr lang="en-US" smtClean="0"/>
            <a:t>Allows item creation and update both at Master level and Organization level</a:t>
          </a:r>
          <a:endParaRPr lang="en-US"/>
        </a:p>
      </dgm:t>
    </dgm:pt>
    <dgm:pt modelId="{9DB8DBF5-916F-4809-96B8-4AC1D353257C}" type="parTrans" cxnId="{7578A1BD-F6E3-487D-94F4-6D6F6138F787}">
      <dgm:prSet/>
      <dgm:spPr/>
      <dgm:t>
        <a:bodyPr/>
        <a:lstStyle/>
        <a:p>
          <a:endParaRPr lang="en-US"/>
        </a:p>
      </dgm:t>
    </dgm:pt>
    <dgm:pt modelId="{D9B1767B-B8E9-4512-A5B3-26DB0DA1ADF9}" type="sibTrans" cxnId="{7578A1BD-F6E3-487D-94F4-6D6F6138F787}">
      <dgm:prSet/>
      <dgm:spPr/>
      <dgm:t>
        <a:bodyPr/>
        <a:lstStyle/>
        <a:p>
          <a:endParaRPr lang="en-US"/>
        </a:p>
      </dgm:t>
    </dgm:pt>
    <dgm:pt modelId="{6D438538-BD9D-4B38-B41E-A4F66EDF94F0}">
      <dgm:prSet/>
      <dgm:spPr/>
      <dgm:t>
        <a:bodyPr/>
        <a:lstStyle/>
        <a:p>
          <a:pPr rtl="0"/>
          <a:r>
            <a:rPr lang="en-US" smtClean="0"/>
            <a:t>Allows transfer of multiple items to EBS simultaneously</a:t>
          </a:r>
          <a:endParaRPr lang="en-US"/>
        </a:p>
      </dgm:t>
    </dgm:pt>
    <dgm:pt modelId="{33613D19-8AFF-43CF-8893-FFC5324F42CF}" type="parTrans" cxnId="{86E7DF3E-31A6-44A2-99B1-B5E1B3FCBCBF}">
      <dgm:prSet/>
      <dgm:spPr/>
      <dgm:t>
        <a:bodyPr/>
        <a:lstStyle/>
        <a:p>
          <a:endParaRPr lang="en-US"/>
        </a:p>
      </dgm:t>
    </dgm:pt>
    <dgm:pt modelId="{1FB3E9EE-6E0A-4C5A-8F86-73E408C63F77}" type="sibTrans" cxnId="{86E7DF3E-31A6-44A2-99B1-B5E1B3FCBCBF}">
      <dgm:prSet/>
      <dgm:spPr/>
      <dgm:t>
        <a:bodyPr/>
        <a:lstStyle/>
        <a:p>
          <a:endParaRPr lang="en-US"/>
        </a:p>
      </dgm:t>
    </dgm:pt>
    <dgm:pt modelId="{84D0BA71-B06D-4413-844D-9D64A9010933}" type="pres">
      <dgm:prSet presAssocID="{595B7A2C-89B1-490F-B277-F47209B9C850}" presName="Name0" presStyleCnt="0">
        <dgm:presLayoutVars>
          <dgm:dir/>
          <dgm:resizeHandles val="exact"/>
        </dgm:presLayoutVars>
      </dgm:prSet>
      <dgm:spPr/>
      <dgm:t>
        <a:bodyPr/>
        <a:lstStyle/>
        <a:p>
          <a:endParaRPr lang="en-US"/>
        </a:p>
      </dgm:t>
    </dgm:pt>
    <dgm:pt modelId="{E800AFCC-BA15-4293-91E2-019A0B610EB1}" type="pres">
      <dgm:prSet presAssocID="{18F4A5EA-BE83-4F1A-BD82-7EA0F68396B7}" presName="node" presStyleLbl="node1" presStyleIdx="0" presStyleCnt="6">
        <dgm:presLayoutVars>
          <dgm:bulletEnabled val="1"/>
        </dgm:presLayoutVars>
      </dgm:prSet>
      <dgm:spPr/>
      <dgm:t>
        <a:bodyPr/>
        <a:lstStyle/>
        <a:p>
          <a:endParaRPr lang="en-US"/>
        </a:p>
      </dgm:t>
    </dgm:pt>
    <dgm:pt modelId="{0E67DC15-3F50-4C6B-9DCB-1515A342275B}" type="pres">
      <dgm:prSet presAssocID="{96C13E90-EC85-487D-8DBB-8B7CAE5FB9BA}" presName="sibTrans" presStyleCnt="0"/>
      <dgm:spPr/>
    </dgm:pt>
    <dgm:pt modelId="{BEFCC231-BC29-4FD0-B197-E191BD8BA97F}" type="pres">
      <dgm:prSet presAssocID="{14E38378-1843-4FCE-BE3C-91BD8D40DEF3}" presName="node" presStyleLbl="node1" presStyleIdx="1" presStyleCnt="6">
        <dgm:presLayoutVars>
          <dgm:bulletEnabled val="1"/>
        </dgm:presLayoutVars>
      </dgm:prSet>
      <dgm:spPr/>
      <dgm:t>
        <a:bodyPr/>
        <a:lstStyle/>
        <a:p>
          <a:endParaRPr lang="en-US"/>
        </a:p>
      </dgm:t>
    </dgm:pt>
    <dgm:pt modelId="{E2884F8D-75C6-4C7D-883E-088B18BF6DF2}" type="pres">
      <dgm:prSet presAssocID="{BF569ADF-5AB0-4AD0-A923-A2505A83F77E}" presName="sibTrans" presStyleCnt="0"/>
      <dgm:spPr/>
    </dgm:pt>
    <dgm:pt modelId="{9CF335B3-0F77-417D-ACBE-556C567323B8}" type="pres">
      <dgm:prSet presAssocID="{B9A9560D-19C0-4E49-BABD-540180055E68}" presName="node" presStyleLbl="node1" presStyleIdx="2" presStyleCnt="6">
        <dgm:presLayoutVars>
          <dgm:bulletEnabled val="1"/>
        </dgm:presLayoutVars>
      </dgm:prSet>
      <dgm:spPr/>
      <dgm:t>
        <a:bodyPr/>
        <a:lstStyle/>
        <a:p>
          <a:endParaRPr lang="en-US"/>
        </a:p>
      </dgm:t>
    </dgm:pt>
    <dgm:pt modelId="{653A2CBF-D4E0-4B59-93A9-00420C0A31B2}" type="pres">
      <dgm:prSet presAssocID="{386BF409-68A5-401D-9566-EA7C555884C8}" presName="sibTrans" presStyleCnt="0"/>
      <dgm:spPr/>
    </dgm:pt>
    <dgm:pt modelId="{3E555820-F6C0-4487-B77A-CF7F0D269603}" type="pres">
      <dgm:prSet presAssocID="{B2EAA8CE-5BBD-4DA0-807A-F0216BB02E63}" presName="node" presStyleLbl="node1" presStyleIdx="3" presStyleCnt="6">
        <dgm:presLayoutVars>
          <dgm:bulletEnabled val="1"/>
        </dgm:presLayoutVars>
      </dgm:prSet>
      <dgm:spPr/>
      <dgm:t>
        <a:bodyPr/>
        <a:lstStyle/>
        <a:p>
          <a:endParaRPr lang="en-US"/>
        </a:p>
      </dgm:t>
    </dgm:pt>
    <dgm:pt modelId="{7FF29845-0D45-4A41-9D05-8AE065C861C0}" type="pres">
      <dgm:prSet presAssocID="{9D6D9C30-0351-483B-9B69-73BB239FD213}" presName="sibTrans" presStyleCnt="0"/>
      <dgm:spPr/>
    </dgm:pt>
    <dgm:pt modelId="{E78B980A-B098-4048-859C-FEF7E7C47AE8}" type="pres">
      <dgm:prSet presAssocID="{DD6A3DE6-91A2-4DA4-855B-CFF7D6D83187}" presName="node" presStyleLbl="node1" presStyleIdx="4" presStyleCnt="6">
        <dgm:presLayoutVars>
          <dgm:bulletEnabled val="1"/>
        </dgm:presLayoutVars>
      </dgm:prSet>
      <dgm:spPr/>
      <dgm:t>
        <a:bodyPr/>
        <a:lstStyle/>
        <a:p>
          <a:endParaRPr lang="en-US"/>
        </a:p>
      </dgm:t>
    </dgm:pt>
    <dgm:pt modelId="{F2168238-516F-42F8-B743-16DB5B3B4539}" type="pres">
      <dgm:prSet presAssocID="{D9B1767B-B8E9-4512-A5B3-26DB0DA1ADF9}" presName="sibTrans" presStyleCnt="0"/>
      <dgm:spPr/>
    </dgm:pt>
    <dgm:pt modelId="{AEF8DA63-DB9A-474C-9082-69AA2B817104}" type="pres">
      <dgm:prSet presAssocID="{6D438538-BD9D-4B38-B41E-A4F66EDF94F0}" presName="node" presStyleLbl="node1" presStyleIdx="5" presStyleCnt="6">
        <dgm:presLayoutVars>
          <dgm:bulletEnabled val="1"/>
        </dgm:presLayoutVars>
      </dgm:prSet>
      <dgm:spPr/>
      <dgm:t>
        <a:bodyPr/>
        <a:lstStyle/>
        <a:p>
          <a:endParaRPr lang="en-US"/>
        </a:p>
      </dgm:t>
    </dgm:pt>
  </dgm:ptLst>
  <dgm:cxnLst>
    <dgm:cxn modelId="{8E5BF235-99E4-41E5-91DD-77BBC6BD3416}" srcId="{595B7A2C-89B1-490F-B277-F47209B9C850}" destId="{14E38378-1843-4FCE-BE3C-91BD8D40DEF3}" srcOrd="1" destOrd="0" parTransId="{4080C7F1-9FF0-4A6A-8BC1-DE263857B1C5}" sibTransId="{BF569ADF-5AB0-4AD0-A923-A2505A83F77E}"/>
    <dgm:cxn modelId="{05D89F0C-C3B1-4B66-AB7F-36A4E0E9752E}" type="presOf" srcId="{6D438538-BD9D-4B38-B41E-A4F66EDF94F0}" destId="{AEF8DA63-DB9A-474C-9082-69AA2B817104}" srcOrd="0" destOrd="0" presId="urn:microsoft.com/office/officeart/2005/8/layout/hList6"/>
    <dgm:cxn modelId="{D57953BC-9292-4200-B4DA-6071129888CE}" srcId="{595B7A2C-89B1-490F-B277-F47209B9C850}" destId="{B9A9560D-19C0-4E49-BABD-540180055E68}" srcOrd="2" destOrd="0" parTransId="{51936218-E07E-4FF6-A373-BFB0DA41CE73}" sibTransId="{386BF409-68A5-401D-9566-EA7C555884C8}"/>
    <dgm:cxn modelId="{69988374-8A1C-4706-A527-20B700D0A062}" type="presOf" srcId="{18F4A5EA-BE83-4F1A-BD82-7EA0F68396B7}" destId="{E800AFCC-BA15-4293-91E2-019A0B610EB1}" srcOrd="0" destOrd="0" presId="urn:microsoft.com/office/officeart/2005/8/layout/hList6"/>
    <dgm:cxn modelId="{85830659-5671-41A8-852F-70F7569DEDE0}" type="presOf" srcId="{595B7A2C-89B1-490F-B277-F47209B9C850}" destId="{84D0BA71-B06D-4413-844D-9D64A9010933}" srcOrd="0" destOrd="0" presId="urn:microsoft.com/office/officeart/2005/8/layout/hList6"/>
    <dgm:cxn modelId="{777510E1-41C7-4B2E-A526-CDBEEFCBC65C}" type="presOf" srcId="{DD6A3DE6-91A2-4DA4-855B-CFF7D6D83187}" destId="{E78B980A-B098-4048-859C-FEF7E7C47AE8}" srcOrd="0" destOrd="0" presId="urn:microsoft.com/office/officeart/2005/8/layout/hList6"/>
    <dgm:cxn modelId="{3C0AA80F-096A-4EE8-A391-16D8D5B2D124}" type="presOf" srcId="{B9A9560D-19C0-4E49-BABD-540180055E68}" destId="{9CF335B3-0F77-417D-ACBE-556C567323B8}" srcOrd="0" destOrd="0" presId="urn:microsoft.com/office/officeart/2005/8/layout/hList6"/>
    <dgm:cxn modelId="{7578A1BD-F6E3-487D-94F4-6D6F6138F787}" srcId="{595B7A2C-89B1-490F-B277-F47209B9C850}" destId="{DD6A3DE6-91A2-4DA4-855B-CFF7D6D83187}" srcOrd="4" destOrd="0" parTransId="{9DB8DBF5-916F-4809-96B8-4AC1D353257C}" sibTransId="{D9B1767B-B8E9-4512-A5B3-26DB0DA1ADF9}"/>
    <dgm:cxn modelId="{339B0013-952A-4A82-A283-27B97E1E7609}" srcId="{595B7A2C-89B1-490F-B277-F47209B9C850}" destId="{B2EAA8CE-5BBD-4DA0-807A-F0216BB02E63}" srcOrd="3" destOrd="0" parTransId="{17C399E7-6CC9-4B13-804D-BE64A48E345D}" sibTransId="{9D6D9C30-0351-483B-9B69-73BB239FD213}"/>
    <dgm:cxn modelId="{86E7DF3E-31A6-44A2-99B1-B5E1B3FCBCBF}" srcId="{595B7A2C-89B1-490F-B277-F47209B9C850}" destId="{6D438538-BD9D-4B38-B41E-A4F66EDF94F0}" srcOrd="5" destOrd="0" parTransId="{33613D19-8AFF-43CF-8893-FFC5324F42CF}" sibTransId="{1FB3E9EE-6E0A-4C5A-8F86-73E408C63F77}"/>
    <dgm:cxn modelId="{EE299A8D-E2AB-4320-AB8A-159A18EC7E3C}" type="presOf" srcId="{14E38378-1843-4FCE-BE3C-91BD8D40DEF3}" destId="{BEFCC231-BC29-4FD0-B197-E191BD8BA97F}" srcOrd="0" destOrd="0" presId="urn:microsoft.com/office/officeart/2005/8/layout/hList6"/>
    <dgm:cxn modelId="{23E99C00-4FE9-4152-BAE4-22EAE7EAABD1}" srcId="{595B7A2C-89B1-490F-B277-F47209B9C850}" destId="{18F4A5EA-BE83-4F1A-BD82-7EA0F68396B7}" srcOrd="0" destOrd="0" parTransId="{F32DFC6A-3DD9-4015-832F-812563CEDDD4}" sibTransId="{96C13E90-EC85-487D-8DBB-8B7CAE5FB9BA}"/>
    <dgm:cxn modelId="{00AB25A3-FABF-4BC2-8FF6-648BD2FE275B}" type="presOf" srcId="{B2EAA8CE-5BBD-4DA0-807A-F0216BB02E63}" destId="{3E555820-F6C0-4487-B77A-CF7F0D269603}" srcOrd="0" destOrd="0" presId="urn:microsoft.com/office/officeart/2005/8/layout/hList6"/>
    <dgm:cxn modelId="{6F620835-96D5-49A4-BC6A-813953E51988}" type="presParOf" srcId="{84D0BA71-B06D-4413-844D-9D64A9010933}" destId="{E800AFCC-BA15-4293-91E2-019A0B610EB1}" srcOrd="0" destOrd="0" presId="urn:microsoft.com/office/officeart/2005/8/layout/hList6"/>
    <dgm:cxn modelId="{02DC9BB0-45E4-460F-AF66-4AE11C8990F1}" type="presParOf" srcId="{84D0BA71-B06D-4413-844D-9D64A9010933}" destId="{0E67DC15-3F50-4C6B-9DCB-1515A342275B}" srcOrd="1" destOrd="0" presId="urn:microsoft.com/office/officeart/2005/8/layout/hList6"/>
    <dgm:cxn modelId="{487B3555-2351-4765-A5F3-DB162EC6DFB1}" type="presParOf" srcId="{84D0BA71-B06D-4413-844D-9D64A9010933}" destId="{BEFCC231-BC29-4FD0-B197-E191BD8BA97F}" srcOrd="2" destOrd="0" presId="urn:microsoft.com/office/officeart/2005/8/layout/hList6"/>
    <dgm:cxn modelId="{04A9F33B-CB43-4E73-AEB6-0CC938656BE8}" type="presParOf" srcId="{84D0BA71-B06D-4413-844D-9D64A9010933}" destId="{E2884F8D-75C6-4C7D-883E-088B18BF6DF2}" srcOrd="3" destOrd="0" presId="urn:microsoft.com/office/officeart/2005/8/layout/hList6"/>
    <dgm:cxn modelId="{B4724451-D558-4CD9-8D5A-0F73D331CA3C}" type="presParOf" srcId="{84D0BA71-B06D-4413-844D-9D64A9010933}" destId="{9CF335B3-0F77-417D-ACBE-556C567323B8}" srcOrd="4" destOrd="0" presId="urn:microsoft.com/office/officeart/2005/8/layout/hList6"/>
    <dgm:cxn modelId="{80792733-EE27-49BB-BA97-EE5986C9521B}" type="presParOf" srcId="{84D0BA71-B06D-4413-844D-9D64A9010933}" destId="{653A2CBF-D4E0-4B59-93A9-00420C0A31B2}" srcOrd="5" destOrd="0" presId="urn:microsoft.com/office/officeart/2005/8/layout/hList6"/>
    <dgm:cxn modelId="{54CE5520-31FC-4117-93B8-4F7FBF400287}" type="presParOf" srcId="{84D0BA71-B06D-4413-844D-9D64A9010933}" destId="{3E555820-F6C0-4487-B77A-CF7F0D269603}" srcOrd="6" destOrd="0" presId="urn:microsoft.com/office/officeart/2005/8/layout/hList6"/>
    <dgm:cxn modelId="{B5A9ABAE-DE28-4625-9DBF-099A429D467F}" type="presParOf" srcId="{84D0BA71-B06D-4413-844D-9D64A9010933}" destId="{7FF29845-0D45-4A41-9D05-8AE065C861C0}" srcOrd="7" destOrd="0" presId="urn:microsoft.com/office/officeart/2005/8/layout/hList6"/>
    <dgm:cxn modelId="{B5AD1646-75D5-4E25-B2E8-8CE63DE81B8E}" type="presParOf" srcId="{84D0BA71-B06D-4413-844D-9D64A9010933}" destId="{E78B980A-B098-4048-859C-FEF7E7C47AE8}" srcOrd="8" destOrd="0" presId="urn:microsoft.com/office/officeart/2005/8/layout/hList6"/>
    <dgm:cxn modelId="{DB6761EE-692B-4C55-89FD-7E0437DCAD66}" type="presParOf" srcId="{84D0BA71-B06D-4413-844D-9D64A9010933}" destId="{F2168238-516F-42F8-B743-16DB5B3B4539}" srcOrd="9" destOrd="0" presId="urn:microsoft.com/office/officeart/2005/8/layout/hList6"/>
    <dgm:cxn modelId="{C19781CF-C052-4B39-A4A8-7B598B7F659E}" type="presParOf" srcId="{84D0BA71-B06D-4413-844D-9D64A9010933}" destId="{AEF8DA63-DB9A-474C-9082-69AA2B817104}"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FEC5F-84DA-443E-9B05-606A8C0D92B5}" type="doc">
      <dgm:prSet loTypeId="urn:microsoft.com/office/officeart/2011/layout/CircleProcess" loCatId="process" qsTypeId="urn:microsoft.com/office/officeart/2005/8/quickstyle/simple1" qsCatId="simple" csTypeId="urn:microsoft.com/office/officeart/2005/8/colors/accent4_1" csCatId="accent4"/>
      <dgm:spPr/>
      <dgm:t>
        <a:bodyPr/>
        <a:lstStyle/>
        <a:p>
          <a:endParaRPr lang="en-US"/>
        </a:p>
      </dgm:t>
    </dgm:pt>
    <dgm:pt modelId="{887262A7-D6CE-4ED0-B163-94BE4E7A88DF}">
      <dgm:prSet/>
      <dgm:spPr/>
      <dgm:t>
        <a:bodyPr/>
        <a:lstStyle/>
        <a:p>
          <a:pPr rtl="0"/>
          <a:r>
            <a:rPr lang="en-US" smtClean="0"/>
            <a:t>Option to handle drawing and spec sheet attachments</a:t>
          </a:r>
          <a:endParaRPr lang="en-US"/>
        </a:p>
      </dgm:t>
    </dgm:pt>
    <dgm:pt modelId="{71515EC0-DCE3-41CE-9C56-A0825EDACEE9}" type="parTrans" cxnId="{6FB24994-8008-4B05-9F26-07B875EBF8B4}">
      <dgm:prSet/>
      <dgm:spPr/>
      <dgm:t>
        <a:bodyPr/>
        <a:lstStyle/>
        <a:p>
          <a:endParaRPr lang="en-US"/>
        </a:p>
      </dgm:t>
    </dgm:pt>
    <dgm:pt modelId="{52D53BA1-96B5-4C8C-AD85-7EE0E09E5BB6}" type="sibTrans" cxnId="{6FB24994-8008-4B05-9F26-07B875EBF8B4}">
      <dgm:prSet/>
      <dgm:spPr/>
      <dgm:t>
        <a:bodyPr/>
        <a:lstStyle/>
        <a:p>
          <a:endParaRPr lang="en-US"/>
        </a:p>
      </dgm:t>
    </dgm:pt>
    <dgm:pt modelId="{52DB39A1-B7A6-4019-ADE1-0F4ABDF63C6F}">
      <dgm:prSet/>
      <dgm:spPr/>
      <dgm:t>
        <a:bodyPr/>
        <a:lstStyle/>
        <a:p>
          <a:pPr rtl="0"/>
          <a:r>
            <a:rPr lang="en-US" smtClean="0"/>
            <a:t>Reports to view the list of items along with their statuses at any time during the workflow.</a:t>
          </a:r>
          <a:endParaRPr lang="en-US"/>
        </a:p>
      </dgm:t>
    </dgm:pt>
    <dgm:pt modelId="{317FC0B6-EC31-47BA-93A3-ADC97C6F3159}" type="parTrans" cxnId="{5C699924-9683-4BD1-A472-44DEF40A7C25}">
      <dgm:prSet/>
      <dgm:spPr/>
      <dgm:t>
        <a:bodyPr/>
        <a:lstStyle/>
        <a:p>
          <a:endParaRPr lang="en-US"/>
        </a:p>
      </dgm:t>
    </dgm:pt>
    <dgm:pt modelId="{217FE8BE-9D03-4E4A-8DB1-C74CB56B4DB6}" type="sibTrans" cxnId="{5C699924-9683-4BD1-A472-44DEF40A7C25}">
      <dgm:prSet/>
      <dgm:spPr/>
      <dgm:t>
        <a:bodyPr/>
        <a:lstStyle/>
        <a:p>
          <a:endParaRPr lang="en-US"/>
        </a:p>
      </dgm:t>
    </dgm:pt>
    <dgm:pt modelId="{8E7C5192-CD5F-4194-9D99-C833FE03836D}">
      <dgm:prSet/>
      <dgm:spPr/>
      <dgm:t>
        <a:bodyPr/>
        <a:lstStyle/>
        <a:p>
          <a:pPr rtl="0"/>
          <a:r>
            <a:rPr lang="en-US" smtClean="0"/>
            <a:t>Error reports that provide details of the interface errors.</a:t>
          </a:r>
          <a:endParaRPr lang="en-US"/>
        </a:p>
      </dgm:t>
    </dgm:pt>
    <dgm:pt modelId="{F513C2EE-6558-4AC8-8258-56276A206EF5}" type="parTrans" cxnId="{37F08915-3D2B-42F6-9890-9978032DC8BE}">
      <dgm:prSet/>
      <dgm:spPr/>
      <dgm:t>
        <a:bodyPr/>
        <a:lstStyle/>
        <a:p>
          <a:endParaRPr lang="en-US"/>
        </a:p>
      </dgm:t>
    </dgm:pt>
    <dgm:pt modelId="{EDA92919-CD0F-4039-A5FC-5E58D8C2B886}" type="sibTrans" cxnId="{37F08915-3D2B-42F6-9890-9978032DC8BE}">
      <dgm:prSet/>
      <dgm:spPr/>
      <dgm:t>
        <a:bodyPr/>
        <a:lstStyle/>
        <a:p>
          <a:endParaRPr lang="en-US"/>
        </a:p>
      </dgm:t>
    </dgm:pt>
    <dgm:pt modelId="{781F19AD-7EA0-491A-B11C-1AC90C0D52F4}">
      <dgm:prSet/>
      <dgm:spPr/>
      <dgm:t>
        <a:bodyPr/>
        <a:lstStyle/>
        <a:p>
          <a:pPr rtl="0"/>
          <a:r>
            <a:rPr lang="en-US" smtClean="0"/>
            <a:t>Mass Upload option – To upload bulk item data to EBS.</a:t>
          </a:r>
          <a:endParaRPr lang="en-US"/>
        </a:p>
      </dgm:t>
    </dgm:pt>
    <dgm:pt modelId="{8D0E7372-FCE7-40ED-817E-ECE77DB4A58E}" type="parTrans" cxnId="{E28AF40B-E528-41A3-964C-C8F9764AF33A}">
      <dgm:prSet/>
      <dgm:spPr/>
      <dgm:t>
        <a:bodyPr/>
        <a:lstStyle/>
        <a:p>
          <a:endParaRPr lang="en-US"/>
        </a:p>
      </dgm:t>
    </dgm:pt>
    <dgm:pt modelId="{3AC8536F-257B-4C9C-B0D6-232682E1A931}" type="sibTrans" cxnId="{E28AF40B-E528-41A3-964C-C8F9764AF33A}">
      <dgm:prSet/>
      <dgm:spPr/>
      <dgm:t>
        <a:bodyPr/>
        <a:lstStyle/>
        <a:p>
          <a:endParaRPr lang="en-US"/>
        </a:p>
      </dgm:t>
    </dgm:pt>
    <dgm:pt modelId="{0C1AEF68-9A82-433F-B526-6F720BF337BF}">
      <dgm:prSet/>
      <dgm:spPr/>
      <dgm:t>
        <a:bodyPr/>
        <a:lstStyle/>
        <a:p>
          <a:pPr rtl="0"/>
          <a:r>
            <a:rPr lang="en-US" smtClean="0"/>
            <a:t>Mass Approval option – To Upload Approved bulk item data to EBS.</a:t>
          </a:r>
          <a:endParaRPr lang="en-US"/>
        </a:p>
      </dgm:t>
    </dgm:pt>
    <dgm:pt modelId="{53402708-C0A7-4D3E-9E58-C4433085653E}" type="parTrans" cxnId="{5AB96FD9-0E83-44C0-A31F-CBC85AAA22F3}">
      <dgm:prSet/>
      <dgm:spPr/>
      <dgm:t>
        <a:bodyPr/>
        <a:lstStyle/>
        <a:p>
          <a:endParaRPr lang="en-US"/>
        </a:p>
      </dgm:t>
    </dgm:pt>
    <dgm:pt modelId="{D1F0275C-895B-4AF8-A435-49591CD380D5}" type="sibTrans" cxnId="{5AB96FD9-0E83-44C0-A31F-CBC85AAA22F3}">
      <dgm:prSet/>
      <dgm:spPr/>
      <dgm:t>
        <a:bodyPr/>
        <a:lstStyle/>
        <a:p>
          <a:endParaRPr lang="en-US"/>
        </a:p>
      </dgm:t>
    </dgm:pt>
    <dgm:pt modelId="{9B8DE4CE-7FFE-4511-8D02-04FE4565C716}">
      <dgm:prSet/>
      <dgm:spPr/>
      <dgm:t>
        <a:bodyPr/>
        <a:lstStyle/>
        <a:p>
          <a:pPr rtl="0"/>
          <a:r>
            <a:rPr lang="en-US" smtClean="0"/>
            <a:t>Features to handle DFF values.</a:t>
          </a:r>
          <a:endParaRPr lang="en-US"/>
        </a:p>
      </dgm:t>
    </dgm:pt>
    <dgm:pt modelId="{354C4D57-A334-4AFB-86B0-F9799C8EB150}" type="parTrans" cxnId="{668B2A98-2611-4AAD-95F8-0D371CF6CD72}">
      <dgm:prSet/>
      <dgm:spPr/>
      <dgm:t>
        <a:bodyPr/>
        <a:lstStyle/>
        <a:p>
          <a:endParaRPr lang="en-US"/>
        </a:p>
      </dgm:t>
    </dgm:pt>
    <dgm:pt modelId="{3B623FBA-502B-43D2-9706-A86A407376B3}" type="sibTrans" cxnId="{668B2A98-2611-4AAD-95F8-0D371CF6CD72}">
      <dgm:prSet/>
      <dgm:spPr/>
      <dgm:t>
        <a:bodyPr/>
        <a:lstStyle/>
        <a:p>
          <a:endParaRPr lang="en-US"/>
        </a:p>
      </dgm:t>
    </dgm:pt>
    <dgm:pt modelId="{388E5889-CBF7-40F0-8898-738D488B1435}" type="pres">
      <dgm:prSet presAssocID="{35EFEC5F-84DA-443E-9B05-606A8C0D92B5}" presName="Name0" presStyleCnt="0">
        <dgm:presLayoutVars>
          <dgm:chMax val="11"/>
          <dgm:chPref val="11"/>
          <dgm:dir/>
          <dgm:resizeHandles/>
        </dgm:presLayoutVars>
      </dgm:prSet>
      <dgm:spPr/>
      <dgm:t>
        <a:bodyPr/>
        <a:lstStyle/>
        <a:p>
          <a:endParaRPr lang="en-US"/>
        </a:p>
      </dgm:t>
    </dgm:pt>
    <dgm:pt modelId="{83CE7223-350E-4586-8315-7E5F0A95CE4D}" type="pres">
      <dgm:prSet presAssocID="{9B8DE4CE-7FFE-4511-8D02-04FE4565C716}" presName="Accent6" presStyleCnt="0"/>
      <dgm:spPr/>
    </dgm:pt>
    <dgm:pt modelId="{BD925502-6043-41C1-8138-4F0346CBA1C9}" type="pres">
      <dgm:prSet presAssocID="{9B8DE4CE-7FFE-4511-8D02-04FE4565C716}" presName="Accent" presStyleLbl="node1" presStyleIdx="0" presStyleCnt="6"/>
      <dgm:spPr/>
    </dgm:pt>
    <dgm:pt modelId="{C44E0C72-4245-4E2C-B367-C4F6F7042D46}" type="pres">
      <dgm:prSet presAssocID="{9B8DE4CE-7FFE-4511-8D02-04FE4565C716}" presName="ParentBackground6" presStyleCnt="0"/>
      <dgm:spPr/>
    </dgm:pt>
    <dgm:pt modelId="{D7F020BF-70B9-4F58-BCFC-939F90CEE745}" type="pres">
      <dgm:prSet presAssocID="{9B8DE4CE-7FFE-4511-8D02-04FE4565C716}" presName="ParentBackground" presStyleLbl="fgAcc1" presStyleIdx="0" presStyleCnt="6"/>
      <dgm:spPr/>
      <dgm:t>
        <a:bodyPr/>
        <a:lstStyle/>
        <a:p>
          <a:endParaRPr lang="en-US"/>
        </a:p>
      </dgm:t>
    </dgm:pt>
    <dgm:pt modelId="{B07CA276-8B9E-4050-886A-87077D7529C6}" type="pres">
      <dgm:prSet presAssocID="{9B8DE4CE-7FFE-4511-8D02-04FE4565C716}" presName="Parent6" presStyleLbl="revTx" presStyleIdx="0" presStyleCnt="0">
        <dgm:presLayoutVars>
          <dgm:chMax val="1"/>
          <dgm:chPref val="1"/>
          <dgm:bulletEnabled val="1"/>
        </dgm:presLayoutVars>
      </dgm:prSet>
      <dgm:spPr/>
      <dgm:t>
        <a:bodyPr/>
        <a:lstStyle/>
        <a:p>
          <a:endParaRPr lang="en-US"/>
        </a:p>
      </dgm:t>
    </dgm:pt>
    <dgm:pt modelId="{8EAFAAF5-205A-4185-A910-0D80565D4192}" type="pres">
      <dgm:prSet presAssocID="{0C1AEF68-9A82-433F-B526-6F720BF337BF}" presName="Accent5" presStyleCnt="0"/>
      <dgm:spPr/>
    </dgm:pt>
    <dgm:pt modelId="{812396E6-0E84-469D-9C22-3F82735C91FF}" type="pres">
      <dgm:prSet presAssocID="{0C1AEF68-9A82-433F-B526-6F720BF337BF}" presName="Accent" presStyleLbl="node1" presStyleIdx="1" presStyleCnt="6"/>
      <dgm:spPr/>
    </dgm:pt>
    <dgm:pt modelId="{B0522464-F043-4D1A-A3E2-B4F6EE0BC34F}" type="pres">
      <dgm:prSet presAssocID="{0C1AEF68-9A82-433F-B526-6F720BF337BF}" presName="ParentBackground5" presStyleCnt="0"/>
      <dgm:spPr/>
    </dgm:pt>
    <dgm:pt modelId="{313FD21B-1497-49E2-9F4A-912597F8C36D}" type="pres">
      <dgm:prSet presAssocID="{0C1AEF68-9A82-433F-B526-6F720BF337BF}" presName="ParentBackground" presStyleLbl="fgAcc1" presStyleIdx="1" presStyleCnt="6"/>
      <dgm:spPr/>
      <dgm:t>
        <a:bodyPr/>
        <a:lstStyle/>
        <a:p>
          <a:endParaRPr lang="en-US"/>
        </a:p>
      </dgm:t>
    </dgm:pt>
    <dgm:pt modelId="{006C87E0-1A1F-4CE6-A4B2-22D06A2E0F13}" type="pres">
      <dgm:prSet presAssocID="{0C1AEF68-9A82-433F-B526-6F720BF337BF}" presName="Parent5" presStyleLbl="revTx" presStyleIdx="0" presStyleCnt="0">
        <dgm:presLayoutVars>
          <dgm:chMax val="1"/>
          <dgm:chPref val="1"/>
          <dgm:bulletEnabled val="1"/>
        </dgm:presLayoutVars>
      </dgm:prSet>
      <dgm:spPr/>
      <dgm:t>
        <a:bodyPr/>
        <a:lstStyle/>
        <a:p>
          <a:endParaRPr lang="en-US"/>
        </a:p>
      </dgm:t>
    </dgm:pt>
    <dgm:pt modelId="{627FFDBD-2AAD-48EE-84D7-EF333DD33667}" type="pres">
      <dgm:prSet presAssocID="{781F19AD-7EA0-491A-B11C-1AC90C0D52F4}" presName="Accent4" presStyleCnt="0"/>
      <dgm:spPr/>
    </dgm:pt>
    <dgm:pt modelId="{8D238CD3-5DC2-4419-878B-0B2F5FB3F222}" type="pres">
      <dgm:prSet presAssocID="{781F19AD-7EA0-491A-B11C-1AC90C0D52F4}" presName="Accent" presStyleLbl="node1" presStyleIdx="2" presStyleCnt="6"/>
      <dgm:spPr/>
    </dgm:pt>
    <dgm:pt modelId="{ADC04367-5CB1-4714-9729-30D3B80C3B73}" type="pres">
      <dgm:prSet presAssocID="{781F19AD-7EA0-491A-B11C-1AC90C0D52F4}" presName="ParentBackground4" presStyleCnt="0"/>
      <dgm:spPr/>
    </dgm:pt>
    <dgm:pt modelId="{2D88D425-33EF-48EA-A933-2304D054AA0C}" type="pres">
      <dgm:prSet presAssocID="{781F19AD-7EA0-491A-B11C-1AC90C0D52F4}" presName="ParentBackground" presStyleLbl="fgAcc1" presStyleIdx="2" presStyleCnt="6"/>
      <dgm:spPr/>
      <dgm:t>
        <a:bodyPr/>
        <a:lstStyle/>
        <a:p>
          <a:endParaRPr lang="en-US"/>
        </a:p>
      </dgm:t>
    </dgm:pt>
    <dgm:pt modelId="{825E04E8-6E9B-4046-B74B-6760B4F06DD5}" type="pres">
      <dgm:prSet presAssocID="{781F19AD-7EA0-491A-B11C-1AC90C0D52F4}" presName="Parent4" presStyleLbl="revTx" presStyleIdx="0" presStyleCnt="0">
        <dgm:presLayoutVars>
          <dgm:chMax val="1"/>
          <dgm:chPref val="1"/>
          <dgm:bulletEnabled val="1"/>
        </dgm:presLayoutVars>
      </dgm:prSet>
      <dgm:spPr/>
      <dgm:t>
        <a:bodyPr/>
        <a:lstStyle/>
        <a:p>
          <a:endParaRPr lang="en-US"/>
        </a:p>
      </dgm:t>
    </dgm:pt>
    <dgm:pt modelId="{2008F675-72C5-4621-897C-C2372B9653EE}" type="pres">
      <dgm:prSet presAssocID="{8E7C5192-CD5F-4194-9D99-C833FE03836D}" presName="Accent3" presStyleCnt="0"/>
      <dgm:spPr/>
    </dgm:pt>
    <dgm:pt modelId="{3F220967-55FF-4FE3-9EEA-9A208DD464D0}" type="pres">
      <dgm:prSet presAssocID="{8E7C5192-CD5F-4194-9D99-C833FE03836D}" presName="Accent" presStyleLbl="node1" presStyleIdx="3" presStyleCnt="6"/>
      <dgm:spPr/>
    </dgm:pt>
    <dgm:pt modelId="{27734CD0-17E2-46EF-883B-F18BFD7DC00E}" type="pres">
      <dgm:prSet presAssocID="{8E7C5192-CD5F-4194-9D99-C833FE03836D}" presName="ParentBackground3" presStyleCnt="0"/>
      <dgm:spPr/>
    </dgm:pt>
    <dgm:pt modelId="{D0E75A9A-5FCB-45A8-A9B2-5308DAFBF0CF}" type="pres">
      <dgm:prSet presAssocID="{8E7C5192-CD5F-4194-9D99-C833FE03836D}" presName="ParentBackground" presStyleLbl="fgAcc1" presStyleIdx="3" presStyleCnt="6"/>
      <dgm:spPr/>
      <dgm:t>
        <a:bodyPr/>
        <a:lstStyle/>
        <a:p>
          <a:endParaRPr lang="en-US"/>
        </a:p>
      </dgm:t>
    </dgm:pt>
    <dgm:pt modelId="{201BA1F2-BCA7-40ED-972B-585D5ED09D88}" type="pres">
      <dgm:prSet presAssocID="{8E7C5192-CD5F-4194-9D99-C833FE03836D}" presName="Parent3" presStyleLbl="revTx" presStyleIdx="0" presStyleCnt="0">
        <dgm:presLayoutVars>
          <dgm:chMax val="1"/>
          <dgm:chPref val="1"/>
          <dgm:bulletEnabled val="1"/>
        </dgm:presLayoutVars>
      </dgm:prSet>
      <dgm:spPr/>
      <dgm:t>
        <a:bodyPr/>
        <a:lstStyle/>
        <a:p>
          <a:endParaRPr lang="en-US"/>
        </a:p>
      </dgm:t>
    </dgm:pt>
    <dgm:pt modelId="{602A90B4-2CB5-4849-B528-37FE28C597A9}" type="pres">
      <dgm:prSet presAssocID="{52DB39A1-B7A6-4019-ADE1-0F4ABDF63C6F}" presName="Accent2" presStyleCnt="0"/>
      <dgm:spPr/>
    </dgm:pt>
    <dgm:pt modelId="{EB43DA12-350F-41B3-929A-221E1929D8F5}" type="pres">
      <dgm:prSet presAssocID="{52DB39A1-B7A6-4019-ADE1-0F4ABDF63C6F}" presName="Accent" presStyleLbl="node1" presStyleIdx="4" presStyleCnt="6"/>
      <dgm:spPr/>
    </dgm:pt>
    <dgm:pt modelId="{6DA55D00-F969-48CE-ABD8-46B357C5BA4C}" type="pres">
      <dgm:prSet presAssocID="{52DB39A1-B7A6-4019-ADE1-0F4ABDF63C6F}" presName="ParentBackground2" presStyleCnt="0"/>
      <dgm:spPr/>
    </dgm:pt>
    <dgm:pt modelId="{59341905-5219-4FBB-9BAB-62C8CEC363E3}" type="pres">
      <dgm:prSet presAssocID="{52DB39A1-B7A6-4019-ADE1-0F4ABDF63C6F}" presName="ParentBackground" presStyleLbl="fgAcc1" presStyleIdx="4" presStyleCnt="6"/>
      <dgm:spPr/>
      <dgm:t>
        <a:bodyPr/>
        <a:lstStyle/>
        <a:p>
          <a:endParaRPr lang="en-US"/>
        </a:p>
      </dgm:t>
    </dgm:pt>
    <dgm:pt modelId="{CE2D4395-4674-4755-B973-426020150F19}" type="pres">
      <dgm:prSet presAssocID="{52DB39A1-B7A6-4019-ADE1-0F4ABDF63C6F}" presName="Parent2" presStyleLbl="revTx" presStyleIdx="0" presStyleCnt="0">
        <dgm:presLayoutVars>
          <dgm:chMax val="1"/>
          <dgm:chPref val="1"/>
          <dgm:bulletEnabled val="1"/>
        </dgm:presLayoutVars>
      </dgm:prSet>
      <dgm:spPr/>
      <dgm:t>
        <a:bodyPr/>
        <a:lstStyle/>
        <a:p>
          <a:endParaRPr lang="en-US"/>
        </a:p>
      </dgm:t>
    </dgm:pt>
    <dgm:pt modelId="{6858554A-D82A-4001-AF22-C3ED85EF66F1}" type="pres">
      <dgm:prSet presAssocID="{887262A7-D6CE-4ED0-B163-94BE4E7A88DF}" presName="Accent1" presStyleCnt="0"/>
      <dgm:spPr/>
    </dgm:pt>
    <dgm:pt modelId="{5F76F88A-3B23-42C5-AF09-08813FF3A5A8}" type="pres">
      <dgm:prSet presAssocID="{887262A7-D6CE-4ED0-B163-94BE4E7A88DF}" presName="Accent" presStyleLbl="node1" presStyleIdx="5" presStyleCnt="6"/>
      <dgm:spPr/>
    </dgm:pt>
    <dgm:pt modelId="{F081BC8E-9794-4BAC-9BC1-4D3E285EB226}" type="pres">
      <dgm:prSet presAssocID="{887262A7-D6CE-4ED0-B163-94BE4E7A88DF}" presName="ParentBackground1" presStyleCnt="0"/>
      <dgm:spPr/>
    </dgm:pt>
    <dgm:pt modelId="{DD01565F-DE21-4976-8785-50D4FC56C120}" type="pres">
      <dgm:prSet presAssocID="{887262A7-D6CE-4ED0-B163-94BE4E7A88DF}" presName="ParentBackground" presStyleLbl="fgAcc1" presStyleIdx="5" presStyleCnt="6"/>
      <dgm:spPr/>
      <dgm:t>
        <a:bodyPr/>
        <a:lstStyle/>
        <a:p>
          <a:endParaRPr lang="en-US"/>
        </a:p>
      </dgm:t>
    </dgm:pt>
    <dgm:pt modelId="{F529E846-2F9D-4757-B24F-6F650EDA3B78}" type="pres">
      <dgm:prSet presAssocID="{887262A7-D6CE-4ED0-B163-94BE4E7A88DF}" presName="Parent1" presStyleLbl="revTx" presStyleIdx="0" presStyleCnt="0">
        <dgm:presLayoutVars>
          <dgm:chMax val="1"/>
          <dgm:chPref val="1"/>
          <dgm:bulletEnabled val="1"/>
        </dgm:presLayoutVars>
      </dgm:prSet>
      <dgm:spPr/>
      <dgm:t>
        <a:bodyPr/>
        <a:lstStyle/>
        <a:p>
          <a:endParaRPr lang="en-US"/>
        </a:p>
      </dgm:t>
    </dgm:pt>
  </dgm:ptLst>
  <dgm:cxnLst>
    <dgm:cxn modelId="{6D47945E-4FE5-4492-93D1-9A7444756F32}" type="presOf" srcId="{52DB39A1-B7A6-4019-ADE1-0F4ABDF63C6F}" destId="{CE2D4395-4674-4755-B973-426020150F19}" srcOrd="1" destOrd="0" presId="urn:microsoft.com/office/officeart/2011/layout/CircleProcess"/>
    <dgm:cxn modelId="{3D45DE3B-C0CD-4ECB-90AF-9B50C016CB47}" type="presOf" srcId="{887262A7-D6CE-4ED0-B163-94BE4E7A88DF}" destId="{DD01565F-DE21-4976-8785-50D4FC56C120}" srcOrd="0" destOrd="0" presId="urn:microsoft.com/office/officeart/2011/layout/CircleProcess"/>
    <dgm:cxn modelId="{E83A9BF5-65C5-446F-BB60-1F97C5C17EDF}" type="presOf" srcId="{0C1AEF68-9A82-433F-B526-6F720BF337BF}" destId="{313FD21B-1497-49E2-9F4A-912597F8C36D}" srcOrd="0" destOrd="0" presId="urn:microsoft.com/office/officeart/2011/layout/CircleProcess"/>
    <dgm:cxn modelId="{37F08915-3D2B-42F6-9890-9978032DC8BE}" srcId="{35EFEC5F-84DA-443E-9B05-606A8C0D92B5}" destId="{8E7C5192-CD5F-4194-9D99-C833FE03836D}" srcOrd="2" destOrd="0" parTransId="{F513C2EE-6558-4AC8-8258-56276A206EF5}" sibTransId="{EDA92919-CD0F-4039-A5FC-5E58D8C2B886}"/>
    <dgm:cxn modelId="{0C10645D-3E3D-4CA2-B4B5-92C81448BA93}" type="presOf" srcId="{781F19AD-7EA0-491A-B11C-1AC90C0D52F4}" destId="{2D88D425-33EF-48EA-A933-2304D054AA0C}" srcOrd="0" destOrd="0" presId="urn:microsoft.com/office/officeart/2011/layout/CircleProcess"/>
    <dgm:cxn modelId="{7A37D637-E298-49B9-B4F3-896B66E84361}" type="presOf" srcId="{35EFEC5F-84DA-443E-9B05-606A8C0D92B5}" destId="{388E5889-CBF7-40F0-8898-738D488B1435}" srcOrd="0" destOrd="0" presId="urn:microsoft.com/office/officeart/2011/layout/CircleProcess"/>
    <dgm:cxn modelId="{E28AF40B-E528-41A3-964C-C8F9764AF33A}" srcId="{35EFEC5F-84DA-443E-9B05-606A8C0D92B5}" destId="{781F19AD-7EA0-491A-B11C-1AC90C0D52F4}" srcOrd="3" destOrd="0" parTransId="{8D0E7372-FCE7-40ED-817E-ECE77DB4A58E}" sibTransId="{3AC8536F-257B-4C9C-B0D6-232682E1A931}"/>
    <dgm:cxn modelId="{6FB24994-8008-4B05-9F26-07B875EBF8B4}" srcId="{35EFEC5F-84DA-443E-9B05-606A8C0D92B5}" destId="{887262A7-D6CE-4ED0-B163-94BE4E7A88DF}" srcOrd="0" destOrd="0" parTransId="{71515EC0-DCE3-41CE-9C56-A0825EDACEE9}" sibTransId="{52D53BA1-96B5-4C8C-AD85-7EE0E09E5BB6}"/>
    <dgm:cxn modelId="{B4807C8B-4B5E-4DEB-AAD0-9ECC2C56E162}" type="presOf" srcId="{781F19AD-7EA0-491A-B11C-1AC90C0D52F4}" destId="{825E04E8-6E9B-4046-B74B-6760B4F06DD5}" srcOrd="1" destOrd="0" presId="urn:microsoft.com/office/officeart/2011/layout/CircleProcess"/>
    <dgm:cxn modelId="{D5C47210-29BA-4F44-8FDE-F6A54622B762}" type="presOf" srcId="{52DB39A1-B7A6-4019-ADE1-0F4ABDF63C6F}" destId="{59341905-5219-4FBB-9BAB-62C8CEC363E3}" srcOrd="0" destOrd="0" presId="urn:microsoft.com/office/officeart/2011/layout/CircleProcess"/>
    <dgm:cxn modelId="{C5CA8999-0723-4D5E-9025-4BABA0BB2F2A}" type="presOf" srcId="{8E7C5192-CD5F-4194-9D99-C833FE03836D}" destId="{D0E75A9A-5FCB-45A8-A9B2-5308DAFBF0CF}" srcOrd="0" destOrd="0" presId="urn:microsoft.com/office/officeart/2011/layout/CircleProcess"/>
    <dgm:cxn modelId="{D421D004-72D2-480D-826F-755FACC2E24A}" type="presOf" srcId="{9B8DE4CE-7FFE-4511-8D02-04FE4565C716}" destId="{B07CA276-8B9E-4050-886A-87077D7529C6}" srcOrd="1" destOrd="0" presId="urn:microsoft.com/office/officeart/2011/layout/CircleProcess"/>
    <dgm:cxn modelId="{5AB96FD9-0E83-44C0-A31F-CBC85AAA22F3}" srcId="{35EFEC5F-84DA-443E-9B05-606A8C0D92B5}" destId="{0C1AEF68-9A82-433F-B526-6F720BF337BF}" srcOrd="4" destOrd="0" parTransId="{53402708-C0A7-4D3E-9E58-C4433085653E}" sibTransId="{D1F0275C-895B-4AF8-A435-49591CD380D5}"/>
    <dgm:cxn modelId="{5C699924-9683-4BD1-A472-44DEF40A7C25}" srcId="{35EFEC5F-84DA-443E-9B05-606A8C0D92B5}" destId="{52DB39A1-B7A6-4019-ADE1-0F4ABDF63C6F}" srcOrd="1" destOrd="0" parTransId="{317FC0B6-EC31-47BA-93A3-ADC97C6F3159}" sibTransId="{217FE8BE-9D03-4E4A-8DB1-C74CB56B4DB6}"/>
    <dgm:cxn modelId="{668B2A98-2611-4AAD-95F8-0D371CF6CD72}" srcId="{35EFEC5F-84DA-443E-9B05-606A8C0D92B5}" destId="{9B8DE4CE-7FFE-4511-8D02-04FE4565C716}" srcOrd="5" destOrd="0" parTransId="{354C4D57-A334-4AFB-86B0-F9799C8EB150}" sibTransId="{3B623FBA-502B-43D2-9706-A86A407376B3}"/>
    <dgm:cxn modelId="{580C9C02-0560-40B8-86C9-D3B370DED03F}" type="presOf" srcId="{8E7C5192-CD5F-4194-9D99-C833FE03836D}" destId="{201BA1F2-BCA7-40ED-972B-585D5ED09D88}" srcOrd="1" destOrd="0" presId="urn:microsoft.com/office/officeart/2011/layout/CircleProcess"/>
    <dgm:cxn modelId="{BB82A8CF-962A-42B1-A675-80A7E91FABA9}" type="presOf" srcId="{887262A7-D6CE-4ED0-B163-94BE4E7A88DF}" destId="{F529E846-2F9D-4757-B24F-6F650EDA3B78}" srcOrd="1" destOrd="0" presId="urn:microsoft.com/office/officeart/2011/layout/CircleProcess"/>
    <dgm:cxn modelId="{ACC55458-931A-46AE-BD11-6461CA9560BA}" type="presOf" srcId="{0C1AEF68-9A82-433F-B526-6F720BF337BF}" destId="{006C87E0-1A1F-4CE6-A4B2-22D06A2E0F13}" srcOrd="1" destOrd="0" presId="urn:microsoft.com/office/officeart/2011/layout/CircleProcess"/>
    <dgm:cxn modelId="{69480F4C-0F5E-4509-ACA1-F8E0A4918B61}" type="presOf" srcId="{9B8DE4CE-7FFE-4511-8D02-04FE4565C716}" destId="{D7F020BF-70B9-4F58-BCFC-939F90CEE745}" srcOrd="0" destOrd="0" presId="urn:microsoft.com/office/officeart/2011/layout/CircleProcess"/>
    <dgm:cxn modelId="{0BED5B44-8562-4C11-AE58-5FA549661780}" type="presParOf" srcId="{388E5889-CBF7-40F0-8898-738D488B1435}" destId="{83CE7223-350E-4586-8315-7E5F0A95CE4D}" srcOrd="0" destOrd="0" presId="urn:microsoft.com/office/officeart/2011/layout/CircleProcess"/>
    <dgm:cxn modelId="{95261055-AB64-4332-A928-D96267F8FBEB}" type="presParOf" srcId="{83CE7223-350E-4586-8315-7E5F0A95CE4D}" destId="{BD925502-6043-41C1-8138-4F0346CBA1C9}" srcOrd="0" destOrd="0" presId="urn:microsoft.com/office/officeart/2011/layout/CircleProcess"/>
    <dgm:cxn modelId="{AE9D1641-1656-46B2-9A88-689A5614C97F}" type="presParOf" srcId="{388E5889-CBF7-40F0-8898-738D488B1435}" destId="{C44E0C72-4245-4E2C-B367-C4F6F7042D46}" srcOrd="1" destOrd="0" presId="urn:microsoft.com/office/officeart/2011/layout/CircleProcess"/>
    <dgm:cxn modelId="{147B1894-3099-4C97-8FE2-04F295C344A3}" type="presParOf" srcId="{C44E0C72-4245-4E2C-B367-C4F6F7042D46}" destId="{D7F020BF-70B9-4F58-BCFC-939F90CEE745}" srcOrd="0" destOrd="0" presId="urn:microsoft.com/office/officeart/2011/layout/CircleProcess"/>
    <dgm:cxn modelId="{49AF1844-F8B5-4035-8678-CBE5727A54D5}" type="presParOf" srcId="{388E5889-CBF7-40F0-8898-738D488B1435}" destId="{B07CA276-8B9E-4050-886A-87077D7529C6}" srcOrd="2" destOrd="0" presId="urn:microsoft.com/office/officeart/2011/layout/CircleProcess"/>
    <dgm:cxn modelId="{D4B12F3E-9920-4D52-9AF4-F2C3CBCFDD4E}" type="presParOf" srcId="{388E5889-CBF7-40F0-8898-738D488B1435}" destId="{8EAFAAF5-205A-4185-A910-0D80565D4192}" srcOrd="3" destOrd="0" presId="urn:microsoft.com/office/officeart/2011/layout/CircleProcess"/>
    <dgm:cxn modelId="{376A8533-D9B0-44FC-8B31-3950680ED519}" type="presParOf" srcId="{8EAFAAF5-205A-4185-A910-0D80565D4192}" destId="{812396E6-0E84-469D-9C22-3F82735C91FF}" srcOrd="0" destOrd="0" presId="urn:microsoft.com/office/officeart/2011/layout/CircleProcess"/>
    <dgm:cxn modelId="{500C4FA5-6AFF-4599-AB98-A757294B6EE3}" type="presParOf" srcId="{388E5889-CBF7-40F0-8898-738D488B1435}" destId="{B0522464-F043-4D1A-A3E2-B4F6EE0BC34F}" srcOrd="4" destOrd="0" presId="urn:microsoft.com/office/officeart/2011/layout/CircleProcess"/>
    <dgm:cxn modelId="{3B99BA6E-7ED3-41DE-96F3-ECB2C858B837}" type="presParOf" srcId="{B0522464-F043-4D1A-A3E2-B4F6EE0BC34F}" destId="{313FD21B-1497-49E2-9F4A-912597F8C36D}" srcOrd="0" destOrd="0" presId="urn:microsoft.com/office/officeart/2011/layout/CircleProcess"/>
    <dgm:cxn modelId="{3E199703-51CA-4B92-B45B-38DF675DF565}" type="presParOf" srcId="{388E5889-CBF7-40F0-8898-738D488B1435}" destId="{006C87E0-1A1F-4CE6-A4B2-22D06A2E0F13}" srcOrd="5" destOrd="0" presId="urn:microsoft.com/office/officeart/2011/layout/CircleProcess"/>
    <dgm:cxn modelId="{0E0D71AA-A6B8-4A8E-85E9-CE9C6DCDABB4}" type="presParOf" srcId="{388E5889-CBF7-40F0-8898-738D488B1435}" destId="{627FFDBD-2AAD-48EE-84D7-EF333DD33667}" srcOrd="6" destOrd="0" presId="urn:microsoft.com/office/officeart/2011/layout/CircleProcess"/>
    <dgm:cxn modelId="{275A9888-017A-4955-827D-759B61626A7B}" type="presParOf" srcId="{627FFDBD-2AAD-48EE-84D7-EF333DD33667}" destId="{8D238CD3-5DC2-4419-878B-0B2F5FB3F222}" srcOrd="0" destOrd="0" presId="urn:microsoft.com/office/officeart/2011/layout/CircleProcess"/>
    <dgm:cxn modelId="{D32E8733-1EF8-4B05-97C1-74913EFEC275}" type="presParOf" srcId="{388E5889-CBF7-40F0-8898-738D488B1435}" destId="{ADC04367-5CB1-4714-9729-30D3B80C3B73}" srcOrd="7" destOrd="0" presId="urn:microsoft.com/office/officeart/2011/layout/CircleProcess"/>
    <dgm:cxn modelId="{94D778A4-5800-4DF5-9F47-2640C693EEED}" type="presParOf" srcId="{ADC04367-5CB1-4714-9729-30D3B80C3B73}" destId="{2D88D425-33EF-48EA-A933-2304D054AA0C}" srcOrd="0" destOrd="0" presId="urn:microsoft.com/office/officeart/2011/layout/CircleProcess"/>
    <dgm:cxn modelId="{6CD865F9-0B92-4B21-8240-58A736455863}" type="presParOf" srcId="{388E5889-CBF7-40F0-8898-738D488B1435}" destId="{825E04E8-6E9B-4046-B74B-6760B4F06DD5}" srcOrd="8" destOrd="0" presId="urn:microsoft.com/office/officeart/2011/layout/CircleProcess"/>
    <dgm:cxn modelId="{BABCC751-D49F-4ED2-9B8C-15763EA04455}" type="presParOf" srcId="{388E5889-CBF7-40F0-8898-738D488B1435}" destId="{2008F675-72C5-4621-897C-C2372B9653EE}" srcOrd="9" destOrd="0" presId="urn:microsoft.com/office/officeart/2011/layout/CircleProcess"/>
    <dgm:cxn modelId="{B48D05EF-A709-4E5B-B034-F3CB5DF510CE}" type="presParOf" srcId="{2008F675-72C5-4621-897C-C2372B9653EE}" destId="{3F220967-55FF-4FE3-9EEA-9A208DD464D0}" srcOrd="0" destOrd="0" presId="urn:microsoft.com/office/officeart/2011/layout/CircleProcess"/>
    <dgm:cxn modelId="{54365EE3-81B1-4746-8B00-F2B5B06EB45B}" type="presParOf" srcId="{388E5889-CBF7-40F0-8898-738D488B1435}" destId="{27734CD0-17E2-46EF-883B-F18BFD7DC00E}" srcOrd="10" destOrd="0" presId="urn:microsoft.com/office/officeart/2011/layout/CircleProcess"/>
    <dgm:cxn modelId="{9FB8B185-2189-4395-BB9A-33B95CB9B56C}" type="presParOf" srcId="{27734CD0-17E2-46EF-883B-F18BFD7DC00E}" destId="{D0E75A9A-5FCB-45A8-A9B2-5308DAFBF0CF}" srcOrd="0" destOrd="0" presId="urn:microsoft.com/office/officeart/2011/layout/CircleProcess"/>
    <dgm:cxn modelId="{4D7B5F5F-E00F-429F-8852-E9A70D2F2AC1}" type="presParOf" srcId="{388E5889-CBF7-40F0-8898-738D488B1435}" destId="{201BA1F2-BCA7-40ED-972B-585D5ED09D88}" srcOrd="11" destOrd="0" presId="urn:microsoft.com/office/officeart/2011/layout/CircleProcess"/>
    <dgm:cxn modelId="{C7A3CE50-6AC1-4339-B861-FB7DF20A4C94}" type="presParOf" srcId="{388E5889-CBF7-40F0-8898-738D488B1435}" destId="{602A90B4-2CB5-4849-B528-37FE28C597A9}" srcOrd="12" destOrd="0" presId="urn:microsoft.com/office/officeart/2011/layout/CircleProcess"/>
    <dgm:cxn modelId="{3C59D996-4B3A-4EC6-B8E0-340BBBA417F9}" type="presParOf" srcId="{602A90B4-2CB5-4849-B528-37FE28C597A9}" destId="{EB43DA12-350F-41B3-929A-221E1929D8F5}" srcOrd="0" destOrd="0" presId="urn:microsoft.com/office/officeart/2011/layout/CircleProcess"/>
    <dgm:cxn modelId="{F9D63908-51BC-47A5-93AE-56EF5066E55F}" type="presParOf" srcId="{388E5889-CBF7-40F0-8898-738D488B1435}" destId="{6DA55D00-F969-48CE-ABD8-46B357C5BA4C}" srcOrd="13" destOrd="0" presId="urn:microsoft.com/office/officeart/2011/layout/CircleProcess"/>
    <dgm:cxn modelId="{006E6C96-1E72-4CF2-A77A-216D1326A21E}" type="presParOf" srcId="{6DA55D00-F969-48CE-ABD8-46B357C5BA4C}" destId="{59341905-5219-4FBB-9BAB-62C8CEC363E3}" srcOrd="0" destOrd="0" presId="urn:microsoft.com/office/officeart/2011/layout/CircleProcess"/>
    <dgm:cxn modelId="{329553F5-F672-47C9-AE24-381364E8208D}" type="presParOf" srcId="{388E5889-CBF7-40F0-8898-738D488B1435}" destId="{CE2D4395-4674-4755-B973-426020150F19}" srcOrd="14" destOrd="0" presId="urn:microsoft.com/office/officeart/2011/layout/CircleProcess"/>
    <dgm:cxn modelId="{E897F6D5-BDE4-4BC8-A01D-56BD1E9738FD}" type="presParOf" srcId="{388E5889-CBF7-40F0-8898-738D488B1435}" destId="{6858554A-D82A-4001-AF22-C3ED85EF66F1}" srcOrd="15" destOrd="0" presId="urn:microsoft.com/office/officeart/2011/layout/CircleProcess"/>
    <dgm:cxn modelId="{F4221E3C-C871-4986-82D7-C58EAFAE82F3}" type="presParOf" srcId="{6858554A-D82A-4001-AF22-C3ED85EF66F1}" destId="{5F76F88A-3B23-42C5-AF09-08813FF3A5A8}" srcOrd="0" destOrd="0" presId="urn:microsoft.com/office/officeart/2011/layout/CircleProcess"/>
    <dgm:cxn modelId="{9B08E6D9-EF66-4B29-B7B6-46669C438599}" type="presParOf" srcId="{388E5889-CBF7-40F0-8898-738D488B1435}" destId="{F081BC8E-9794-4BAC-9BC1-4D3E285EB226}" srcOrd="16" destOrd="0" presId="urn:microsoft.com/office/officeart/2011/layout/CircleProcess"/>
    <dgm:cxn modelId="{C18AF2C2-236F-444C-A1B4-64E2FE36EF8E}" type="presParOf" srcId="{F081BC8E-9794-4BAC-9BC1-4D3E285EB226}" destId="{DD01565F-DE21-4976-8785-50D4FC56C120}" srcOrd="0" destOrd="0" presId="urn:microsoft.com/office/officeart/2011/layout/CircleProcess"/>
    <dgm:cxn modelId="{DC27148A-0E40-4EF4-A03F-2963F2DBD225}" type="presParOf" srcId="{388E5889-CBF7-40F0-8898-738D488B1435}" destId="{F529E846-2F9D-4757-B24F-6F650EDA3B78}"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148255-0149-47C7-814F-640B12B0EF2B}" type="doc">
      <dgm:prSet loTypeId="urn:microsoft.com/office/officeart/2005/8/layout/orgChart1" loCatId="hierarchy" qsTypeId="urn:microsoft.com/office/officeart/2005/8/quickstyle/simple1" qsCatId="simple" csTypeId="urn:microsoft.com/office/officeart/2005/8/colors/accent4_4" csCatId="accent4"/>
      <dgm:spPr/>
      <dgm:t>
        <a:bodyPr/>
        <a:lstStyle/>
        <a:p>
          <a:endParaRPr lang="en-US"/>
        </a:p>
      </dgm:t>
    </dgm:pt>
    <dgm:pt modelId="{E71D984A-E7E8-4397-AB79-F5D359BD64BA}">
      <dgm:prSet/>
      <dgm:spPr/>
      <dgm:t>
        <a:bodyPr/>
        <a:lstStyle/>
        <a:p>
          <a:pPr rtl="0"/>
          <a:r>
            <a:rPr lang="en-US" smtClean="0"/>
            <a:t>Item Creation process</a:t>
          </a:r>
          <a:endParaRPr lang="en-US"/>
        </a:p>
      </dgm:t>
    </dgm:pt>
    <dgm:pt modelId="{E2961166-29CC-48E7-A8D0-75AFC0793938}" type="parTrans" cxnId="{DC81DEA6-35C6-4862-8EBE-73A497F1CC2A}">
      <dgm:prSet/>
      <dgm:spPr/>
      <dgm:t>
        <a:bodyPr/>
        <a:lstStyle/>
        <a:p>
          <a:endParaRPr lang="en-US"/>
        </a:p>
      </dgm:t>
    </dgm:pt>
    <dgm:pt modelId="{5CAECA92-9084-4FCE-BA43-78A6C83045FD}" type="sibTrans" cxnId="{DC81DEA6-35C6-4862-8EBE-73A497F1CC2A}">
      <dgm:prSet/>
      <dgm:spPr/>
      <dgm:t>
        <a:bodyPr/>
        <a:lstStyle/>
        <a:p>
          <a:endParaRPr lang="en-US"/>
        </a:p>
      </dgm:t>
    </dgm:pt>
    <dgm:pt modelId="{77A8CAE0-C870-449F-AE8F-983C9C7BEC49}">
      <dgm:prSet/>
      <dgm:spPr/>
      <dgm:t>
        <a:bodyPr/>
        <a:lstStyle/>
        <a:p>
          <a:pPr rtl="0"/>
          <a:r>
            <a:rPr lang="en-US" smtClean="0"/>
            <a:t>Automatic</a:t>
          </a:r>
          <a:endParaRPr lang="en-US"/>
        </a:p>
      </dgm:t>
    </dgm:pt>
    <dgm:pt modelId="{B9B342E6-D8E6-417B-A8D0-F849F762C231}" type="parTrans" cxnId="{A60C029D-D822-49C7-B477-5007CC3B111C}">
      <dgm:prSet/>
      <dgm:spPr/>
      <dgm:t>
        <a:bodyPr/>
        <a:lstStyle/>
        <a:p>
          <a:endParaRPr lang="en-US"/>
        </a:p>
      </dgm:t>
    </dgm:pt>
    <dgm:pt modelId="{1BF9DAE1-5B17-408D-A0EF-0C48D6EF0247}" type="sibTrans" cxnId="{A60C029D-D822-49C7-B477-5007CC3B111C}">
      <dgm:prSet/>
      <dgm:spPr/>
      <dgm:t>
        <a:bodyPr/>
        <a:lstStyle/>
        <a:p>
          <a:endParaRPr lang="en-US"/>
        </a:p>
      </dgm:t>
    </dgm:pt>
    <dgm:pt modelId="{976D36AE-7818-4B69-9D44-F6D2021B14A1}">
      <dgm:prSet/>
      <dgm:spPr/>
      <dgm:t>
        <a:bodyPr/>
        <a:lstStyle/>
        <a:p>
          <a:pPr rtl="0"/>
          <a:r>
            <a:rPr lang="en-US" smtClean="0"/>
            <a:t>Manual</a:t>
          </a:r>
          <a:endParaRPr lang="en-US"/>
        </a:p>
      </dgm:t>
    </dgm:pt>
    <dgm:pt modelId="{6DE63A4A-69EB-41BE-A54B-EB2CCA61939F}" type="parTrans" cxnId="{A6ED967C-7B07-4D71-A16D-60178D712B2D}">
      <dgm:prSet/>
      <dgm:spPr/>
      <dgm:t>
        <a:bodyPr/>
        <a:lstStyle/>
        <a:p>
          <a:endParaRPr lang="en-US"/>
        </a:p>
      </dgm:t>
    </dgm:pt>
    <dgm:pt modelId="{A2EE3702-B941-4E26-9EF0-5B883533FFEB}" type="sibTrans" cxnId="{A6ED967C-7B07-4D71-A16D-60178D712B2D}">
      <dgm:prSet/>
      <dgm:spPr/>
      <dgm:t>
        <a:bodyPr/>
        <a:lstStyle/>
        <a:p>
          <a:endParaRPr lang="en-US"/>
        </a:p>
      </dgm:t>
    </dgm:pt>
    <dgm:pt modelId="{4C483F7B-3773-4C0C-A51A-EADA7912B67B}">
      <dgm:prSet/>
      <dgm:spPr/>
      <dgm:t>
        <a:bodyPr/>
        <a:lstStyle/>
        <a:p>
          <a:pPr rtl="0"/>
          <a:r>
            <a:rPr lang="en-US" smtClean="0"/>
            <a:t>Details to be entered</a:t>
          </a:r>
          <a:endParaRPr lang="en-US"/>
        </a:p>
      </dgm:t>
    </dgm:pt>
    <dgm:pt modelId="{967080A5-21D7-4B03-9121-9E3656AD90A5}" type="parTrans" cxnId="{DBDE0395-EE6C-4E32-901C-A046B1A05C49}">
      <dgm:prSet/>
      <dgm:spPr/>
      <dgm:t>
        <a:bodyPr/>
        <a:lstStyle/>
        <a:p>
          <a:endParaRPr lang="en-US"/>
        </a:p>
      </dgm:t>
    </dgm:pt>
    <dgm:pt modelId="{9DFB16C2-53AF-41FA-B8BB-02C14D4F9293}" type="sibTrans" cxnId="{DBDE0395-EE6C-4E32-901C-A046B1A05C49}">
      <dgm:prSet/>
      <dgm:spPr/>
      <dgm:t>
        <a:bodyPr/>
        <a:lstStyle/>
        <a:p>
          <a:endParaRPr lang="en-US"/>
        </a:p>
      </dgm:t>
    </dgm:pt>
    <dgm:pt modelId="{B2C64443-4A54-4EBD-A134-6BB96CD3B9E5}">
      <dgm:prSet/>
      <dgm:spPr/>
      <dgm:t>
        <a:bodyPr/>
        <a:lstStyle/>
        <a:p>
          <a:pPr rtl="0"/>
          <a:r>
            <a:rPr lang="en-US" smtClean="0"/>
            <a:t>Item Description</a:t>
          </a:r>
          <a:endParaRPr lang="en-US"/>
        </a:p>
      </dgm:t>
    </dgm:pt>
    <dgm:pt modelId="{C7A02496-F706-450A-97E0-A4FCE1067D2F}" type="parTrans" cxnId="{1DEAFECF-592E-47C8-8A3A-E48390F64F9B}">
      <dgm:prSet/>
      <dgm:spPr/>
      <dgm:t>
        <a:bodyPr/>
        <a:lstStyle/>
        <a:p>
          <a:endParaRPr lang="en-US"/>
        </a:p>
      </dgm:t>
    </dgm:pt>
    <dgm:pt modelId="{E3761518-A034-49ED-BFF1-91F2853B05F4}" type="sibTrans" cxnId="{1DEAFECF-592E-47C8-8A3A-E48390F64F9B}">
      <dgm:prSet/>
      <dgm:spPr/>
      <dgm:t>
        <a:bodyPr/>
        <a:lstStyle/>
        <a:p>
          <a:endParaRPr lang="en-US"/>
        </a:p>
      </dgm:t>
    </dgm:pt>
    <dgm:pt modelId="{25CF279D-7FB5-4184-A1DC-A574746DD961}">
      <dgm:prSet/>
      <dgm:spPr/>
      <dgm:t>
        <a:bodyPr/>
        <a:lstStyle/>
        <a:p>
          <a:pPr rtl="0"/>
          <a:r>
            <a:rPr lang="en-US" smtClean="0"/>
            <a:t>Long Description</a:t>
          </a:r>
          <a:endParaRPr lang="en-US"/>
        </a:p>
      </dgm:t>
    </dgm:pt>
    <dgm:pt modelId="{C123819C-DA29-4E88-8BE8-A85C16842EA7}" type="parTrans" cxnId="{0FD8424E-6C82-46BC-90A3-7B27B488CA00}">
      <dgm:prSet/>
      <dgm:spPr/>
      <dgm:t>
        <a:bodyPr/>
        <a:lstStyle/>
        <a:p>
          <a:endParaRPr lang="en-US"/>
        </a:p>
      </dgm:t>
    </dgm:pt>
    <dgm:pt modelId="{46B6AA9E-1EEF-4127-8457-9AA169821897}" type="sibTrans" cxnId="{0FD8424E-6C82-46BC-90A3-7B27B488CA00}">
      <dgm:prSet/>
      <dgm:spPr/>
      <dgm:t>
        <a:bodyPr/>
        <a:lstStyle/>
        <a:p>
          <a:endParaRPr lang="en-US"/>
        </a:p>
      </dgm:t>
    </dgm:pt>
    <dgm:pt modelId="{876D7F82-75B3-49AA-97E6-96A614AC3478}">
      <dgm:prSet/>
      <dgm:spPr/>
      <dgm:t>
        <a:bodyPr/>
        <a:lstStyle/>
        <a:p>
          <a:pPr rtl="0"/>
          <a:r>
            <a:rPr lang="en-US" smtClean="0"/>
            <a:t>Primary UOM</a:t>
          </a:r>
          <a:endParaRPr lang="en-US"/>
        </a:p>
      </dgm:t>
    </dgm:pt>
    <dgm:pt modelId="{90CF9A7B-8DEB-4EBA-BC58-6980552F5123}" type="parTrans" cxnId="{07898F02-7CE9-4EDC-B902-61FCFA2DD443}">
      <dgm:prSet/>
      <dgm:spPr/>
      <dgm:t>
        <a:bodyPr/>
        <a:lstStyle/>
        <a:p>
          <a:endParaRPr lang="en-US"/>
        </a:p>
      </dgm:t>
    </dgm:pt>
    <dgm:pt modelId="{BCA05504-3D7C-45B4-BFFB-A1D6225AB384}" type="sibTrans" cxnId="{07898F02-7CE9-4EDC-B902-61FCFA2DD443}">
      <dgm:prSet/>
      <dgm:spPr/>
      <dgm:t>
        <a:bodyPr/>
        <a:lstStyle/>
        <a:p>
          <a:endParaRPr lang="en-US"/>
        </a:p>
      </dgm:t>
    </dgm:pt>
    <dgm:pt modelId="{B0B5F773-84C0-4C9A-AFB6-2E3C8706C709}">
      <dgm:prSet/>
      <dgm:spPr/>
      <dgm:t>
        <a:bodyPr/>
        <a:lstStyle/>
        <a:p>
          <a:pPr rtl="0"/>
          <a:r>
            <a:rPr lang="en-US" smtClean="0"/>
            <a:t>Template Name</a:t>
          </a:r>
          <a:endParaRPr lang="en-US"/>
        </a:p>
      </dgm:t>
    </dgm:pt>
    <dgm:pt modelId="{5ADDA4CA-3D14-4540-97EA-D7FC85B68B33}" type="parTrans" cxnId="{F7211310-AC45-4644-B199-1E0B89AA2DC0}">
      <dgm:prSet/>
      <dgm:spPr/>
      <dgm:t>
        <a:bodyPr/>
        <a:lstStyle/>
        <a:p>
          <a:endParaRPr lang="en-US"/>
        </a:p>
      </dgm:t>
    </dgm:pt>
    <dgm:pt modelId="{E5CEAA53-C902-49E1-9CC3-381CB79D1D1B}" type="sibTrans" cxnId="{F7211310-AC45-4644-B199-1E0B89AA2DC0}">
      <dgm:prSet/>
      <dgm:spPr/>
      <dgm:t>
        <a:bodyPr/>
        <a:lstStyle/>
        <a:p>
          <a:endParaRPr lang="en-US"/>
        </a:p>
      </dgm:t>
    </dgm:pt>
    <dgm:pt modelId="{681C481F-B15E-4186-8F83-09F819B4C657}" type="pres">
      <dgm:prSet presAssocID="{ED148255-0149-47C7-814F-640B12B0EF2B}" presName="hierChild1" presStyleCnt="0">
        <dgm:presLayoutVars>
          <dgm:orgChart val="1"/>
          <dgm:chPref val="1"/>
          <dgm:dir/>
          <dgm:animOne val="branch"/>
          <dgm:animLvl val="lvl"/>
          <dgm:resizeHandles/>
        </dgm:presLayoutVars>
      </dgm:prSet>
      <dgm:spPr/>
      <dgm:t>
        <a:bodyPr/>
        <a:lstStyle/>
        <a:p>
          <a:endParaRPr lang="en-US"/>
        </a:p>
      </dgm:t>
    </dgm:pt>
    <dgm:pt modelId="{27F27C22-25F6-4EF3-B916-E92269864012}" type="pres">
      <dgm:prSet presAssocID="{E71D984A-E7E8-4397-AB79-F5D359BD64BA}" presName="hierRoot1" presStyleCnt="0">
        <dgm:presLayoutVars>
          <dgm:hierBranch val="init"/>
        </dgm:presLayoutVars>
      </dgm:prSet>
      <dgm:spPr/>
    </dgm:pt>
    <dgm:pt modelId="{48B2755E-FDC7-42E8-A4BF-26E9099A7D40}" type="pres">
      <dgm:prSet presAssocID="{E71D984A-E7E8-4397-AB79-F5D359BD64BA}" presName="rootComposite1" presStyleCnt="0"/>
      <dgm:spPr/>
    </dgm:pt>
    <dgm:pt modelId="{A3BE5E4F-162A-42D6-AEFE-2CA5001DC10C}" type="pres">
      <dgm:prSet presAssocID="{E71D984A-E7E8-4397-AB79-F5D359BD64BA}" presName="rootText1" presStyleLbl="node0" presStyleIdx="0" presStyleCnt="2">
        <dgm:presLayoutVars>
          <dgm:chPref val="3"/>
        </dgm:presLayoutVars>
      </dgm:prSet>
      <dgm:spPr/>
      <dgm:t>
        <a:bodyPr/>
        <a:lstStyle/>
        <a:p>
          <a:endParaRPr lang="en-US"/>
        </a:p>
      </dgm:t>
    </dgm:pt>
    <dgm:pt modelId="{DC7547C3-57DF-448E-9FA5-AC6D8DD9CD41}" type="pres">
      <dgm:prSet presAssocID="{E71D984A-E7E8-4397-AB79-F5D359BD64BA}" presName="rootConnector1" presStyleLbl="node1" presStyleIdx="0" presStyleCnt="0"/>
      <dgm:spPr/>
      <dgm:t>
        <a:bodyPr/>
        <a:lstStyle/>
        <a:p>
          <a:endParaRPr lang="en-US"/>
        </a:p>
      </dgm:t>
    </dgm:pt>
    <dgm:pt modelId="{3EF0A543-7A1C-4E94-9B36-B16E577AFB07}" type="pres">
      <dgm:prSet presAssocID="{E71D984A-E7E8-4397-AB79-F5D359BD64BA}" presName="hierChild2" presStyleCnt="0"/>
      <dgm:spPr/>
    </dgm:pt>
    <dgm:pt modelId="{79311D3A-0137-449C-BC5C-8152A0B54628}" type="pres">
      <dgm:prSet presAssocID="{B9B342E6-D8E6-417B-A8D0-F849F762C231}" presName="Name37" presStyleLbl="parChTrans1D2" presStyleIdx="0" presStyleCnt="6"/>
      <dgm:spPr/>
      <dgm:t>
        <a:bodyPr/>
        <a:lstStyle/>
        <a:p>
          <a:endParaRPr lang="en-US"/>
        </a:p>
      </dgm:t>
    </dgm:pt>
    <dgm:pt modelId="{FF9D0087-DE5C-4098-9FA8-908CEE040B9D}" type="pres">
      <dgm:prSet presAssocID="{77A8CAE0-C870-449F-AE8F-983C9C7BEC49}" presName="hierRoot2" presStyleCnt="0">
        <dgm:presLayoutVars>
          <dgm:hierBranch val="init"/>
        </dgm:presLayoutVars>
      </dgm:prSet>
      <dgm:spPr/>
    </dgm:pt>
    <dgm:pt modelId="{FF1D0817-C8A9-48A1-B1AD-92B25C40229A}" type="pres">
      <dgm:prSet presAssocID="{77A8CAE0-C870-449F-AE8F-983C9C7BEC49}" presName="rootComposite" presStyleCnt="0"/>
      <dgm:spPr/>
    </dgm:pt>
    <dgm:pt modelId="{D924F7B3-058C-43E5-9DA0-5F5A6C345803}" type="pres">
      <dgm:prSet presAssocID="{77A8CAE0-C870-449F-AE8F-983C9C7BEC49}" presName="rootText" presStyleLbl="node2" presStyleIdx="0" presStyleCnt="6">
        <dgm:presLayoutVars>
          <dgm:chPref val="3"/>
        </dgm:presLayoutVars>
      </dgm:prSet>
      <dgm:spPr/>
      <dgm:t>
        <a:bodyPr/>
        <a:lstStyle/>
        <a:p>
          <a:endParaRPr lang="en-US"/>
        </a:p>
      </dgm:t>
    </dgm:pt>
    <dgm:pt modelId="{7464624E-DD96-41E5-9158-8D1B93D9260F}" type="pres">
      <dgm:prSet presAssocID="{77A8CAE0-C870-449F-AE8F-983C9C7BEC49}" presName="rootConnector" presStyleLbl="node2" presStyleIdx="0" presStyleCnt="6"/>
      <dgm:spPr/>
      <dgm:t>
        <a:bodyPr/>
        <a:lstStyle/>
        <a:p>
          <a:endParaRPr lang="en-US"/>
        </a:p>
      </dgm:t>
    </dgm:pt>
    <dgm:pt modelId="{5667D592-6E95-42B3-8085-30BE94754F31}" type="pres">
      <dgm:prSet presAssocID="{77A8CAE0-C870-449F-AE8F-983C9C7BEC49}" presName="hierChild4" presStyleCnt="0"/>
      <dgm:spPr/>
    </dgm:pt>
    <dgm:pt modelId="{77C198DA-929D-4724-B408-AF7021DABDF9}" type="pres">
      <dgm:prSet presAssocID="{77A8CAE0-C870-449F-AE8F-983C9C7BEC49}" presName="hierChild5" presStyleCnt="0"/>
      <dgm:spPr/>
    </dgm:pt>
    <dgm:pt modelId="{F21ABC16-8E60-4FBD-BC01-9D74E7DF9EE9}" type="pres">
      <dgm:prSet presAssocID="{6DE63A4A-69EB-41BE-A54B-EB2CCA61939F}" presName="Name37" presStyleLbl="parChTrans1D2" presStyleIdx="1" presStyleCnt="6"/>
      <dgm:spPr/>
      <dgm:t>
        <a:bodyPr/>
        <a:lstStyle/>
        <a:p>
          <a:endParaRPr lang="en-US"/>
        </a:p>
      </dgm:t>
    </dgm:pt>
    <dgm:pt modelId="{B97E1769-8064-4F04-8C19-BD0A0AAD15F0}" type="pres">
      <dgm:prSet presAssocID="{976D36AE-7818-4B69-9D44-F6D2021B14A1}" presName="hierRoot2" presStyleCnt="0">
        <dgm:presLayoutVars>
          <dgm:hierBranch val="init"/>
        </dgm:presLayoutVars>
      </dgm:prSet>
      <dgm:spPr/>
    </dgm:pt>
    <dgm:pt modelId="{449DC503-6309-4CBF-9DEE-189E1AE887F7}" type="pres">
      <dgm:prSet presAssocID="{976D36AE-7818-4B69-9D44-F6D2021B14A1}" presName="rootComposite" presStyleCnt="0"/>
      <dgm:spPr/>
    </dgm:pt>
    <dgm:pt modelId="{7EC7D1F3-6B8D-4C7B-B626-BF32056BB867}" type="pres">
      <dgm:prSet presAssocID="{976D36AE-7818-4B69-9D44-F6D2021B14A1}" presName="rootText" presStyleLbl="node2" presStyleIdx="1" presStyleCnt="6">
        <dgm:presLayoutVars>
          <dgm:chPref val="3"/>
        </dgm:presLayoutVars>
      </dgm:prSet>
      <dgm:spPr/>
      <dgm:t>
        <a:bodyPr/>
        <a:lstStyle/>
        <a:p>
          <a:endParaRPr lang="en-US"/>
        </a:p>
      </dgm:t>
    </dgm:pt>
    <dgm:pt modelId="{3A1DCAAA-4B01-42CC-B8A3-D1491DE29076}" type="pres">
      <dgm:prSet presAssocID="{976D36AE-7818-4B69-9D44-F6D2021B14A1}" presName="rootConnector" presStyleLbl="node2" presStyleIdx="1" presStyleCnt="6"/>
      <dgm:spPr/>
      <dgm:t>
        <a:bodyPr/>
        <a:lstStyle/>
        <a:p>
          <a:endParaRPr lang="en-US"/>
        </a:p>
      </dgm:t>
    </dgm:pt>
    <dgm:pt modelId="{79A5E4CF-3D18-4FE7-8BD9-5D93968C63B0}" type="pres">
      <dgm:prSet presAssocID="{976D36AE-7818-4B69-9D44-F6D2021B14A1}" presName="hierChild4" presStyleCnt="0"/>
      <dgm:spPr/>
    </dgm:pt>
    <dgm:pt modelId="{509F837F-BD1D-4C7C-AA21-F203448F7124}" type="pres">
      <dgm:prSet presAssocID="{976D36AE-7818-4B69-9D44-F6D2021B14A1}" presName="hierChild5" presStyleCnt="0"/>
      <dgm:spPr/>
    </dgm:pt>
    <dgm:pt modelId="{73E2C92C-961D-4D0E-A060-67DF475913C6}" type="pres">
      <dgm:prSet presAssocID="{E71D984A-E7E8-4397-AB79-F5D359BD64BA}" presName="hierChild3" presStyleCnt="0"/>
      <dgm:spPr/>
    </dgm:pt>
    <dgm:pt modelId="{8B5C7F68-93EF-4083-A0A2-7A99EA3BA772}" type="pres">
      <dgm:prSet presAssocID="{4C483F7B-3773-4C0C-A51A-EADA7912B67B}" presName="hierRoot1" presStyleCnt="0">
        <dgm:presLayoutVars>
          <dgm:hierBranch val="init"/>
        </dgm:presLayoutVars>
      </dgm:prSet>
      <dgm:spPr/>
    </dgm:pt>
    <dgm:pt modelId="{5417FB73-14BC-449A-950F-2375CB694D30}" type="pres">
      <dgm:prSet presAssocID="{4C483F7B-3773-4C0C-A51A-EADA7912B67B}" presName="rootComposite1" presStyleCnt="0"/>
      <dgm:spPr/>
    </dgm:pt>
    <dgm:pt modelId="{F65B61F3-1E5D-4705-BA76-979B5AB27EE8}" type="pres">
      <dgm:prSet presAssocID="{4C483F7B-3773-4C0C-A51A-EADA7912B67B}" presName="rootText1" presStyleLbl="node0" presStyleIdx="1" presStyleCnt="2">
        <dgm:presLayoutVars>
          <dgm:chPref val="3"/>
        </dgm:presLayoutVars>
      </dgm:prSet>
      <dgm:spPr/>
      <dgm:t>
        <a:bodyPr/>
        <a:lstStyle/>
        <a:p>
          <a:endParaRPr lang="en-US"/>
        </a:p>
      </dgm:t>
    </dgm:pt>
    <dgm:pt modelId="{FE7E434C-B10D-497E-A6DF-498837969234}" type="pres">
      <dgm:prSet presAssocID="{4C483F7B-3773-4C0C-A51A-EADA7912B67B}" presName="rootConnector1" presStyleLbl="node1" presStyleIdx="0" presStyleCnt="0"/>
      <dgm:spPr/>
      <dgm:t>
        <a:bodyPr/>
        <a:lstStyle/>
        <a:p>
          <a:endParaRPr lang="en-US"/>
        </a:p>
      </dgm:t>
    </dgm:pt>
    <dgm:pt modelId="{288C8499-9260-439E-8DF6-09EB13386877}" type="pres">
      <dgm:prSet presAssocID="{4C483F7B-3773-4C0C-A51A-EADA7912B67B}" presName="hierChild2" presStyleCnt="0"/>
      <dgm:spPr/>
    </dgm:pt>
    <dgm:pt modelId="{3103156D-E4B7-4F1F-AE06-97FB4C680927}" type="pres">
      <dgm:prSet presAssocID="{C7A02496-F706-450A-97E0-A4FCE1067D2F}" presName="Name37" presStyleLbl="parChTrans1D2" presStyleIdx="2" presStyleCnt="6"/>
      <dgm:spPr/>
      <dgm:t>
        <a:bodyPr/>
        <a:lstStyle/>
        <a:p>
          <a:endParaRPr lang="en-US"/>
        </a:p>
      </dgm:t>
    </dgm:pt>
    <dgm:pt modelId="{BF8A338B-EB04-4937-A36C-B9F77918DC77}" type="pres">
      <dgm:prSet presAssocID="{B2C64443-4A54-4EBD-A134-6BB96CD3B9E5}" presName="hierRoot2" presStyleCnt="0">
        <dgm:presLayoutVars>
          <dgm:hierBranch val="init"/>
        </dgm:presLayoutVars>
      </dgm:prSet>
      <dgm:spPr/>
    </dgm:pt>
    <dgm:pt modelId="{E9DD5FC3-F75B-4F92-AB77-6DD6382B2304}" type="pres">
      <dgm:prSet presAssocID="{B2C64443-4A54-4EBD-A134-6BB96CD3B9E5}" presName="rootComposite" presStyleCnt="0"/>
      <dgm:spPr/>
    </dgm:pt>
    <dgm:pt modelId="{7FD3A4AE-BFEB-4C75-A633-32D845108C7D}" type="pres">
      <dgm:prSet presAssocID="{B2C64443-4A54-4EBD-A134-6BB96CD3B9E5}" presName="rootText" presStyleLbl="node2" presStyleIdx="2" presStyleCnt="6">
        <dgm:presLayoutVars>
          <dgm:chPref val="3"/>
        </dgm:presLayoutVars>
      </dgm:prSet>
      <dgm:spPr/>
      <dgm:t>
        <a:bodyPr/>
        <a:lstStyle/>
        <a:p>
          <a:endParaRPr lang="en-US"/>
        </a:p>
      </dgm:t>
    </dgm:pt>
    <dgm:pt modelId="{4BF38ECC-EDE8-4823-9882-30C2B87175D9}" type="pres">
      <dgm:prSet presAssocID="{B2C64443-4A54-4EBD-A134-6BB96CD3B9E5}" presName="rootConnector" presStyleLbl="node2" presStyleIdx="2" presStyleCnt="6"/>
      <dgm:spPr/>
      <dgm:t>
        <a:bodyPr/>
        <a:lstStyle/>
        <a:p>
          <a:endParaRPr lang="en-US"/>
        </a:p>
      </dgm:t>
    </dgm:pt>
    <dgm:pt modelId="{6324E669-C3B1-4AF7-906D-A43CDDD601D5}" type="pres">
      <dgm:prSet presAssocID="{B2C64443-4A54-4EBD-A134-6BB96CD3B9E5}" presName="hierChild4" presStyleCnt="0"/>
      <dgm:spPr/>
    </dgm:pt>
    <dgm:pt modelId="{83F31A1F-B927-4A42-9C0E-36528A696E7D}" type="pres">
      <dgm:prSet presAssocID="{B2C64443-4A54-4EBD-A134-6BB96CD3B9E5}" presName="hierChild5" presStyleCnt="0"/>
      <dgm:spPr/>
    </dgm:pt>
    <dgm:pt modelId="{B78FE245-8BF1-4969-B735-CB66F76E24AB}" type="pres">
      <dgm:prSet presAssocID="{C123819C-DA29-4E88-8BE8-A85C16842EA7}" presName="Name37" presStyleLbl="parChTrans1D2" presStyleIdx="3" presStyleCnt="6"/>
      <dgm:spPr/>
      <dgm:t>
        <a:bodyPr/>
        <a:lstStyle/>
        <a:p>
          <a:endParaRPr lang="en-US"/>
        </a:p>
      </dgm:t>
    </dgm:pt>
    <dgm:pt modelId="{C27B5946-1C79-436A-945A-5146175DD248}" type="pres">
      <dgm:prSet presAssocID="{25CF279D-7FB5-4184-A1DC-A574746DD961}" presName="hierRoot2" presStyleCnt="0">
        <dgm:presLayoutVars>
          <dgm:hierBranch val="init"/>
        </dgm:presLayoutVars>
      </dgm:prSet>
      <dgm:spPr/>
    </dgm:pt>
    <dgm:pt modelId="{14794961-A45D-4363-B3C4-9640944814A6}" type="pres">
      <dgm:prSet presAssocID="{25CF279D-7FB5-4184-A1DC-A574746DD961}" presName="rootComposite" presStyleCnt="0"/>
      <dgm:spPr/>
    </dgm:pt>
    <dgm:pt modelId="{E869D02C-B62B-444B-AD50-B2C81618F92C}" type="pres">
      <dgm:prSet presAssocID="{25CF279D-7FB5-4184-A1DC-A574746DD961}" presName="rootText" presStyleLbl="node2" presStyleIdx="3" presStyleCnt="6">
        <dgm:presLayoutVars>
          <dgm:chPref val="3"/>
        </dgm:presLayoutVars>
      </dgm:prSet>
      <dgm:spPr/>
      <dgm:t>
        <a:bodyPr/>
        <a:lstStyle/>
        <a:p>
          <a:endParaRPr lang="en-US"/>
        </a:p>
      </dgm:t>
    </dgm:pt>
    <dgm:pt modelId="{DAA58EF5-B444-4A46-8384-EF2C386AC24F}" type="pres">
      <dgm:prSet presAssocID="{25CF279D-7FB5-4184-A1DC-A574746DD961}" presName="rootConnector" presStyleLbl="node2" presStyleIdx="3" presStyleCnt="6"/>
      <dgm:spPr/>
      <dgm:t>
        <a:bodyPr/>
        <a:lstStyle/>
        <a:p>
          <a:endParaRPr lang="en-US"/>
        </a:p>
      </dgm:t>
    </dgm:pt>
    <dgm:pt modelId="{C4498837-2878-4581-A886-9E8272A7DD01}" type="pres">
      <dgm:prSet presAssocID="{25CF279D-7FB5-4184-A1DC-A574746DD961}" presName="hierChild4" presStyleCnt="0"/>
      <dgm:spPr/>
    </dgm:pt>
    <dgm:pt modelId="{46190860-B31F-4924-95B4-7963CEEC9FB6}" type="pres">
      <dgm:prSet presAssocID="{25CF279D-7FB5-4184-A1DC-A574746DD961}" presName="hierChild5" presStyleCnt="0"/>
      <dgm:spPr/>
    </dgm:pt>
    <dgm:pt modelId="{5E93AC7A-E0E2-47B4-AB02-3788B0EA5FCE}" type="pres">
      <dgm:prSet presAssocID="{90CF9A7B-8DEB-4EBA-BC58-6980552F5123}" presName="Name37" presStyleLbl="parChTrans1D2" presStyleIdx="4" presStyleCnt="6"/>
      <dgm:spPr/>
      <dgm:t>
        <a:bodyPr/>
        <a:lstStyle/>
        <a:p>
          <a:endParaRPr lang="en-US"/>
        </a:p>
      </dgm:t>
    </dgm:pt>
    <dgm:pt modelId="{670B528A-15A0-4376-AA75-C165931F7AA3}" type="pres">
      <dgm:prSet presAssocID="{876D7F82-75B3-49AA-97E6-96A614AC3478}" presName="hierRoot2" presStyleCnt="0">
        <dgm:presLayoutVars>
          <dgm:hierBranch val="init"/>
        </dgm:presLayoutVars>
      </dgm:prSet>
      <dgm:spPr/>
    </dgm:pt>
    <dgm:pt modelId="{B32F6188-1122-4E04-85C4-2FD0DFD0F8D5}" type="pres">
      <dgm:prSet presAssocID="{876D7F82-75B3-49AA-97E6-96A614AC3478}" presName="rootComposite" presStyleCnt="0"/>
      <dgm:spPr/>
    </dgm:pt>
    <dgm:pt modelId="{B02DDBA9-BD93-4329-A302-7CB74FBD148B}" type="pres">
      <dgm:prSet presAssocID="{876D7F82-75B3-49AA-97E6-96A614AC3478}" presName="rootText" presStyleLbl="node2" presStyleIdx="4" presStyleCnt="6">
        <dgm:presLayoutVars>
          <dgm:chPref val="3"/>
        </dgm:presLayoutVars>
      </dgm:prSet>
      <dgm:spPr/>
      <dgm:t>
        <a:bodyPr/>
        <a:lstStyle/>
        <a:p>
          <a:endParaRPr lang="en-US"/>
        </a:p>
      </dgm:t>
    </dgm:pt>
    <dgm:pt modelId="{437D15FA-CABB-4E77-85D1-D24A3E941E68}" type="pres">
      <dgm:prSet presAssocID="{876D7F82-75B3-49AA-97E6-96A614AC3478}" presName="rootConnector" presStyleLbl="node2" presStyleIdx="4" presStyleCnt="6"/>
      <dgm:spPr/>
      <dgm:t>
        <a:bodyPr/>
        <a:lstStyle/>
        <a:p>
          <a:endParaRPr lang="en-US"/>
        </a:p>
      </dgm:t>
    </dgm:pt>
    <dgm:pt modelId="{B3600978-E325-4404-80F5-AF52F5486AE5}" type="pres">
      <dgm:prSet presAssocID="{876D7F82-75B3-49AA-97E6-96A614AC3478}" presName="hierChild4" presStyleCnt="0"/>
      <dgm:spPr/>
    </dgm:pt>
    <dgm:pt modelId="{553776AB-0058-4B78-8028-99CF8B00F291}" type="pres">
      <dgm:prSet presAssocID="{876D7F82-75B3-49AA-97E6-96A614AC3478}" presName="hierChild5" presStyleCnt="0"/>
      <dgm:spPr/>
    </dgm:pt>
    <dgm:pt modelId="{3053D188-9114-4FAC-8961-36063E8E1BDF}" type="pres">
      <dgm:prSet presAssocID="{5ADDA4CA-3D14-4540-97EA-D7FC85B68B33}" presName="Name37" presStyleLbl="parChTrans1D2" presStyleIdx="5" presStyleCnt="6"/>
      <dgm:spPr/>
      <dgm:t>
        <a:bodyPr/>
        <a:lstStyle/>
        <a:p>
          <a:endParaRPr lang="en-US"/>
        </a:p>
      </dgm:t>
    </dgm:pt>
    <dgm:pt modelId="{3B68CE13-6AF2-4328-B7EB-C0F3CF83372D}" type="pres">
      <dgm:prSet presAssocID="{B0B5F773-84C0-4C9A-AFB6-2E3C8706C709}" presName="hierRoot2" presStyleCnt="0">
        <dgm:presLayoutVars>
          <dgm:hierBranch val="init"/>
        </dgm:presLayoutVars>
      </dgm:prSet>
      <dgm:spPr/>
    </dgm:pt>
    <dgm:pt modelId="{7DA354B7-E15D-429F-A7E6-5FDDE722945F}" type="pres">
      <dgm:prSet presAssocID="{B0B5F773-84C0-4C9A-AFB6-2E3C8706C709}" presName="rootComposite" presStyleCnt="0"/>
      <dgm:spPr/>
    </dgm:pt>
    <dgm:pt modelId="{9CAAFD16-91CC-4B60-8923-8C7D5B63D705}" type="pres">
      <dgm:prSet presAssocID="{B0B5F773-84C0-4C9A-AFB6-2E3C8706C709}" presName="rootText" presStyleLbl="node2" presStyleIdx="5" presStyleCnt="6">
        <dgm:presLayoutVars>
          <dgm:chPref val="3"/>
        </dgm:presLayoutVars>
      </dgm:prSet>
      <dgm:spPr/>
      <dgm:t>
        <a:bodyPr/>
        <a:lstStyle/>
        <a:p>
          <a:endParaRPr lang="en-US"/>
        </a:p>
      </dgm:t>
    </dgm:pt>
    <dgm:pt modelId="{68A9F541-A119-475B-807B-9AFB7497156C}" type="pres">
      <dgm:prSet presAssocID="{B0B5F773-84C0-4C9A-AFB6-2E3C8706C709}" presName="rootConnector" presStyleLbl="node2" presStyleIdx="5" presStyleCnt="6"/>
      <dgm:spPr/>
      <dgm:t>
        <a:bodyPr/>
        <a:lstStyle/>
        <a:p>
          <a:endParaRPr lang="en-US"/>
        </a:p>
      </dgm:t>
    </dgm:pt>
    <dgm:pt modelId="{33450608-6366-4170-B62F-332717B7FC9A}" type="pres">
      <dgm:prSet presAssocID="{B0B5F773-84C0-4C9A-AFB6-2E3C8706C709}" presName="hierChild4" presStyleCnt="0"/>
      <dgm:spPr/>
    </dgm:pt>
    <dgm:pt modelId="{4F3C3EDB-DB1E-4D43-82E6-221806DCC9EF}" type="pres">
      <dgm:prSet presAssocID="{B0B5F773-84C0-4C9A-AFB6-2E3C8706C709}" presName="hierChild5" presStyleCnt="0"/>
      <dgm:spPr/>
    </dgm:pt>
    <dgm:pt modelId="{F9DD17E3-2C4E-4071-8EB4-236214088B95}" type="pres">
      <dgm:prSet presAssocID="{4C483F7B-3773-4C0C-A51A-EADA7912B67B}" presName="hierChild3" presStyleCnt="0"/>
      <dgm:spPr/>
    </dgm:pt>
  </dgm:ptLst>
  <dgm:cxnLst>
    <dgm:cxn modelId="{F90B3DB8-84CA-4E6F-83E8-35F61C9AEE23}" type="presOf" srcId="{6DE63A4A-69EB-41BE-A54B-EB2CCA61939F}" destId="{F21ABC16-8E60-4FBD-BC01-9D74E7DF9EE9}" srcOrd="0" destOrd="0" presId="urn:microsoft.com/office/officeart/2005/8/layout/orgChart1"/>
    <dgm:cxn modelId="{70D71027-E0A0-414F-8A20-4FAE61E41C34}" type="presOf" srcId="{976D36AE-7818-4B69-9D44-F6D2021B14A1}" destId="{7EC7D1F3-6B8D-4C7B-B626-BF32056BB867}" srcOrd="0" destOrd="0" presId="urn:microsoft.com/office/officeart/2005/8/layout/orgChart1"/>
    <dgm:cxn modelId="{9F58EFB5-25B4-41B3-A22B-841FF90DA506}" type="presOf" srcId="{25CF279D-7FB5-4184-A1DC-A574746DD961}" destId="{E869D02C-B62B-444B-AD50-B2C81618F92C}" srcOrd="0" destOrd="0" presId="urn:microsoft.com/office/officeart/2005/8/layout/orgChart1"/>
    <dgm:cxn modelId="{4724E817-314F-4BF2-9185-CDD344EB4D92}" type="presOf" srcId="{876D7F82-75B3-49AA-97E6-96A614AC3478}" destId="{437D15FA-CABB-4E77-85D1-D24A3E941E68}" srcOrd="1" destOrd="0" presId="urn:microsoft.com/office/officeart/2005/8/layout/orgChart1"/>
    <dgm:cxn modelId="{314D6892-5DF8-4C95-9AC1-085B8AD6E1B5}" type="presOf" srcId="{B0B5F773-84C0-4C9A-AFB6-2E3C8706C709}" destId="{68A9F541-A119-475B-807B-9AFB7497156C}" srcOrd="1" destOrd="0" presId="urn:microsoft.com/office/officeart/2005/8/layout/orgChart1"/>
    <dgm:cxn modelId="{830D060F-9034-41F1-9522-C9290DA22362}" type="presOf" srcId="{4C483F7B-3773-4C0C-A51A-EADA7912B67B}" destId="{F65B61F3-1E5D-4705-BA76-979B5AB27EE8}" srcOrd="0" destOrd="0" presId="urn:microsoft.com/office/officeart/2005/8/layout/orgChart1"/>
    <dgm:cxn modelId="{1DEAFECF-592E-47C8-8A3A-E48390F64F9B}" srcId="{4C483F7B-3773-4C0C-A51A-EADA7912B67B}" destId="{B2C64443-4A54-4EBD-A134-6BB96CD3B9E5}" srcOrd="0" destOrd="0" parTransId="{C7A02496-F706-450A-97E0-A4FCE1067D2F}" sibTransId="{E3761518-A034-49ED-BFF1-91F2853B05F4}"/>
    <dgm:cxn modelId="{3F95AD33-6D0B-4682-82D4-A60B54F898F7}" type="presOf" srcId="{E71D984A-E7E8-4397-AB79-F5D359BD64BA}" destId="{A3BE5E4F-162A-42D6-AEFE-2CA5001DC10C}" srcOrd="0" destOrd="0" presId="urn:microsoft.com/office/officeart/2005/8/layout/orgChart1"/>
    <dgm:cxn modelId="{A60C029D-D822-49C7-B477-5007CC3B111C}" srcId="{E71D984A-E7E8-4397-AB79-F5D359BD64BA}" destId="{77A8CAE0-C870-449F-AE8F-983C9C7BEC49}" srcOrd="0" destOrd="0" parTransId="{B9B342E6-D8E6-417B-A8D0-F849F762C231}" sibTransId="{1BF9DAE1-5B17-408D-A0EF-0C48D6EF0247}"/>
    <dgm:cxn modelId="{DC81DEA6-35C6-4862-8EBE-73A497F1CC2A}" srcId="{ED148255-0149-47C7-814F-640B12B0EF2B}" destId="{E71D984A-E7E8-4397-AB79-F5D359BD64BA}" srcOrd="0" destOrd="0" parTransId="{E2961166-29CC-48E7-A8D0-75AFC0793938}" sibTransId="{5CAECA92-9084-4FCE-BA43-78A6C83045FD}"/>
    <dgm:cxn modelId="{2A1B6815-9A0B-422A-8EE8-09ECCED4C7C2}" type="presOf" srcId="{25CF279D-7FB5-4184-A1DC-A574746DD961}" destId="{DAA58EF5-B444-4A46-8384-EF2C386AC24F}" srcOrd="1" destOrd="0" presId="urn:microsoft.com/office/officeart/2005/8/layout/orgChart1"/>
    <dgm:cxn modelId="{05E633F3-1C61-4500-BBE3-35657E4E9168}" type="presOf" srcId="{ED148255-0149-47C7-814F-640B12B0EF2B}" destId="{681C481F-B15E-4186-8F83-09F819B4C657}" srcOrd="0" destOrd="0" presId="urn:microsoft.com/office/officeart/2005/8/layout/orgChart1"/>
    <dgm:cxn modelId="{A6ED967C-7B07-4D71-A16D-60178D712B2D}" srcId="{E71D984A-E7E8-4397-AB79-F5D359BD64BA}" destId="{976D36AE-7818-4B69-9D44-F6D2021B14A1}" srcOrd="1" destOrd="0" parTransId="{6DE63A4A-69EB-41BE-A54B-EB2CCA61939F}" sibTransId="{A2EE3702-B941-4E26-9EF0-5B883533FFEB}"/>
    <dgm:cxn modelId="{8F4DE908-A7AD-414B-A8AD-311C54D0787C}" type="presOf" srcId="{77A8CAE0-C870-449F-AE8F-983C9C7BEC49}" destId="{7464624E-DD96-41E5-9158-8D1B93D9260F}" srcOrd="1" destOrd="0" presId="urn:microsoft.com/office/officeart/2005/8/layout/orgChart1"/>
    <dgm:cxn modelId="{58F477D2-8B50-49DE-9BE9-475E235B2CEE}" type="presOf" srcId="{976D36AE-7818-4B69-9D44-F6D2021B14A1}" destId="{3A1DCAAA-4B01-42CC-B8A3-D1491DE29076}" srcOrd="1" destOrd="0" presId="urn:microsoft.com/office/officeart/2005/8/layout/orgChart1"/>
    <dgm:cxn modelId="{0B5F50F7-ED23-48EC-A750-7CE3E9A2388A}" type="presOf" srcId="{876D7F82-75B3-49AA-97E6-96A614AC3478}" destId="{B02DDBA9-BD93-4329-A302-7CB74FBD148B}" srcOrd="0" destOrd="0" presId="urn:microsoft.com/office/officeart/2005/8/layout/orgChart1"/>
    <dgm:cxn modelId="{7B5F56B3-8D9C-45F4-B8A0-33D8390E7DF1}" type="presOf" srcId="{C123819C-DA29-4E88-8BE8-A85C16842EA7}" destId="{B78FE245-8BF1-4969-B735-CB66F76E24AB}" srcOrd="0" destOrd="0" presId="urn:microsoft.com/office/officeart/2005/8/layout/orgChart1"/>
    <dgm:cxn modelId="{FF1617D7-A43C-43E4-B4BC-B41A1120F708}" type="presOf" srcId="{B9B342E6-D8E6-417B-A8D0-F849F762C231}" destId="{79311D3A-0137-449C-BC5C-8152A0B54628}" srcOrd="0" destOrd="0" presId="urn:microsoft.com/office/officeart/2005/8/layout/orgChart1"/>
    <dgm:cxn modelId="{BED5D2E4-ABB3-49FE-9040-1CF969EE1303}" type="presOf" srcId="{90CF9A7B-8DEB-4EBA-BC58-6980552F5123}" destId="{5E93AC7A-E0E2-47B4-AB02-3788B0EA5FCE}" srcOrd="0" destOrd="0" presId="urn:microsoft.com/office/officeart/2005/8/layout/orgChart1"/>
    <dgm:cxn modelId="{EFA59BDD-B4DB-46E5-8107-DE5C817350D3}" type="presOf" srcId="{5ADDA4CA-3D14-4540-97EA-D7FC85B68B33}" destId="{3053D188-9114-4FAC-8961-36063E8E1BDF}" srcOrd="0" destOrd="0" presId="urn:microsoft.com/office/officeart/2005/8/layout/orgChart1"/>
    <dgm:cxn modelId="{8687C66F-A7D7-4F06-8370-57EE5916748B}" type="presOf" srcId="{77A8CAE0-C870-449F-AE8F-983C9C7BEC49}" destId="{D924F7B3-058C-43E5-9DA0-5F5A6C345803}" srcOrd="0" destOrd="0" presId="urn:microsoft.com/office/officeart/2005/8/layout/orgChart1"/>
    <dgm:cxn modelId="{2296B01C-5A1E-47A4-94FA-DC4F5C5F3245}" type="presOf" srcId="{B2C64443-4A54-4EBD-A134-6BB96CD3B9E5}" destId="{7FD3A4AE-BFEB-4C75-A633-32D845108C7D}" srcOrd="0" destOrd="0" presId="urn:microsoft.com/office/officeart/2005/8/layout/orgChart1"/>
    <dgm:cxn modelId="{0FD8424E-6C82-46BC-90A3-7B27B488CA00}" srcId="{4C483F7B-3773-4C0C-A51A-EADA7912B67B}" destId="{25CF279D-7FB5-4184-A1DC-A574746DD961}" srcOrd="1" destOrd="0" parTransId="{C123819C-DA29-4E88-8BE8-A85C16842EA7}" sibTransId="{46B6AA9E-1EEF-4127-8457-9AA169821897}"/>
    <dgm:cxn modelId="{DBDE0395-EE6C-4E32-901C-A046B1A05C49}" srcId="{ED148255-0149-47C7-814F-640B12B0EF2B}" destId="{4C483F7B-3773-4C0C-A51A-EADA7912B67B}" srcOrd="1" destOrd="0" parTransId="{967080A5-21D7-4B03-9121-9E3656AD90A5}" sibTransId="{9DFB16C2-53AF-41FA-B8BB-02C14D4F9293}"/>
    <dgm:cxn modelId="{07898F02-7CE9-4EDC-B902-61FCFA2DD443}" srcId="{4C483F7B-3773-4C0C-A51A-EADA7912B67B}" destId="{876D7F82-75B3-49AA-97E6-96A614AC3478}" srcOrd="2" destOrd="0" parTransId="{90CF9A7B-8DEB-4EBA-BC58-6980552F5123}" sibTransId="{BCA05504-3D7C-45B4-BFFB-A1D6225AB384}"/>
    <dgm:cxn modelId="{DB2E9AE4-8F04-4380-8102-F75BF4DCBAFC}" type="presOf" srcId="{C7A02496-F706-450A-97E0-A4FCE1067D2F}" destId="{3103156D-E4B7-4F1F-AE06-97FB4C680927}" srcOrd="0" destOrd="0" presId="urn:microsoft.com/office/officeart/2005/8/layout/orgChart1"/>
    <dgm:cxn modelId="{F7211310-AC45-4644-B199-1E0B89AA2DC0}" srcId="{4C483F7B-3773-4C0C-A51A-EADA7912B67B}" destId="{B0B5F773-84C0-4C9A-AFB6-2E3C8706C709}" srcOrd="3" destOrd="0" parTransId="{5ADDA4CA-3D14-4540-97EA-D7FC85B68B33}" sibTransId="{E5CEAA53-C902-49E1-9CC3-381CB79D1D1B}"/>
    <dgm:cxn modelId="{7F05DFB1-26D1-4F5B-A8CB-5B216ADCB2B9}" type="presOf" srcId="{E71D984A-E7E8-4397-AB79-F5D359BD64BA}" destId="{DC7547C3-57DF-448E-9FA5-AC6D8DD9CD41}" srcOrd="1" destOrd="0" presId="urn:microsoft.com/office/officeart/2005/8/layout/orgChart1"/>
    <dgm:cxn modelId="{03263CA5-FD74-47E4-9C69-D40CC2DD6890}" type="presOf" srcId="{B2C64443-4A54-4EBD-A134-6BB96CD3B9E5}" destId="{4BF38ECC-EDE8-4823-9882-30C2B87175D9}" srcOrd="1" destOrd="0" presId="urn:microsoft.com/office/officeart/2005/8/layout/orgChart1"/>
    <dgm:cxn modelId="{D71380DC-E5E4-4A29-8DF7-C65AAC467402}" type="presOf" srcId="{4C483F7B-3773-4C0C-A51A-EADA7912B67B}" destId="{FE7E434C-B10D-497E-A6DF-498837969234}" srcOrd="1" destOrd="0" presId="urn:microsoft.com/office/officeart/2005/8/layout/orgChart1"/>
    <dgm:cxn modelId="{3ECD6FB5-E99B-4EF4-B1B8-B9A39A363B69}" type="presOf" srcId="{B0B5F773-84C0-4C9A-AFB6-2E3C8706C709}" destId="{9CAAFD16-91CC-4B60-8923-8C7D5B63D705}" srcOrd="0" destOrd="0" presId="urn:microsoft.com/office/officeart/2005/8/layout/orgChart1"/>
    <dgm:cxn modelId="{C2F61457-6D3D-4DF1-A474-5A6F7F255690}" type="presParOf" srcId="{681C481F-B15E-4186-8F83-09F819B4C657}" destId="{27F27C22-25F6-4EF3-B916-E92269864012}" srcOrd="0" destOrd="0" presId="urn:microsoft.com/office/officeart/2005/8/layout/orgChart1"/>
    <dgm:cxn modelId="{4D4616C3-E587-4837-A332-D862D1C6039A}" type="presParOf" srcId="{27F27C22-25F6-4EF3-B916-E92269864012}" destId="{48B2755E-FDC7-42E8-A4BF-26E9099A7D40}" srcOrd="0" destOrd="0" presId="urn:microsoft.com/office/officeart/2005/8/layout/orgChart1"/>
    <dgm:cxn modelId="{B6AE0023-E25A-4812-9554-414689254648}" type="presParOf" srcId="{48B2755E-FDC7-42E8-A4BF-26E9099A7D40}" destId="{A3BE5E4F-162A-42D6-AEFE-2CA5001DC10C}" srcOrd="0" destOrd="0" presId="urn:microsoft.com/office/officeart/2005/8/layout/orgChart1"/>
    <dgm:cxn modelId="{294E77C8-094C-490E-B8E3-D3C7F52053C5}" type="presParOf" srcId="{48B2755E-FDC7-42E8-A4BF-26E9099A7D40}" destId="{DC7547C3-57DF-448E-9FA5-AC6D8DD9CD41}" srcOrd="1" destOrd="0" presId="urn:microsoft.com/office/officeart/2005/8/layout/orgChart1"/>
    <dgm:cxn modelId="{6287F40E-EC29-4241-81E6-6076DFEF0BC2}" type="presParOf" srcId="{27F27C22-25F6-4EF3-B916-E92269864012}" destId="{3EF0A543-7A1C-4E94-9B36-B16E577AFB07}" srcOrd="1" destOrd="0" presId="urn:microsoft.com/office/officeart/2005/8/layout/orgChart1"/>
    <dgm:cxn modelId="{8D19DEC3-BEB0-4E0E-AD61-9785D123315C}" type="presParOf" srcId="{3EF0A543-7A1C-4E94-9B36-B16E577AFB07}" destId="{79311D3A-0137-449C-BC5C-8152A0B54628}" srcOrd="0" destOrd="0" presId="urn:microsoft.com/office/officeart/2005/8/layout/orgChart1"/>
    <dgm:cxn modelId="{6BDC8115-1667-48C9-B2E7-C8DA793703A0}" type="presParOf" srcId="{3EF0A543-7A1C-4E94-9B36-B16E577AFB07}" destId="{FF9D0087-DE5C-4098-9FA8-908CEE040B9D}" srcOrd="1" destOrd="0" presId="urn:microsoft.com/office/officeart/2005/8/layout/orgChart1"/>
    <dgm:cxn modelId="{8BA524A4-095A-4ED9-863C-93348BD1B3FA}" type="presParOf" srcId="{FF9D0087-DE5C-4098-9FA8-908CEE040B9D}" destId="{FF1D0817-C8A9-48A1-B1AD-92B25C40229A}" srcOrd="0" destOrd="0" presId="urn:microsoft.com/office/officeart/2005/8/layout/orgChart1"/>
    <dgm:cxn modelId="{970C4F6C-4B58-43BD-9FA3-404341F2CC0B}" type="presParOf" srcId="{FF1D0817-C8A9-48A1-B1AD-92B25C40229A}" destId="{D924F7B3-058C-43E5-9DA0-5F5A6C345803}" srcOrd="0" destOrd="0" presId="urn:microsoft.com/office/officeart/2005/8/layout/orgChart1"/>
    <dgm:cxn modelId="{703F3512-4C21-4682-99D3-1712AFA2F106}" type="presParOf" srcId="{FF1D0817-C8A9-48A1-B1AD-92B25C40229A}" destId="{7464624E-DD96-41E5-9158-8D1B93D9260F}" srcOrd="1" destOrd="0" presId="urn:microsoft.com/office/officeart/2005/8/layout/orgChart1"/>
    <dgm:cxn modelId="{3805BF95-ABE3-450D-93E7-9D441DFEC691}" type="presParOf" srcId="{FF9D0087-DE5C-4098-9FA8-908CEE040B9D}" destId="{5667D592-6E95-42B3-8085-30BE94754F31}" srcOrd="1" destOrd="0" presId="urn:microsoft.com/office/officeart/2005/8/layout/orgChart1"/>
    <dgm:cxn modelId="{AEEC2865-F49E-480A-98C8-BBE5302F73B2}" type="presParOf" srcId="{FF9D0087-DE5C-4098-9FA8-908CEE040B9D}" destId="{77C198DA-929D-4724-B408-AF7021DABDF9}" srcOrd="2" destOrd="0" presId="urn:microsoft.com/office/officeart/2005/8/layout/orgChart1"/>
    <dgm:cxn modelId="{E09C85A5-7BB9-497F-A824-9CC5969B3A5B}" type="presParOf" srcId="{3EF0A543-7A1C-4E94-9B36-B16E577AFB07}" destId="{F21ABC16-8E60-4FBD-BC01-9D74E7DF9EE9}" srcOrd="2" destOrd="0" presId="urn:microsoft.com/office/officeart/2005/8/layout/orgChart1"/>
    <dgm:cxn modelId="{94E6467C-555D-42F7-A6F9-4AC6B6E781F2}" type="presParOf" srcId="{3EF0A543-7A1C-4E94-9B36-B16E577AFB07}" destId="{B97E1769-8064-4F04-8C19-BD0A0AAD15F0}" srcOrd="3" destOrd="0" presId="urn:microsoft.com/office/officeart/2005/8/layout/orgChart1"/>
    <dgm:cxn modelId="{5D45935F-4470-40B0-9317-FBAB0F931EEB}" type="presParOf" srcId="{B97E1769-8064-4F04-8C19-BD0A0AAD15F0}" destId="{449DC503-6309-4CBF-9DEE-189E1AE887F7}" srcOrd="0" destOrd="0" presId="urn:microsoft.com/office/officeart/2005/8/layout/orgChart1"/>
    <dgm:cxn modelId="{5F851593-FEBF-46D1-BEC9-D49E9F63C8DC}" type="presParOf" srcId="{449DC503-6309-4CBF-9DEE-189E1AE887F7}" destId="{7EC7D1F3-6B8D-4C7B-B626-BF32056BB867}" srcOrd="0" destOrd="0" presId="urn:microsoft.com/office/officeart/2005/8/layout/orgChart1"/>
    <dgm:cxn modelId="{A75311C3-D671-40C6-A85C-239CFC74E0B1}" type="presParOf" srcId="{449DC503-6309-4CBF-9DEE-189E1AE887F7}" destId="{3A1DCAAA-4B01-42CC-B8A3-D1491DE29076}" srcOrd="1" destOrd="0" presId="urn:microsoft.com/office/officeart/2005/8/layout/orgChart1"/>
    <dgm:cxn modelId="{1B262DAD-333D-409A-84E0-ECD04FA7303D}" type="presParOf" srcId="{B97E1769-8064-4F04-8C19-BD0A0AAD15F0}" destId="{79A5E4CF-3D18-4FE7-8BD9-5D93968C63B0}" srcOrd="1" destOrd="0" presId="urn:microsoft.com/office/officeart/2005/8/layout/orgChart1"/>
    <dgm:cxn modelId="{EF4E5E48-6CF5-4FE4-8675-A99F554E5F7F}" type="presParOf" srcId="{B97E1769-8064-4F04-8C19-BD0A0AAD15F0}" destId="{509F837F-BD1D-4C7C-AA21-F203448F7124}" srcOrd="2" destOrd="0" presId="urn:microsoft.com/office/officeart/2005/8/layout/orgChart1"/>
    <dgm:cxn modelId="{693C19D8-D9A9-4F9D-B2C1-F4CE31774F85}" type="presParOf" srcId="{27F27C22-25F6-4EF3-B916-E92269864012}" destId="{73E2C92C-961D-4D0E-A060-67DF475913C6}" srcOrd="2" destOrd="0" presId="urn:microsoft.com/office/officeart/2005/8/layout/orgChart1"/>
    <dgm:cxn modelId="{0F57E4BE-4A0F-425E-B5B3-3BF0DE8A9C1A}" type="presParOf" srcId="{681C481F-B15E-4186-8F83-09F819B4C657}" destId="{8B5C7F68-93EF-4083-A0A2-7A99EA3BA772}" srcOrd="1" destOrd="0" presId="urn:microsoft.com/office/officeart/2005/8/layout/orgChart1"/>
    <dgm:cxn modelId="{909F680E-366C-4571-AAD3-C3060EAC08BE}" type="presParOf" srcId="{8B5C7F68-93EF-4083-A0A2-7A99EA3BA772}" destId="{5417FB73-14BC-449A-950F-2375CB694D30}" srcOrd="0" destOrd="0" presId="urn:microsoft.com/office/officeart/2005/8/layout/orgChart1"/>
    <dgm:cxn modelId="{B335301D-8B6B-4454-B3B0-BAADE361E340}" type="presParOf" srcId="{5417FB73-14BC-449A-950F-2375CB694D30}" destId="{F65B61F3-1E5D-4705-BA76-979B5AB27EE8}" srcOrd="0" destOrd="0" presId="urn:microsoft.com/office/officeart/2005/8/layout/orgChart1"/>
    <dgm:cxn modelId="{54BED986-40A5-4865-B973-AE9366D83421}" type="presParOf" srcId="{5417FB73-14BC-449A-950F-2375CB694D30}" destId="{FE7E434C-B10D-497E-A6DF-498837969234}" srcOrd="1" destOrd="0" presId="urn:microsoft.com/office/officeart/2005/8/layout/orgChart1"/>
    <dgm:cxn modelId="{40D58B7B-C6FB-4D53-8C8A-EA271AC426DA}" type="presParOf" srcId="{8B5C7F68-93EF-4083-A0A2-7A99EA3BA772}" destId="{288C8499-9260-439E-8DF6-09EB13386877}" srcOrd="1" destOrd="0" presId="urn:microsoft.com/office/officeart/2005/8/layout/orgChart1"/>
    <dgm:cxn modelId="{D219A44C-E93B-4EDF-A3CA-B1D0DBA879F4}" type="presParOf" srcId="{288C8499-9260-439E-8DF6-09EB13386877}" destId="{3103156D-E4B7-4F1F-AE06-97FB4C680927}" srcOrd="0" destOrd="0" presId="urn:microsoft.com/office/officeart/2005/8/layout/orgChart1"/>
    <dgm:cxn modelId="{2564493B-C83D-4BB3-B43B-9EF95D7C59EA}" type="presParOf" srcId="{288C8499-9260-439E-8DF6-09EB13386877}" destId="{BF8A338B-EB04-4937-A36C-B9F77918DC77}" srcOrd="1" destOrd="0" presId="urn:microsoft.com/office/officeart/2005/8/layout/orgChart1"/>
    <dgm:cxn modelId="{53C7C13B-63B4-4625-A823-C1064B469C33}" type="presParOf" srcId="{BF8A338B-EB04-4937-A36C-B9F77918DC77}" destId="{E9DD5FC3-F75B-4F92-AB77-6DD6382B2304}" srcOrd="0" destOrd="0" presId="urn:microsoft.com/office/officeart/2005/8/layout/orgChart1"/>
    <dgm:cxn modelId="{46FA825E-D37C-43AF-A3A8-5A613CE2CB9E}" type="presParOf" srcId="{E9DD5FC3-F75B-4F92-AB77-6DD6382B2304}" destId="{7FD3A4AE-BFEB-4C75-A633-32D845108C7D}" srcOrd="0" destOrd="0" presId="urn:microsoft.com/office/officeart/2005/8/layout/orgChart1"/>
    <dgm:cxn modelId="{C3948919-D0AA-48E4-A9A5-1C938A48D0C5}" type="presParOf" srcId="{E9DD5FC3-F75B-4F92-AB77-6DD6382B2304}" destId="{4BF38ECC-EDE8-4823-9882-30C2B87175D9}" srcOrd="1" destOrd="0" presId="urn:microsoft.com/office/officeart/2005/8/layout/orgChart1"/>
    <dgm:cxn modelId="{804FFC20-21D3-4217-A133-2496FD781E07}" type="presParOf" srcId="{BF8A338B-EB04-4937-A36C-B9F77918DC77}" destId="{6324E669-C3B1-4AF7-906D-A43CDDD601D5}" srcOrd="1" destOrd="0" presId="urn:microsoft.com/office/officeart/2005/8/layout/orgChart1"/>
    <dgm:cxn modelId="{575C9DC9-8FF1-4990-B142-5273790776CC}" type="presParOf" srcId="{BF8A338B-EB04-4937-A36C-B9F77918DC77}" destId="{83F31A1F-B927-4A42-9C0E-36528A696E7D}" srcOrd="2" destOrd="0" presId="urn:microsoft.com/office/officeart/2005/8/layout/orgChart1"/>
    <dgm:cxn modelId="{67A6C29F-B35E-4358-A20D-62FF68FE8774}" type="presParOf" srcId="{288C8499-9260-439E-8DF6-09EB13386877}" destId="{B78FE245-8BF1-4969-B735-CB66F76E24AB}" srcOrd="2" destOrd="0" presId="urn:microsoft.com/office/officeart/2005/8/layout/orgChart1"/>
    <dgm:cxn modelId="{9C720223-A49A-4404-A086-3B18F357A823}" type="presParOf" srcId="{288C8499-9260-439E-8DF6-09EB13386877}" destId="{C27B5946-1C79-436A-945A-5146175DD248}" srcOrd="3" destOrd="0" presId="urn:microsoft.com/office/officeart/2005/8/layout/orgChart1"/>
    <dgm:cxn modelId="{D6CCBDC5-52DD-4616-9E1B-5235424A3933}" type="presParOf" srcId="{C27B5946-1C79-436A-945A-5146175DD248}" destId="{14794961-A45D-4363-B3C4-9640944814A6}" srcOrd="0" destOrd="0" presId="urn:microsoft.com/office/officeart/2005/8/layout/orgChart1"/>
    <dgm:cxn modelId="{F72EC3CA-7F75-43C3-BF0C-16CAFAC11FAA}" type="presParOf" srcId="{14794961-A45D-4363-B3C4-9640944814A6}" destId="{E869D02C-B62B-444B-AD50-B2C81618F92C}" srcOrd="0" destOrd="0" presId="urn:microsoft.com/office/officeart/2005/8/layout/orgChart1"/>
    <dgm:cxn modelId="{4D478ABE-E02A-43C3-9F63-ACD6F6D43E4B}" type="presParOf" srcId="{14794961-A45D-4363-B3C4-9640944814A6}" destId="{DAA58EF5-B444-4A46-8384-EF2C386AC24F}" srcOrd="1" destOrd="0" presId="urn:microsoft.com/office/officeart/2005/8/layout/orgChart1"/>
    <dgm:cxn modelId="{3516BD4A-512E-4925-93BB-23209BA82AD9}" type="presParOf" srcId="{C27B5946-1C79-436A-945A-5146175DD248}" destId="{C4498837-2878-4581-A886-9E8272A7DD01}" srcOrd="1" destOrd="0" presId="urn:microsoft.com/office/officeart/2005/8/layout/orgChart1"/>
    <dgm:cxn modelId="{A053F8B7-944D-4FBD-86F3-56E9B1B836B6}" type="presParOf" srcId="{C27B5946-1C79-436A-945A-5146175DD248}" destId="{46190860-B31F-4924-95B4-7963CEEC9FB6}" srcOrd="2" destOrd="0" presId="urn:microsoft.com/office/officeart/2005/8/layout/orgChart1"/>
    <dgm:cxn modelId="{8C924B50-D766-4CEF-BC2A-977ADBB3B3AE}" type="presParOf" srcId="{288C8499-9260-439E-8DF6-09EB13386877}" destId="{5E93AC7A-E0E2-47B4-AB02-3788B0EA5FCE}" srcOrd="4" destOrd="0" presId="urn:microsoft.com/office/officeart/2005/8/layout/orgChart1"/>
    <dgm:cxn modelId="{C9F0DE2A-0971-4E99-900A-1FC42CDD235D}" type="presParOf" srcId="{288C8499-9260-439E-8DF6-09EB13386877}" destId="{670B528A-15A0-4376-AA75-C165931F7AA3}" srcOrd="5" destOrd="0" presId="urn:microsoft.com/office/officeart/2005/8/layout/orgChart1"/>
    <dgm:cxn modelId="{6846EDB7-F27A-4D72-8AF8-0FAE43E5B6FD}" type="presParOf" srcId="{670B528A-15A0-4376-AA75-C165931F7AA3}" destId="{B32F6188-1122-4E04-85C4-2FD0DFD0F8D5}" srcOrd="0" destOrd="0" presId="urn:microsoft.com/office/officeart/2005/8/layout/orgChart1"/>
    <dgm:cxn modelId="{16EB4B63-9B68-4F2C-B79E-C91CCAE80BFA}" type="presParOf" srcId="{B32F6188-1122-4E04-85C4-2FD0DFD0F8D5}" destId="{B02DDBA9-BD93-4329-A302-7CB74FBD148B}" srcOrd="0" destOrd="0" presId="urn:microsoft.com/office/officeart/2005/8/layout/orgChart1"/>
    <dgm:cxn modelId="{2F21B74A-0B60-4503-8DB8-648E61FBB2E2}" type="presParOf" srcId="{B32F6188-1122-4E04-85C4-2FD0DFD0F8D5}" destId="{437D15FA-CABB-4E77-85D1-D24A3E941E68}" srcOrd="1" destOrd="0" presId="urn:microsoft.com/office/officeart/2005/8/layout/orgChart1"/>
    <dgm:cxn modelId="{F83F11E4-7C1F-4970-BD52-F00C67D1BF18}" type="presParOf" srcId="{670B528A-15A0-4376-AA75-C165931F7AA3}" destId="{B3600978-E325-4404-80F5-AF52F5486AE5}" srcOrd="1" destOrd="0" presId="urn:microsoft.com/office/officeart/2005/8/layout/orgChart1"/>
    <dgm:cxn modelId="{7C20CF5F-D10F-4CA6-BA44-1B13BEDFC6E2}" type="presParOf" srcId="{670B528A-15A0-4376-AA75-C165931F7AA3}" destId="{553776AB-0058-4B78-8028-99CF8B00F291}" srcOrd="2" destOrd="0" presId="urn:microsoft.com/office/officeart/2005/8/layout/orgChart1"/>
    <dgm:cxn modelId="{3CC68B9D-174C-4F9D-9880-0B86697DF77C}" type="presParOf" srcId="{288C8499-9260-439E-8DF6-09EB13386877}" destId="{3053D188-9114-4FAC-8961-36063E8E1BDF}" srcOrd="6" destOrd="0" presId="urn:microsoft.com/office/officeart/2005/8/layout/orgChart1"/>
    <dgm:cxn modelId="{89B5FB30-37DC-4FCA-9B8E-FFA01B08B516}" type="presParOf" srcId="{288C8499-9260-439E-8DF6-09EB13386877}" destId="{3B68CE13-6AF2-4328-B7EB-C0F3CF83372D}" srcOrd="7" destOrd="0" presId="urn:microsoft.com/office/officeart/2005/8/layout/orgChart1"/>
    <dgm:cxn modelId="{8B9E14C7-977E-45E7-B75D-B581A99B6107}" type="presParOf" srcId="{3B68CE13-6AF2-4328-B7EB-C0F3CF83372D}" destId="{7DA354B7-E15D-429F-A7E6-5FDDE722945F}" srcOrd="0" destOrd="0" presId="urn:microsoft.com/office/officeart/2005/8/layout/orgChart1"/>
    <dgm:cxn modelId="{27547D6A-09F7-47A1-9679-C9DCE0ACC7DC}" type="presParOf" srcId="{7DA354B7-E15D-429F-A7E6-5FDDE722945F}" destId="{9CAAFD16-91CC-4B60-8923-8C7D5B63D705}" srcOrd="0" destOrd="0" presId="urn:microsoft.com/office/officeart/2005/8/layout/orgChart1"/>
    <dgm:cxn modelId="{A3AEABE4-3C42-4C30-A04A-90539330ACD7}" type="presParOf" srcId="{7DA354B7-E15D-429F-A7E6-5FDDE722945F}" destId="{68A9F541-A119-475B-807B-9AFB7497156C}" srcOrd="1" destOrd="0" presId="urn:microsoft.com/office/officeart/2005/8/layout/orgChart1"/>
    <dgm:cxn modelId="{61C951A4-62A3-4ACC-B88B-01D41F6354A1}" type="presParOf" srcId="{3B68CE13-6AF2-4328-B7EB-C0F3CF83372D}" destId="{33450608-6366-4170-B62F-332717B7FC9A}" srcOrd="1" destOrd="0" presId="urn:microsoft.com/office/officeart/2005/8/layout/orgChart1"/>
    <dgm:cxn modelId="{32C693D3-FB88-4863-A59E-16C0E2875F49}" type="presParOf" srcId="{3B68CE13-6AF2-4328-B7EB-C0F3CF83372D}" destId="{4F3C3EDB-DB1E-4D43-82E6-221806DCC9EF}" srcOrd="2" destOrd="0" presId="urn:microsoft.com/office/officeart/2005/8/layout/orgChart1"/>
    <dgm:cxn modelId="{1E95F789-875B-46EE-8C5D-2DC34E07052B}" type="presParOf" srcId="{8B5C7F68-93EF-4083-A0A2-7A99EA3BA772}" destId="{F9DD17E3-2C4E-4071-8EB4-236214088B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4895F3-1518-47BF-A5A5-5BA2B59DF772}" type="doc">
      <dgm:prSet loTypeId="urn:microsoft.com/office/officeart/2005/8/layout/venn1" loCatId="relationship" qsTypeId="urn:microsoft.com/office/officeart/2005/8/quickstyle/simple1" qsCatId="simple" csTypeId="urn:microsoft.com/office/officeart/2005/8/colors/accent4_2" csCatId="accent4"/>
      <dgm:spPr/>
      <dgm:t>
        <a:bodyPr/>
        <a:lstStyle/>
        <a:p>
          <a:endParaRPr lang="en-US"/>
        </a:p>
      </dgm:t>
    </dgm:pt>
    <dgm:pt modelId="{0B80655D-D57D-4A08-9929-EDE7DDDE5930}">
      <dgm:prSet/>
      <dgm:spPr/>
      <dgm:t>
        <a:bodyPr/>
        <a:lstStyle/>
        <a:p>
          <a:pPr rtl="0"/>
          <a:r>
            <a:rPr lang="en-US" smtClean="0"/>
            <a:t>Admin option allows change of inventory org or function.</a:t>
          </a:r>
          <a:endParaRPr lang="en-US"/>
        </a:p>
      </dgm:t>
    </dgm:pt>
    <dgm:pt modelId="{BEB2422E-8052-424F-8DFC-931D86AB2626}" type="parTrans" cxnId="{6740861E-775E-4822-8F06-B186624ED14E}">
      <dgm:prSet/>
      <dgm:spPr/>
      <dgm:t>
        <a:bodyPr/>
        <a:lstStyle/>
        <a:p>
          <a:endParaRPr lang="en-US"/>
        </a:p>
      </dgm:t>
    </dgm:pt>
    <dgm:pt modelId="{72890D93-E12D-4BB7-A721-32DC4A7892FE}" type="sibTrans" cxnId="{6740861E-775E-4822-8F06-B186624ED14E}">
      <dgm:prSet/>
      <dgm:spPr/>
      <dgm:t>
        <a:bodyPr/>
        <a:lstStyle/>
        <a:p>
          <a:endParaRPr lang="en-US"/>
        </a:p>
      </dgm:t>
    </dgm:pt>
    <dgm:pt modelId="{76CE6873-3216-42D6-A473-F12A34FE7CC0}">
      <dgm:prSet/>
      <dgm:spPr/>
      <dgm:t>
        <a:bodyPr/>
        <a:lstStyle/>
        <a:p>
          <a:pPr rtl="0"/>
          <a:r>
            <a:rPr lang="en-US" smtClean="0"/>
            <a:t>Data security handled for the users based on the access required.</a:t>
          </a:r>
          <a:endParaRPr lang="en-US"/>
        </a:p>
      </dgm:t>
    </dgm:pt>
    <dgm:pt modelId="{620E735D-13B2-4A59-ABE7-DD9BA9F85FC6}" type="parTrans" cxnId="{7FAA5019-AA3B-4E55-8274-D05F010CD917}">
      <dgm:prSet/>
      <dgm:spPr/>
      <dgm:t>
        <a:bodyPr/>
        <a:lstStyle/>
        <a:p>
          <a:endParaRPr lang="en-US"/>
        </a:p>
      </dgm:t>
    </dgm:pt>
    <dgm:pt modelId="{7F3596CB-0C24-4339-9C8D-0961FD0ADD0A}" type="sibTrans" cxnId="{7FAA5019-AA3B-4E55-8274-D05F010CD917}">
      <dgm:prSet/>
      <dgm:spPr/>
      <dgm:t>
        <a:bodyPr/>
        <a:lstStyle/>
        <a:p>
          <a:endParaRPr lang="en-US"/>
        </a:p>
      </dgm:t>
    </dgm:pt>
    <dgm:pt modelId="{57C8A329-F66B-44EA-A58A-8EDC278C4326}">
      <dgm:prSet/>
      <dgm:spPr/>
      <dgm:t>
        <a:bodyPr/>
        <a:lstStyle/>
        <a:p>
          <a:pPr rtl="0"/>
          <a:r>
            <a:rPr lang="en-US" smtClean="0"/>
            <a:t>Attributes can be updated at the organization level.</a:t>
          </a:r>
          <a:endParaRPr lang="en-US"/>
        </a:p>
      </dgm:t>
    </dgm:pt>
    <dgm:pt modelId="{E87BDB20-F7BD-4853-9869-CABD84FCA885}" type="parTrans" cxnId="{B1726BD8-3A79-4B96-B968-27A5CDAB4295}">
      <dgm:prSet/>
      <dgm:spPr/>
      <dgm:t>
        <a:bodyPr/>
        <a:lstStyle/>
        <a:p>
          <a:endParaRPr lang="en-US"/>
        </a:p>
      </dgm:t>
    </dgm:pt>
    <dgm:pt modelId="{591078DB-E432-46A1-9A2C-9A832C0DE26C}" type="sibTrans" cxnId="{B1726BD8-3A79-4B96-B968-27A5CDAB4295}">
      <dgm:prSet/>
      <dgm:spPr/>
      <dgm:t>
        <a:bodyPr/>
        <a:lstStyle/>
        <a:p>
          <a:endParaRPr lang="en-US"/>
        </a:p>
      </dgm:t>
    </dgm:pt>
    <dgm:pt modelId="{2F327198-6235-4780-BBDF-C9CA311356EC}" type="pres">
      <dgm:prSet presAssocID="{AF4895F3-1518-47BF-A5A5-5BA2B59DF772}" presName="compositeShape" presStyleCnt="0">
        <dgm:presLayoutVars>
          <dgm:chMax val="7"/>
          <dgm:dir/>
          <dgm:resizeHandles val="exact"/>
        </dgm:presLayoutVars>
      </dgm:prSet>
      <dgm:spPr/>
      <dgm:t>
        <a:bodyPr/>
        <a:lstStyle/>
        <a:p>
          <a:endParaRPr lang="en-US"/>
        </a:p>
      </dgm:t>
    </dgm:pt>
    <dgm:pt modelId="{0D35DF71-1F99-4846-9D88-589681CAA497}" type="pres">
      <dgm:prSet presAssocID="{0B80655D-D57D-4A08-9929-EDE7DDDE5930}" presName="circ1" presStyleLbl="vennNode1" presStyleIdx="0" presStyleCnt="3"/>
      <dgm:spPr/>
      <dgm:t>
        <a:bodyPr/>
        <a:lstStyle/>
        <a:p>
          <a:endParaRPr lang="en-US"/>
        </a:p>
      </dgm:t>
    </dgm:pt>
    <dgm:pt modelId="{15506E26-D4E3-4820-800F-BBA66C5835F8}" type="pres">
      <dgm:prSet presAssocID="{0B80655D-D57D-4A08-9929-EDE7DDDE5930}" presName="circ1Tx" presStyleLbl="revTx" presStyleIdx="0" presStyleCnt="0">
        <dgm:presLayoutVars>
          <dgm:chMax val="0"/>
          <dgm:chPref val="0"/>
          <dgm:bulletEnabled val="1"/>
        </dgm:presLayoutVars>
      </dgm:prSet>
      <dgm:spPr/>
      <dgm:t>
        <a:bodyPr/>
        <a:lstStyle/>
        <a:p>
          <a:endParaRPr lang="en-US"/>
        </a:p>
      </dgm:t>
    </dgm:pt>
    <dgm:pt modelId="{E6FF7A16-AAC4-46C9-81D4-4CCF469DECF1}" type="pres">
      <dgm:prSet presAssocID="{76CE6873-3216-42D6-A473-F12A34FE7CC0}" presName="circ2" presStyleLbl="vennNode1" presStyleIdx="1" presStyleCnt="3"/>
      <dgm:spPr/>
      <dgm:t>
        <a:bodyPr/>
        <a:lstStyle/>
        <a:p>
          <a:endParaRPr lang="en-US"/>
        </a:p>
      </dgm:t>
    </dgm:pt>
    <dgm:pt modelId="{F8FEE116-842A-4308-A623-782228448774}" type="pres">
      <dgm:prSet presAssocID="{76CE6873-3216-42D6-A473-F12A34FE7CC0}" presName="circ2Tx" presStyleLbl="revTx" presStyleIdx="0" presStyleCnt="0">
        <dgm:presLayoutVars>
          <dgm:chMax val="0"/>
          <dgm:chPref val="0"/>
          <dgm:bulletEnabled val="1"/>
        </dgm:presLayoutVars>
      </dgm:prSet>
      <dgm:spPr/>
      <dgm:t>
        <a:bodyPr/>
        <a:lstStyle/>
        <a:p>
          <a:endParaRPr lang="en-US"/>
        </a:p>
      </dgm:t>
    </dgm:pt>
    <dgm:pt modelId="{0A286FB7-2BDA-4544-B4F9-A30000818A1C}" type="pres">
      <dgm:prSet presAssocID="{57C8A329-F66B-44EA-A58A-8EDC278C4326}" presName="circ3" presStyleLbl="vennNode1" presStyleIdx="2" presStyleCnt="3"/>
      <dgm:spPr/>
      <dgm:t>
        <a:bodyPr/>
        <a:lstStyle/>
        <a:p>
          <a:endParaRPr lang="en-US"/>
        </a:p>
      </dgm:t>
    </dgm:pt>
    <dgm:pt modelId="{4ED2E883-9D20-4361-87AE-964EF8259620}" type="pres">
      <dgm:prSet presAssocID="{57C8A329-F66B-44EA-A58A-8EDC278C4326}" presName="circ3Tx" presStyleLbl="revTx" presStyleIdx="0" presStyleCnt="0">
        <dgm:presLayoutVars>
          <dgm:chMax val="0"/>
          <dgm:chPref val="0"/>
          <dgm:bulletEnabled val="1"/>
        </dgm:presLayoutVars>
      </dgm:prSet>
      <dgm:spPr/>
      <dgm:t>
        <a:bodyPr/>
        <a:lstStyle/>
        <a:p>
          <a:endParaRPr lang="en-US"/>
        </a:p>
      </dgm:t>
    </dgm:pt>
  </dgm:ptLst>
  <dgm:cxnLst>
    <dgm:cxn modelId="{6740861E-775E-4822-8F06-B186624ED14E}" srcId="{AF4895F3-1518-47BF-A5A5-5BA2B59DF772}" destId="{0B80655D-D57D-4A08-9929-EDE7DDDE5930}" srcOrd="0" destOrd="0" parTransId="{BEB2422E-8052-424F-8DFC-931D86AB2626}" sibTransId="{72890D93-E12D-4BB7-A721-32DC4A7892FE}"/>
    <dgm:cxn modelId="{7FAA5019-AA3B-4E55-8274-D05F010CD917}" srcId="{AF4895F3-1518-47BF-A5A5-5BA2B59DF772}" destId="{76CE6873-3216-42D6-A473-F12A34FE7CC0}" srcOrd="1" destOrd="0" parTransId="{620E735D-13B2-4A59-ABE7-DD9BA9F85FC6}" sibTransId="{7F3596CB-0C24-4339-9C8D-0961FD0ADD0A}"/>
    <dgm:cxn modelId="{32D5D9DA-D090-4099-9523-C365CE64DA7F}" type="presOf" srcId="{57C8A329-F66B-44EA-A58A-8EDC278C4326}" destId="{4ED2E883-9D20-4361-87AE-964EF8259620}" srcOrd="1" destOrd="0" presId="urn:microsoft.com/office/officeart/2005/8/layout/venn1"/>
    <dgm:cxn modelId="{F38081C0-D403-4469-AD80-146A3E0671FC}" type="presOf" srcId="{0B80655D-D57D-4A08-9929-EDE7DDDE5930}" destId="{15506E26-D4E3-4820-800F-BBA66C5835F8}" srcOrd="1" destOrd="0" presId="urn:microsoft.com/office/officeart/2005/8/layout/venn1"/>
    <dgm:cxn modelId="{B1726BD8-3A79-4B96-B968-27A5CDAB4295}" srcId="{AF4895F3-1518-47BF-A5A5-5BA2B59DF772}" destId="{57C8A329-F66B-44EA-A58A-8EDC278C4326}" srcOrd="2" destOrd="0" parTransId="{E87BDB20-F7BD-4853-9869-CABD84FCA885}" sibTransId="{591078DB-E432-46A1-9A2C-9A832C0DE26C}"/>
    <dgm:cxn modelId="{E8E1749E-392B-4BAC-9C7F-D38094CA5C64}" type="presOf" srcId="{76CE6873-3216-42D6-A473-F12A34FE7CC0}" destId="{F8FEE116-842A-4308-A623-782228448774}" srcOrd="1" destOrd="0" presId="urn:microsoft.com/office/officeart/2005/8/layout/venn1"/>
    <dgm:cxn modelId="{E00169B4-F930-4C25-A05D-D5B0246EF4A9}" type="presOf" srcId="{AF4895F3-1518-47BF-A5A5-5BA2B59DF772}" destId="{2F327198-6235-4780-BBDF-C9CA311356EC}" srcOrd="0" destOrd="0" presId="urn:microsoft.com/office/officeart/2005/8/layout/venn1"/>
    <dgm:cxn modelId="{478037C4-7B41-4F31-BACA-8AB0ABC27991}" type="presOf" srcId="{0B80655D-D57D-4A08-9929-EDE7DDDE5930}" destId="{0D35DF71-1F99-4846-9D88-589681CAA497}" srcOrd="0" destOrd="0" presId="urn:microsoft.com/office/officeart/2005/8/layout/venn1"/>
    <dgm:cxn modelId="{C53CC9E0-5523-468E-A9FC-3A7DA1F37945}" type="presOf" srcId="{76CE6873-3216-42D6-A473-F12A34FE7CC0}" destId="{E6FF7A16-AAC4-46C9-81D4-4CCF469DECF1}" srcOrd="0" destOrd="0" presId="urn:microsoft.com/office/officeart/2005/8/layout/venn1"/>
    <dgm:cxn modelId="{DC7A4A4C-6115-42DF-9911-5E00346229B0}" type="presOf" srcId="{57C8A329-F66B-44EA-A58A-8EDC278C4326}" destId="{0A286FB7-2BDA-4544-B4F9-A30000818A1C}" srcOrd="0" destOrd="0" presId="urn:microsoft.com/office/officeart/2005/8/layout/venn1"/>
    <dgm:cxn modelId="{1906C7C4-0963-4831-8BDE-3C3F97495ECF}" type="presParOf" srcId="{2F327198-6235-4780-BBDF-C9CA311356EC}" destId="{0D35DF71-1F99-4846-9D88-589681CAA497}" srcOrd="0" destOrd="0" presId="urn:microsoft.com/office/officeart/2005/8/layout/venn1"/>
    <dgm:cxn modelId="{8D67D992-E9AB-46D1-8C21-0E3103C3FA0F}" type="presParOf" srcId="{2F327198-6235-4780-BBDF-C9CA311356EC}" destId="{15506E26-D4E3-4820-800F-BBA66C5835F8}" srcOrd="1" destOrd="0" presId="urn:microsoft.com/office/officeart/2005/8/layout/venn1"/>
    <dgm:cxn modelId="{31714EF5-6CED-4C9C-9F85-9485EE838768}" type="presParOf" srcId="{2F327198-6235-4780-BBDF-C9CA311356EC}" destId="{E6FF7A16-AAC4-46C9-81D4-4CCF469DECF1}" srcOrd="2" destOrd="0" presId="urn:microsoft.com/office/officeart/2005/8/layout/venn1"/>
    <dgm:cxn modelId="{D461BF00-39A0-4944-975C-BB9439F99355}" type="presParOf" srcId="{2F327198-6235-4780-BBDF-C9CA311356EC}" destId="{F8FEE116-842A-4308-A623-782228448774}" srcOrd="3" destOrd="0" presId="urn:microsoft.com/office/officeart/2005/8/layout/venn1"/>
    <dgm:cxn modelId="{27076AF4-5CBA-4AE4-A72C-47E617E901F3}" type="presParOf" srcId="{2F327198-6235-4780-BBDF-C9CA311356EC}" destId="{0A286FB7-2BDA-4544-B4F9-A30000818A1C}" srcOrd="4" destOrd="0" presId="urn:microsoft.com/office/officeart/2005/8/layout/venn1"/>
    <dgm:cxn modelId="{799D8464-F274-4FAD-8155-92AFB77A22E0}" type="presParOf" srcId="{2F327198-6235-4780-BBDF-C9CA311356EC}" destId="{4ED2E883-9D20-4361-87AE-964EF825962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EF6F00-2455-45B0-B28C-9D859AE2871F}"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en-US"/>
        </a:p>
      </dgm:t>
    </dgm:pt>
    <dgm:pt modelId="{888776C9-6900-4486-9C46-4A2944B4C468}">
      <dgm:prSet/>
      <dgm:spPr/>
      <dgm:t>
        <a:bodyPr/>
        <a:lstStyle/>
        <a:p>
          <a:pPr rtl="0"/>
          <a:r>
            <a:rPr lang="en-US" smtClean="0"/>
            <a:t>Transactions Tab </a:t>
          </a:r>
          <a:r>
            <a:rPr lang="en-US" smtClean="0">
              <a:sym typeface="Wingdings" panose="05000000000000000000" pitchFamily="2" charset="2"/>
            </a:rPr>
            <a:t></a:t>
          </a:r>
          <a:r>
            <a:rPr lang="en-US" smtClean="0"/>
            <a:t> Templates Form</a:t>
          </a:r>
          <a:endParaRPr lang="en-US"/>
        </a:p>
      </dgm:t>
    </dgm:pt>
    <dgm:pt modelId="{FD43AB38-72CD-48E1-8BE0-10A1A9FB3DAD}" type="parTrans" cxnId="{4928FD88-7964-4CC8-9A79-2350D494955E}">
      <dgm:prSet/>
      <dgm:spPr/>
      <dgm:t>
        <a:bodyPr/>
        <a:lstStyle/>
        <a:p>
          <a:endParaRPr lang="en-US"/>
        </a:p>
      </dgm:t>
    </dgm:pt>
    <dgm:pt modelId="{9F9DAFAF-FA07-4B29-9820-255CECABEF95}" type="sibTrans" cxnId="{4928FD88-7964-4CC8-9A79-2350D494955E}">
      <dgm:prSet/>
      <dgm:spPr/>
      <dgm:t>
        <a:bodyPr/>
        <a:lstStyle/>
        <a:p>
          <a:endParaRPr lang="en-US"/>
        </a:p>
      </dgm:t>
    </dgm:pt>
    <dgm:pt modelId="{3885AB4D-6D52-4FC1-818B-B58CE4D5C5BD}">
      <dgm:prSet/>
      <dgm:spPr/>
      <dgm:t>
        <a:bodyPr/>
        <a:lstStyle/>
        <a:p>
          <a:pPr rtl="0"/>
          <a:r>
            <a:rPr lang="en-US" smtClean="0"/>
            <a:t>ATO Item</a:t>
          </a:r>
          <a:endParaRPr lang="en-US"/>
        </a:p>
      </dgm:t>
    </dgm:pt>
    <dgm:pt modelId="{A4D72948-6498-473E-BD63-1B2136453CE6}" type="parTrans" cxnId="{0E96BEDA-38EB-43AB-B487-15829DD10B04}">
      <dgm:prSet/>
      <dgm:spPr/>
      <dgm:t>
        <a:bodyPr/>
        <a:lstStyle/>
        <a:p>
          <a:endParaRPr lang="en-US"/>
        </a:p>
      </dgm:t>
    </dgm:pt>
    <dgm:pt modelId="{8FC7841A-E1E9-4A28-A604-1297EC3FEE69}" type="sibTrans" cxnId="{0E96BEDA-38EB-43AB-B487-15829DD10B04}">
      <dgm:prSet/>
      <dgm:spPr/>
      <dgm:t>
        <a:bodyPr/>
        <a:lstStyle/>
        <a:p>
          <a:endParaRPr lang="en-US"/>
        </a:p>
      </dgm:t>
    </dgm:pt>
    <dgm:pt modelId="{D1CDF190-FBF9-4B0D-8F21-A84C92437E1A}">
      <dgm:prSet/>
      <dgm:spPr/>
      <dgm:t>
        <a:bodyPr/>
        <a:lstStyle/>
        <a:p>
          <a:pPr rtl="0"/>
          <a:r>
            <a:rPr lang="en-US" smtClean="0"/>
            <a:t>ATO Model</a:t>
          </a:r>
          <a:endParaRPr lang="en-US"/>
        </a:p>
      </dgm:t>
    </dgm:pt>
    <dgm:pt modelId="{AB781D56-7F65-43C5-A4C7-9F0E1A82F2EA}" type="parTrans" cxnId="{A92012AA-CB5E-4FB8-B2B7-6DF1D41F23DF}">
      <dgm:prSet/>
      <dgm:spPr/>
      <dgm:t>
        <a:bodyPr/>
        <a:lstStyle/>
        <a:p>
          <a:endParaRPr lang="en-US"/>
        </a:p>
      </dgm:t>
    </dgm:pt>
    <dgm:pt modelId="{A87CDD05-05AC-4431-99C4-271BD2590305}" type="sibTrans" cxnId="{A92012AA-CB5E-4FB8-B2B7-6DF1D41F23DF}">
      <dgm:prSet/>
      <dgm:spPr/>
      <dgm:t>
        <a:bodyPr/>
        <a:lstStyle/>
        <a:p>
          <a:endParaRPr lang="en-US"/>
        </a:p>
      </dgm:t>
    </dgm:pt>
    <dgm:pt modelId="{AC8A8C8C-208B-4296-8C45-0536639E92A7}">
      <dgm:prSet/>
      <dgm:spPr/>
      <dgm:t>
        <a:bodyPr/>
        <a:lstStyle/>
        <a:p>
          <a:pPr rtl="0"/>
          <a:r>
            <a:rPr lang="en-US" smtClean="0"/>
            <a:t>Finished Good</a:t>
          </a:r>
          <a:endParaRPr lang="en-US"/>
        </a:p>
      </dgm:t>
    </dgm:pt>
    <dgm:pt modelId="{C01319FE-0F25-4088-A838-56629745B1DD}" type="parTrans" cxnId="{76EC96D7-A257-4668-B22B-98C0028DAB4A}">
      <dgm:prSet/>
      <dgm:spPr/>
      <dgm:t>
        <a:bodyPr/>
        <a:lstStyle/>
        <a:p>
          <a:endParaRPr lang="en-US"/>
        </a:p>
      </dgm:t>
    </dgm:pt>
    <dgm:pt modelId="{5A718CEF-9CB1-4723-AEF4-D80159D3B253}" type="sibTrans" cxnId="{76EC96D7-A257-4668-B22B-98C0028DAB4A}">
      <dgm:prSet/>
      <dgm:spPr/>
      <dgm:t>
        <a:bodyPr/>
        <a:lstStyle/>
        <a:p>
          <a:endParaRPr lang="en-US"/>
        </a:p>
      </dgm:t>
    </dgm:pt>
    <dgm:pt modelId="{E3281F88-8956-4FB3-8281-4C984B4EC9AC}">
      <dgm:prSet/>
      <dgm:spPr/>
      <dgm:t>
        <a:bodyPr/>
        <a:lstStyle/>
        <a:p>
          <a:pPr rtl="0"/>
          <a:r>
            <a:rPr lang="en-US" smtClean="0"/>
            <a:t>Purchased Item</a:t>
          </a:r>
          <a:endParaRPr lang="en-US"/>
        </a:p>
      </dgm:t>
    </dgm:pt>
    <dgm:pt modelId="{ECCE57D5-C9C6-4F2B-A048-1C37DADDF07C}" type="parTrans" cxnId="{EAEBD50B-5D32-4AB6-B572-287CC163ACE0}">
      <dgm:prSet/>
      <dgm:spPr/>
      <dgm:t>
        <a:bodyPr/>
        <a:lstStyle/>
        <a:p>
          <a:endParaRPr lang="en-US"/>
        </a:p>
      </dgm:t>
    </dgm:pt>
    <dgm:pt modelId="{2D28A504-99A2-4EC7-9CC1-6B02CFB20FC7}" type="sibTrans" cxnId="{EAEBD50B-5D32-4AB6-B572-287CC163ACE0}">
      <dgm:prSet/>
      <dgm:spPr/>
      <dgm:t>
        <a:bodyPr/>
        <a:lstStyle/>
        <a:p>
          <a:endParaRPr lang="en-US"/>
        </a:p>
      </dgm:t>
    </dgm:pt>
    <dgm:pt modelId="{15F8C31A-E785-4124-8ED8-CBFC7E16C951}">
      <dgm:prSet/>
      <dgm:spPr/>
      <dgm:t>
        <a:bodyPr/>
        <a:lstStyle/>
        <a:p>
          <a:pPr rtl="0"/>
          <a:r>
            <a:rPr lang="en-US" dirty="0" smtClean="0"/>
            <a:t>One time Setup of flag to define the workflow process for each of the templates</a:t>
          </a:r>
          <a:endParaRPr lang="en-US" dirty="0"/>
        </a:p>
      </dgm:t>
    </dgm:pt>
    <dgm:pt modelId="{1D6E914E-EDCD-424C-A671-26863DFDAC6B}" type="parTrans" cxnId="{2C039B4D-3D08-48CA-B14D-F9D42B032400}">
      <dgm:prSet/>
      <dgm:spPr/>
      <dgm:t>
        <a:bodyPr/>
        <a:lstStyle/>
        <a:p>
          <a:endParaRPr lang="en-US"/>
        </a:p>
      </dgm:t>
    </dgm:pt>
    <dgm:pt modelId="{4AD0D74B-7FBD-4F26-91A8-BFA7B0264367}" type="sibTrans" cxnId="{2C039B4D-3D08-48CA-B14D-F9D42B032400}">
      <dgm:prSet/>
      <dgm:spPr/>
      <dgm:t>
        <a:bodyPr/>
        <a:lstStyle/>
        <a:p>
          <a:endParaRPr lang="en-US"/>
        </a:p>
      </dgm:t>
    </dgm:pt>
    <dgm:pt modelId="{A3752289-1432-439F-9A9C-370627F10EB0}" type="pres">
      <dgm:prSet presAssocID="{06EF6F00-2455-45B0-B28C-9D859AE2871F}" presName="diagram" presStyleCnt="0">
        <dgm:presLayoutVars>
          <dgm:chPref val="1"/>
          <dgm:dir/>
          <dgm:animOne val="branch"/>
          <dgm:animLvl val="lvl"/>
          <dgm:resizeHandles/>
        </dgm:presLayoutVars>
      </dgm:prSet>
      <dgm:spPr/>
      <dgm:t>
        <a:bodyPr/>
        <a:lstStyle/>
        <a:p>
          <a:endParaRPr lang="en-US"/>
        </a:p>
      </dgm:t>
    </dgm:pt>
    <dgm:pt modelId="{3A0030ED-C376-4B50-A98B-EEAD2EB3703C}" type="pres">
      <dgm:prSet presAssocID="{888776C9-6900-4486-9C46-4A2944B4C468}" presName="root" presStyleCnt="0"/>
      <dgm:spPr/>
    </dgm:pt>
    <dgm:pt modelId="{446D6ABB-7BC2-4640-961C-78B7FB675866}" type="pres">
      <dgm:prSet presAssocID="{888776C9-6900-4486-9C46-4A2944B4C468}" presName="rootComposite" presStyleCnt="0"/>
      <dgm:spPr/>
    </dgm:pt>
    <dgm:pt modelId="{F97D2040-C1AC-44F8-938F-B8F29764D11F}" type="pres">
      <dgm:prSet presAssocID="{888776C9-6900-4486-9C46-4A2944B4C468}" presName="rootText" presStyleLbl="node1" presStyleIdx="0" presStyleCnt="2"/>
      <dgm:spPr/>
      <dgm:t>
        <a:bodyPr/>
        <a:lstStyle/>
        <a:p>
          <a:endParaRPr lang="en-US"/>
        </a:p>
      </dgm:t>
    </dgm:pt>
    <dgm:pt modelId="{CA95BF35-435A-452D-8B3B-29AE3A40F18A}" type="pres">
      <dgm:prSet presAssocID="{888776C9-6900-4486-9C46-4A2944B4C468}" presName="rootConnector" presStyleLbl="node1" presStyleIdx="0" presStyleCnt="2"/>
      <dgm:spPr/>
      <dgm:t>
        <a:bodyPr/>
        <a:lstStyle/>
        <a:p>
          <a:endParaRPr lang="en-US"/>
        </a:p>
      </dgm:t>
    </dgm:pt>
    <dgm:pt modelId="{8BC9D7F8-071F-4BC4-AA27-4B8604C9C25D}" type="pres">
      <dgm:prSet presAssocID="{888776C9-6900-4486-9C46-4A2944B4C468}" presName="childShape" presStyleCnt="0"/>
      <dgm:spPr/>
    </dgm:pt>
    <dgm:pt modelId="{713ECC5B-EC03-4462-BB02-E2CC3E15CB17}" type="pres">
      <dgm:prSet presAssocID="{A4D72948-6498-473E-BD63-1B2136453CE6}" presName="Name13" presStyleLbl="parChTrans1D2" presStyleIdx="0" presStyleCnt="4"/>
      <dgm:spPr/>
      <dgm:t>
        <a:bodyPr/>
        <a:lstStyle/>
        <a:p>
          <a:endParaRPr lang="en-US"/>
        </a:p>
      </dgm:t>
    </dgm:pt>
    <dgm:pt modelId="{220A5C9F-FBA4-4FD5-8775-94DC0288F084}" type="pres">
      <dgm:prSet presAssocID="{3885AB4D-6D52-4FC1-818B-B58CE4D5C5BD}" presName="childText" presStyleLbl="bgAcc1" presStyleIdx="0" presStyleCnt="4">
        <dgm:presLayoutVars>
          <dgm:bulletEnabled val="1"/>
        </dgm:presLayoutVars>
      </dgm:prSet>
      <dgm:spPr/>
      <dgm:t>
        <a:bodyPr/>
        <a:lstStyle/>
        <a:p>
          <a:endParaRPr lang="en-US"/>
        </a:p>
      </dgm:t>
    </dgm:pt>
    <dgm:pt modelId="{7990755C-6B72-48F4-81A1-D68A8603271C}" type="pres">
      <dgm:prSet presAssocID="{AB781D56-7F65-43C5-A4C7-9F0E1A82F2EA}" presName="Name13" presStyleLbl="parChTrans1D2" presStyleIdx="1" presStyleCnt="4"/>
      <dgm:spPr/>
      <dgm:t>
        <a:bodyPr/>
        <a:lstStyle/>
        <a:p>
          <a:endParaRPr lang="en-US"/>
        </a:p>
      </dgm:t>
    </dgm:pt>
    <dgm:pt modelId="{57CD7AAB-E4D4-4464-9925-5D8BE0A67EDE}" type="pres">
      <dgm:prSet presAssocID="{D1CDF190-FBF9-4B0D-8F21-A84C92437E1A}" presName="childText" presStyleLbl="bgAcc1" presStyleIdx="1" presStyleCnt="4">
        <dgm:presLayoutVars>
          <dgm:bulletEnabled val="1"/>
        </dgm:presLayoutVars>
      </dgm:prSet>
      <dgm:spPr/>
      <dgm:t>
        <a:bodyPr/>
        <a:lstStyle/>
        <a:p>
          <a:endParaRPr lang="en-US"/>
        </a:p>
      </dgm:t>
    </dgm:pt>
    <dgm:pt modelId="{B3D59802-12DC-4982-A85A-D5AB004C4BE4}" type="pres">
      <dgm:prSet presAssocID="{C01319FE-0F25-4088-A838-56629745B1DD}" presName="Name13" presStyleLbl="parChTrans1D2" presStyleIdx="2" presStyleCnt="4"/>
      <dgm:spPr/>
      <dgm:t>
        <a:bodyPr/>
        <a:lstStyle/>
        <a:p>
          <a:endParaRPr lang="en-US"/>
        </a:p>
      </dgm:t>
    </dgm:pt>
    <dgm:pt modelId="{6EA72D9A-BD89-415A-8235-DFA86DBEC945}" type="pres">
      <dgm:prSet presAssocID="{AC8A8C8C-208B-4296-8C45-0536639E92A7}" presName="childText" presStyleLbl="bgAcc1" presStyleIdx="2" presStyleCnt="4">
        <dgm:presLayoutVars>
          <dgm:bulletEnabled val="1"/>
        </dgm:presLayoutVars>
      </dgm:prSet>
      <dgm:spPr/>
      <dgm:t>
        <a:bodyPr/>
        <a:lstStyle/>
        <a:p>
          <a:endParaRPr lang="en-US"/>
        </a:p>
      </dgm:t>
    </dgm:pt>
    <dgm:pt modelId="{2C49C6CB-E913-4B23-8A5F-6A1D35BE998B}" type="pres">
      <dgm:prSet presAssocID="{ECCE57D5-C9C6-4F2B-A048-1C37DADDF07C}" presName="Name13" presStyleLbl="parChTrans1D2" presStyleIdx="3" presStyleCnt="4"/>
      <dgm:spPr/>
      <dgm:t>
        <a:bodyPr/>
        <a:lstStyle/>
        <a:p>
          <a:endParaRPr lang="en-US"/>
        </a:p>
      </dgm:t>
    </dgm:pt>
    <dgm:pt modelId="{62C33438-1F68-4410-B45F-3E16098BC1DC}" type="pres">
      <dgm:prSet presAssocID="{E3281F88-8956-4FB3-8281-4C984B4EC9AC}" presName="childText" presStyleLbl="bgAcc1" presStyleIdx="3" presStyleCnt="4">
        <dgm:presLayoutVars>
          <dgm:bulletEnabled val="1"/>
        </dgm:presLayoutVars>
      </dgm:prSet>
      <dgm:spPr/>
      <dgm:t>
        <a:bodyPr/>
        <a:lstStyle/>
        <a:p>
          <a:endParaRPr lang="en-US"/>
        </a:p>
      </dgm:t>
    </dgm:pt>
    <dgm:pt modelId="{9DB8A0A9-BF6F-440D-AB5F-EAA6B08C711A}" type="pres">
      <dgm:prSet presAssocID="{15F8C31A-E785-4124-8ED8-CBFC7E16C951}" presName="root" presStyleCnt="0"/>
      <dgm:spPr/>
    </dgm:pt>
    <dgm:pt modelId="{4A585293-9CCB-49EA-B4DC-43C42EDF775F}" type="pres">
      <dgm:prSet presAssocID="{15F8C31A-E785-4124-8ED8-CBFC7E16C951}" presName="rootComposite" presStyleCnt="0"/>
      <dgm:spPr/>
    </dgm:pt>
    <dgm:pt modelId="{41D03B7F-285A-46BF-A1F0-3C5467DA7055}" type="pres">
      <dgm:prSet presAssocID="{15F8C31A-E785-4124-8ED8-CBFC7E16C951}" presName="rootText" presStyleLbl="node1" presStyleIdx="1" presStyleCnt="2" custScaleX="136058" custLinFactX="-100000" custLinFactY="100000" custLinFactNeighborX="-185698" custLinFactNeighborY="145397"/>
      <dgm:spPr/>
      <dgm:t>
        <a:bodyPr/>
        <a:lstStyle/>
        <a:p>
          <a:endParaRPr lang="en-US"/>
        </a:p>
      </dgm:t>
    </dgm:pt>
    <dgm:pt modelId="{1692F216-9941-4F1A-B7B1-3A5B9CD4E6D2}" type="pres">
      <dgm:prSet presAssocID="{15F8C31A-E785-4124-8ED8-CBFC7E16C951}" presName="rootConnector" presStyleLbl="node1" presStyleIdx="1" presStyleCnt="2"/>
      <dgm:spPr/>
      <dgm:t>
        <a:bodyPr/>
        <a:lstStyle/>
        <a:p>
          <a:endParaRPr lang="en-US"/>
        </a:p>
      </dgm:t>
    </dgm:pt>
    <dgm:pt modelId="{8082FAA9-B682-4A81-87D8-3E20BD499F4F}" type="pres">
      <dgm:prSet presAssocID="{15F8C31A-E785-4124-8ED8-CBFC7E16C951}" presName="childShape" presStyleCnt="0"/>
      <dgm:spPr/>
    </dgm:pt>
  </dgm:ptLst>
  <dgm:cxnLst>
    <dgm:cxn modelId="{562FC980-CFE9-4AD5-9727-A655EF4E3E9B}" type="presOf" srcId="{15F8C31A-E785-4124-8ED8-CBFC7E16C951}" destId="{41D03B7F-285A-46BF-A1F0-3C5467DA7055}" srcOrd="0" destOrd="0" presId="urn:microsoft.com/office/officeart/2005/8/layout/hierarchy3"/>
    <dgm:cxn modelId="{76EC96D7-A257-4668-B22B-98C0028DAB4A}" srcId="{888776C9-6900-4486-9C46-4A2944B4C468}" destId="{AC8A8C8C-208B-4296-8C45-0536639E92A7}" srcOrd="2" destOrd="0" parTransId="{C01319FE-0F25-4088-A838-56629745B1DD}" sibTransId="{5A718CEF-9CB1-4723-AEF4-D80159D3B253}"/>
    <dgm:cxn modelId="{DBA2516E-7A4A-43B5-AC42-5C7D29DE0EB1}" type="presOf" srcId="{888776C9-6900-4486-9C46-4A2944B4C468}" destId="{F97D2040-C1AC-44F8-938F-B8F29764D11F}" srcOrd="0" destOrd="0" presId="urn:microsoft.com/office/officeart/2005/8/layout/hierarchy3"/>
    <dgm:cxn modelId="{EF376AEA-CE2F-46F4-9083-16FF93E72737}" type="presOf" srcId="{D1CDF190-FBF9-4B0D-8F21-A84C92437E1A}" destId="{57CD7AAB-E4D4-4464-9925-5D8BE0A67EDE}" srcOrd="0" destOrd="0" presId="urn:microsoft.com/office/officeart/2005/8/layout/hierarchy3"/>
    <dgm:cxn modelId="{17E155EC-342F-483F-8F03-7201ADAB23CB}" type="presOf" srcId="{A4D72948-6498-473E-BD63-1B2136453CE6}" destId="{713ECC5B-EC03-4462-BB02-E2CC3E15CB17}" srcOrd="0" destOrd="0" presId="urn:microsoft.com/office/officeart/2005/8/layout/hierarchy3"/>
    <dgm:cxn modelId="{438FE7DF-8EA8-4A8C-BF7C-3BE4DEB0A785}" type="presOf" srcId="{ECCE57D5-C9C6-4F2B-A048-1C37DADDF07C}" destId="{2C49C6CB-E913-4B23-8A5F-6A1D35BE998B}" srcOrd="0" destOrd="0" presId="urn:microsoft.com/office/officeart/2005/8/layout/hierarchy3"/>
    <dgm:cxn modelId="{8E586FF6-7AE0-43FB-9B99-E07EEB4611E4}" type="presOf" srcId="{AB781D56-7F65-43C5-A4C7-9F0E1A82F2EA}" destId="{7990755C-6B72-48F4-81A1-D68A8603271C}" srcOrd="0" destOrd="0" presId="urn:microsoft.com/office/officeart/2005/8/layout/hierarchy3"/>
    <dgm:cxn modelId="{9A8E4351-51BE-4F14-B2EC-D08C98704AA8}" type="presOf" srcId="{3885AB4D-6D52-4FC1-818B-B58CE4D5C5BD}" destId="{220A5C9F-FBA4-4FD5-8775-94DC0288F084}" srcOrd="0" destOrd="0" presId="urn:microsoft.com/office/officeart/2005/8/layout/hierarchy3"/>
    <dgm:cxn modelId="{3544C52C-456F-413F-A5D9-BAB566B9279E}" type="presOf" srcId="{C01319FE-0F25-4088-A838-56629745B1DD}" destId="{B3D59802-12DC-4982-A85A-D5AB004C4BE4}" srcOrd="0" destOrd="0" presId="urn:microsoft.com/office/officeart/2005/8/layout/hierarchy3"/>
    <dgm:cxn modelId="{4928FD88-7964-4CC8-9A79-2350D494955E}" srcId="{06EF6F00-2455-45B0-B28C-9D859AE2871F}" destId="{888776C9-6900-4486-9C46-4A2944B4C468}" srcOrd="0" destOrd="0" parTransId="{FD43AB38-72CD-48E1-8BE0-10A1A9FB3DAD}" sibTransId="{9F9DAFAF-FA07-4B29-9820-255CECABEF95}"/>
    <dgm:cxn modelId="{AF268A2C-BA71-4FA3-836E-92B70112EF4C}" type="presOf" srcId="{06EF6F00-2455-45B0-B28C-9D859AE2871F}" destId="{A3752289-1432-439F-9A9C-370627F10EB0}" srcOrd="0" destOrd="0" presId="urn:microsoft.com/office/officeart/2005/8/layout/hierarchy3"/>
    <dgm:cxn modelId="{0E96BEDA-38EB-43AB-B487-15829DD10B04}" srcId="{888776C9-6900-4486-9C46-4A2944B4C468}" destId="{3885AB4D-6D52-4FC1-818B-B58CE4D5C5BD}" srcOrd="0" destOrd="0" parTransId="{A4D72948-6498-473E-BD63-1B2136453CE6}" sibTransId="{8FC7841A-E1E9-4A28-A604-1297EC3FEE69}"/>
    <dgm:cxn modelId="{19EF5C8E-646E-4761-957C-6BF3590E88B4}" type="presOf" srcId="{E3281F88-8956-4FB3-8281-4C984B4EC9AC}" destId="{62C33438-1F68-4410-B45F-3E16098BC1DC}" srcOrd="0" destOrd="0" presId="urn:microsoft.com/office/officeart/2005/8/layout/hierarchy3"/>
    <dgm:cxn modelId="{A92012AA-CB5E-4FB8-B2B7-6DF1D41F23DF}" srcId="{888776C9-6900-4486-9C46-4A2944B4C468}" destId="{D1CDF190-FBF9-4B0D-8F21-A84C92437E1A}" srcOrd="1" destOrd="0" parTransId="{AB781D56-7F65-43C5-A4C7-9F0E1A82F2EA}" sibTransId="{A87CDD05-05AC-4431-99C4-271BD2590305}"/>
    <dgm:cxn modelId="{EAEBD50B-5D32-4AB6-B572-287CC163ACE0}" srcId="{888776C9-6900-4486-9C46-4A2944B4C468}" destId="{E3281F88-8956-4FB3-8281-4C984B4EC9AC}" srcOrd="3" destOrd="0" parTransId="{ECCE57D5-C9C6-4F2B-A048-1C37DADDF07C}" sibTransId="{2D28A504-99A2-4EC7-9CC1-6B02CFB20FC7}"/>
    <dgm:cxn modelId="{2C039B4D-3D08-48CA-B14D-F9D42B032400}" srcId="{06EF6F00-2455-45B0-B28C-9D859AE2871F}" destId="{15F8C31A-E785-4124-8ED8-CBFC7E16C951}" srcOrd="1" destOrd="0" parTransId="{1D6E914E-EDCD-424C-A671-26863DFDAC6B}" sibTransId="{4AD0D74B-7FBD-4F26-91A8-BFA7B0264367}"/>
    <dgm:cxn modelId="{BEB1B9E0-E753-4014-A041-722732F8204B}" type="presOf" srcId="{15F8C31A-E785-4124-8ED8-CBFC7E16C951}" destId="{1692F216-9941-4F1A-B7B1-3A5B9CD4E6D2}" srcOrd="1" destOrd="0" presId="urn:microsoft.com/office/officeart/2005/8/layout/hierarchy3"/>
    <dgm:cxn modelId="{972587D0-7D45-4161-8D1E-56379644579D}" type="presOf" srcId="{AC8A8C8C-208B-4296-8C45-0536639E92A7}" destId="{6EA72D9A-BD89-415A-8235-DFA86DBEC945}" srcOrd="0" destOrd="0" presId="urn:microsoft.com/office/officeart/2005/8/layout/hierarchy3"/>
    <dgm:cxn modelId="{989B0604-BF93-4342-A2F1-378AF5D86ED2}" type="presOf" srcId="{888776C9-6900-4486-9C46-4A2944B4C468}" destId="{CA95BF35-435A-452D-8B3B-29AE3A40F18A}" srcOrd="1" destOrd="0" presId="urn:microsoft.com/office/officeart/2005/8/layout/hierarchy3"/>
    <dgm:cxn modelId="{9C2734F9-824D-430E-88A9-0C1D0D82562E}" type="presParOf" srcId="{A3752289-1432-439F-9A9C-370627F10EB0}" destId="{3A0030ED-C376-4B50-A98B-EEAD2EB3703C}" srcOrd="0" destOrd="0" presId="urn:microsoft.com/office/officeart/2005/8/layout/hierarchy3"/>
    <dgm:cxn modelId="{D7F3CBF6-E08F-4AAF-B688-566723900DC2}" type="presParOf" srcId="{3A0030ED-C376-4B50-A98B-EEAD2EB3703C}" destId="{446D6ABB-7BC2-4640-961C-78B7FB675866}" srcOrd="0" destOrd="0" presId="urn:microsoft.com/office/officeart/2005/8/layout/hierarchy3"/>
    <dgm:cxn modelId="{191A0A88-55E5-48F1-B74E-4263ABCAEAA4}" type="presParOf" srcId="{446D6ABB-7BC2-4640-961C-78B7FB675866}" destId="{F97D2040-C1AC-44F8-938F-B8F29764D11F}" srcOrd="0" destOrd="0" presId="urn:microsoft.com/office/officeart/2005/8/layout/hierarchy3"/>
    <dgm:cxn modelId="{ECD68827-F5BC-40FB-98AE-46206BD21237}" type="presParOf" srcId="{446D6ABB-7BC2-4640-961C-78B7FB675866}" destId="{CA95BF35-435A-452D-8B3B-29AE3A40F18A}" srcOrd="1" destOrd="0" presId="urn:microsoft.com/office/officeart/2005/8/layout/hierarchy3"/>
    <dgm:cxn modelId="{33C71CA2-9686-4687-A04C-2F3E532280D3}" type="presParOf" srcId="{3A0030ED-C376-4B50-A98B-EEAD2EB3703C}" destId="{8BC9D7F8-071F-4BC4-AA27-4B8604C9C25D}" srcOrd="1" destOrd="0" presId="urn:microsoft.com/office/officeart/2005/8/layout/hierarchy3"/>
    <dgm:cxn modelId="{9E333DB8-57B7-48BF-9EE2-BB98064BD671}" type="presParOf" srcId="{8BC9D7F8-071F-4BC4-AA27-4B8604C9C25D}" destId="{713ECC5B-EC03-4462-BB02-E2CC3E15CB17}" srcOrd="0" destOrd="0" presId="urn:microsoft.com/office/officeart/2005/8/layout/hierarchy3"/>
    <dgm:cxn modelId="{C4C44BEA-366B-4015-BF56-F4B7F3F87B27}" type="presParOf" srcId="{8BC9D7F8-071F-4BC4-AA27-4B8604C9C25D}" destId="{220A5C9F-FBA4-4FD5-8775-94DC0288F084}" srcOrd="1" destOrd="0" presId="urn:microsoft.com/office/officeart/2005/8/layout/hierarchy3"/>
    <dgm:cxn modelId="{96E65D19-747F-4745-8804-92A9F47CEA14}" type="presParOf" srcId="{8BC9D7F8-071F-4BC4-AA27-4B8604C9C25D}" destId="{7990755C-6B72-48F4-81A1-D68A8603271C}" srcOrd="2" destOrd="0" presId="urn:microsoft.com/office/officeart/2005/8/layout/hierarchy3"/>
    <dgm:cxn modelId="{629DE1BC-1E28-4E56-A32A-BC9A3AD0D1B3}" type="presParOf" srcId="{8BC9D7F8-071F-4BC4-AA27-4B8604C9C25D}" destId="{57CD7AAB-E4D4-4464-9925-5D8BE0A67EDE}" srcOrd="3" destOrd="0" presId="urn:microsoft.com/office/officeart/2005/8/layout/hierarchy3"/>
    <dgm:cxn modelId="{D3095D56-D137-455C-931E-55064C27642D}" type="presParOf" srcId="{8BC9D7F8-071F-4BC4-AA27-4B8604C9C25D}" destId="{B3D59802-12DC-4982-A85A-D5AB004C4BE4}" srcOrd="4" destOrd="0" presId="urn:microsoft.com/office/officeart/2005/8/layout/hierarchy3"/>
    <dgm:cxn modelId="{FBC0A60B-7D3B-4833-9FE9-80A0CC1AA3A1}" type="presParOf" srcId="{8BC9D7F8-071F-4BC4-AA27-4B8604C9C25D}" destId="{6EA72D9A-BD89-415A-8235-DFA86DBEC945}" srcOrd="5" destOrd="0" presId="urn:microsoft.com/office/officeart/2005/8/layout/hierarchy3"/>
    <dgm:cxn modelId="{DFC43816-DCA5-4B63-AD92-E9DFAF068C83}" type="presParOf" srcId="{8BC9D7F8-071F-4BC4-AA27-4B8604C9C25D}" destId="{2C49C6CB-E913-4B23-8A5F-6A1D35BE998B}" srcOrd="6" destOrd="0" presId="urn:microsoft.com/office/officeart/2005/8/layout/hierarchy3"/>
    <dgm:cxn modelId="{AA15CF52-5796-40A6-946A-98C7A7D7CA8A}" type="presParOf" srcId="{8BC9D7F8-071F-4BC4-AA27-4B8604C9C25D}" destId="{62C33438-1F68-4410-B45F-3E16098BC1DC}" srcOrd="7" destOrd="0" presId="urn:microsoft.com/office/officeart/2005/8/layout/hierarchy3"/>
    <dgm:cxn modelId="{73938ECD-BADE-4253-B219-3F005FBD4600}" type="presParOf" srcId="{A3752289-1432-439F-9A9C-370627F10EB0}" destId="{9DB8A0A9-BF6F-440D-AB5F-EAA6B08C711A}" srcOrd="1" destOrd="0" presId="urn:microsoft.com/office/officeart/2005/8/layout/hierarchy3"/>
    <dgm:cxn modelId="{E0107380-24DC-4FE8-9081-AAFE8508468E}" type="presParOf" srcId="{9DB8A0A9-BF6F-440D-AB5F-EAA6B08C711A}" destId="{4A585293-9CCB-49EA-B4DC-43C42EDF775F}" srcOrd="0" destOrd="0" presId="urn:microsoft.com/office/officeart/2005/8/layout/hierarchy3"/>
    <dgm:cxn modelId="{B410BFAE-6C9C-4112-9A37-30CAB8324499}" type="presParOf" srcId="{4A585293-9CCB-49EA-B4DC-43C42EDF775F}" destId="{41D03B7F-285A-46BF-A1F0-3C5467DA7055}" srcOrd="0" destOrd="0" presId="urn:microsoft.com/office/officeart/2005/8/layout/hierarchy3"/>
    <dgm:cxn modelId="{3EA988A4-BB9C-48D6-948C-87ADBF44D914}" type="presParOf" srcId="{4A585293-9CCB-49EA-B4DC-43C42EDF775F}" destId="{1692F216-9941-4F1A-B7B1-3A5B9CD4E6D2}" srcOrd="1" destOrd="0" presId="urn:microsoft.com/office/officeart/2005/8/layout/hierarchy3"/>
    <dgm:cxn modelId="{E46A93C6-9CE3-4243-8949-2D33E7B473EE}" type="presParOf" srcId="{9DB8A0A9-BF6F-440D-AB5F-EAA6B08C711A}" destId="{8082FAA9-B682-4A81-87D8-3E20BD499F4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0DFD3-973D-484A-8AD0-79C86E3ABD0F}" type="doc">
      <dgm:prSet loTypeId="urn:microsoft.com/office/officeart/2005/8/layout/bList2" loCatId="list" qsTypeId="urn:microsoft.com/office/officeart/2005/8/quickstyle/simple1" qsCatId="simple" csTypeId="urn:microsoft.com/office/officeart/2005/8/colors/accent4_2" csCatId="accent4"/>
      <dgm:spPr/>
      <dgm:t>
        <a:bodyPr/>
        <a:lstStyle/>
        <a:p>
          <a:endParaRPr lang="en-US"/>
        </a:p>
      </dgm:t>
    </dgm:pt>
    <dgm:pt modelId="{C0612D6A-CDAA-4FAA-8C80-ECD10E704513}">
      <dgm:prSet/>
      <dgm:spPr/>
      <dgm:t>
        <a:bodyPr/>
        <a:lstStyle/>
        <a:p>
          <a:pPr rtl="0"/>
          <a:r>
            <a:rPr lang="en-US" smtClean="0"/>
            <a:t>Grid for each template with the defined departments</a:t>
          </a:r>
          <a:endParaRPr lang="en-US"/>
        </a:p>
      </dgm:t>
    </dgm:pt>
    <dgm:pt modelId="{64A4328F-8692-4639-9654-E73B5271F345}" type="parTrans" cxnId="{9806EEB0-05E7-4EE5-98EB-E0CFCF0A547A}">
      <dgm:prSet/>
      <dgm:spPr/>
      <dgm:t>
        <a:bodyPr/>
        <a:lstStyle/>
        <a:p>
          <a:endParaRPr lang="en-US"/>
        </a:p>
      </dgm:t>
    </dgm:pt>
    <dgm:pt modelId="{8695B662-0E4E-42F3-95C1-CDC3D58E6903}" type="sibTrans" cxnId="{9806EEB0-05E7-4EE5-98EB-E0CFCF0A547A}">
      <dgm:prSet/>
      <dgm:spPr/>
      <dgm:t>
        <a:bodyPr/>
        <a:lstStyle/>
        <a:p>
          <a:endParaRPr lang="en-US"/>
        </a:p>
      </dgm:t>
    </dgm:pt>
    <dgm:pt modelId="{FBE64D0D-194A-4F9B-997C-519304D24747}">
      <dgm:prSet/>
      <dgm:spPr/>
      <dgm:t>
        <a:bodyPr/>
        <a:lstStyle/>
        <a:p>
          <a:pPr rtl="0"/>
          <a:r>
            <a:rPr lang="en-US" smtClean="0"/>
            <a:t>Flag set for the departments involved in each template.</a:t>
          </a:r>
          <a:endParaRPr lang="en-US"/>
        </a:p>
      </dgm:t>
    </dgm:pt>
    <dgm:pt modelId="{20A5CED3-9D79-4B5C-8589-C60C8E62A9A4}" type="parTrans" cxnId="{517413A8-86F4-43E2-AB9B-88BBB45F08A1}">
      <dgm:prSet/>
      <dgm:spPr/>
      <dgm:t>
        <a:bodyPr/>
        <a:lstStyle/>
        <a:p>
          <a:endParaRPr lang="en-US"/>
        </a:p>
      </dgm:t>
    </dgm:pt>
    <dgm:pt modelId="{5C794A95-190B-430B-8D78-EBF91F7A2F72}" type="sibTrans" cxnId="{517413A8-86F4-43E2-AB9B-88BBB45F08A1}">
      <dgm:prSet/>
      <dgm:spPr/>
      <dgm:t>
        <a:bodyPr/>
        <a:lstStyle/>
        <a:p>
          <a:endParaRPr lang="en-US"/>
        </a:p>
      </dgm:t>
    </dgm:pt>
    <dgm:pt modelId="{631C03DF-F17B-4FEC-A667-891FC8546F89}">
      <dgm:prSet/>
      <dgm:spPr/>
      <dgm:t>
        <a:bodyPr/>
        <a:lstStyle/>
        <a:p>
          <a:pPr rtl="0"/>
          <a:r>
            <a:rPr lang="en-US" smtClean="0"/>
            <a:t>Framework to trigger approval workflow</a:t>
          </a:r>
          <a:endParaRPr lang="en-US"/>
        </a:p>
      </dgm:t>
    </dgm:pt>
    <dgm:pt modelId="{55FB5E8D-DF6D-4A84-9EC0-C049F2970312}" type="parTrans" cxnId="{78F2A5DD-4A13-4D77-9EA1-98285CBD7381}">
      <dgm:prSet/>
      <dgm:spPr/>
      <dgm:t>
        <a:bodyPr/>
        <a:lstStyle/>
        <a:p>
          <a:endParaRPr lang="en-US"/>
        </a:p>
      </dgm:t>
    </dgm:pt>
    <dgm:pt modelId="{71066155-5463-4C2E-9C1C-FEFCD76A0432}" type="sibTrans" cxnId="{78F2A5DD-4A13-4D77-9EA1-98285CBD7381}">
      <dgm:prSet/>
      <dgm:spPr/>
      <dgm:t>
        <a:bodyPr/>
        <a:lstStyle/>
        <a:p>
          <a:endParaRPr lang="en-US"/>
        </a:p>
      </dgm:t>
    </dgm:pt>
    <dgm:pt modelId="{FF0F33A9-292F-4338-937F-E6F467DEA4D4}" type="pres">
      <dgm:prSet presAssocID="{A400DFD3-973D-484A-8AD0-79C86E3ABD0F}" presName="diagram" presStyleCnt="0">
        <dgm:presLayoutVars>
          <dgm:dir/>
          <dgm:animLvl val="lvl"/>
          <dgm:resizeHandles val="exact"/>
        </dgm:presLayoutVars>
      </dgm:prSet>
      <dgm:spPr/>
      <dgm:t>
        <a:bodyPr/>
        <a:lstStyle/>
        <a:p>
          <a:endParaRPr lang="en-US"/>
        </a:p>
      </dgm:t>
    </dgm:pt>
    <dgm:pt modelId="{7BBB5175-B38B-42B9-A1F9-25508053525D}" type="pres">
      <dgm:prSet presAssocID="{C0612D6A-CDAA-4FAA-8C80-ECD10E704513}" presName="compNode" presStyleCnt="0"/>
      <dgm:spPr/>
    </dgm:pt>
    <dgm:pt modelId="{6B607FE6-93B4-4E3C-806B-7AEE1A94CE4B}" type="pres">
      <dgm:prSet presAssocID="{C0612D6A-CDAA-4FAA-8C80-ECD10E704513}" presName="childRect" presStyleLbl="bgAcc1" presStyleIdx="0" presStyleCnt="3">
        <dgm:presLayoutVars>
          <dgm:bulletEnabled val="1"/>
        </dgm:presLayoutVars>
      </dgm:prSet>
      <dgm:spPr/>
    </dgm:pt>
    <dgm:pt modelId="{037BE84F-CA9E-4873-B7FF-AF5565BB9C62}" type="pres">
      <dgm:prSet presAssocID="{C0612D6A-CDAA-4FAA-8C80-ECD10E704513}" presName="parentText" presStyleLbl="node1" presStyleIdx="0" presStyleCnt="0">
        <dgm:presLayoutVars>
          <dgm:chMax val="0"/>
          <dgm:bulletEnabled val="1"/>
        </dgm:presLayoutVars>
      </dgm:prSet>
      <dgm:spPr/>
      <dgm:t>
        <a:bodyPr/>
        <a:lstStyle/>
        <a:p>
          <a:endParaRPr lang="en-US"/>
        </a:p>
      </dgm:t>
    </dgm:pt>
    <dgm:pt modelId="{D7FA1C5F-85E5-4ACC-BC1F-1E82684046FA}" type="pres">
      <dgm:prSet presAssocID="{C0612D6A-CDAA-4FAA-8C80-ECD10E704513}" presName="parentRect" presStyleLbl="alignNode1" presStyleIdx="0" presStyleCnt="3"/>
      <dgm:spPr/>
      <dgm:t>
        <a:bodyPr/>
        <a:lstStyle/>
        <a:p>
          <a:endParaRPr lang="en-US"/>
        </a:p>
      </dgm:t>
    </dgm:pt>
    <dgm:pt modelId="{2EFCA1A6-4417-4AA5-972D-AF740AAFA604}" type="pres">
      <dgm:prSet presAssocID="{C0612D6A-CDAA-4FAA-8C80-ECD10E704513}" presName="adorn" presStyleLbl="fgAccFollowNode1" presStyleIdx="0" presStyleCnt="3"/>
      <dgm:spPr/>
    </dgm:pt>
    <dgm:pt modelId="{B6329191-FA1A-4B79-BB25-157B83008298}" type="pres">
      <dgm:prSet presAssocID="{8695B662-0E4E-42F3-95C1-CDC3D58E6903}" presName="sibTrans" presStyleLbl="sibTrans2D1" presStyleIdx="0" presStyleCnt="0"/>
      <dgm:spPr/>
      <dgm:t>
        <a:bodyPr/>
        <a:lstStyle/>
        <a:p>
          <a:endParaRPr lang="en-US"/>
        </a:p>
      </dgm:t>
    </dgm:pt>
    <dgm:pt modelId="{B5B02048-8F67-4A65-A834-CCEA46D0AD61}" type="pres">
      <dgm:prSet presAssocID="{FBE64D0D-194A-4F9B-997C-519304D24747}" presName="compNode" presStyleCnt="0"/>
      <dgm:spPr/>
    </dgm:pt>
    <dgm:pt modelId="{57FFC6F3-1B2D-4242-93D8-A2A306A84CC2}" type="pres">
      <dgm:prSet presAssocID="{FBE64D0D-194A-4F9B-997C-519304D24747}" presName="childRect" presStyleLbl="bgAcc1" presStyleIdx="1" presStyleCnt="3">
        <dgm:presLayoutVars>
          <dgm:bulletEnabled val="1"/>
        </dgm:presLayoutVars>
      </dgm:prSet>
      <dgm:spPr/>
    </dgm:pt>
    <dgm:pt modelId="{CC8E91DB-2AA1-4C47-BB5D-51636228C50F}" type="pres">
      <dgm:prSet presAssocID="{FBE64D0D-194A-4F9B-997C-519304D24747}" presName="parentText" presStyleLbl="node1" presStyleIdx="0" presStyleCnt="0">
        <dgm:presLayoutVars>
          <dgm:chMax val="0"/>
          <dgm:bulletEnabled val="1"/>
        </dgm:presLayoutVars>
      </dgm:prSet>
      <dgm:spPr/>
      <dgm:t>
        <a:bodyPr/>
        <a:lstStyle/>
        <a:p>
          <a:endParaRPr lang="en-US"/>
        </a:p>
      </dgm:t>
    </dgm:pt>
    <dgm:pt modelId="{26C00461-1694-4FD7-B42D-BEA72E445D02}" type="pres">
      <dgm:prSet presAssocID="{FBE64D0D-194A-4F9B-997C-519304D24747}" presName="parentRect" presStyleLbl="alignNode1" presStyleIdx="1" presStyleCnt="3"/>
      <dgm:spPr/>
      <dgm:t>
        <a:bodyPr/>
        <a:lstStyle/>
        <a:p>
          <a:endParaRPr lang="en-US"/>
        </a:p>
      </dgm:t>
    </dgm:pt>
    <dgm:pt modelId="{C082C158-A1AC-4743-89CB-9E18DF8BB2BC}" type="pres">
      <dgm:prSet presAssocID="{FBE64D0D-194A-4F9B-997C-519304D24747}" presName="adorn" presStyleLbl="fgAccFollowNode1" presStyleIdx="1" presStyleCnt="3"/>
      <dgm:spPr/>
    </dgm:pt>
    <dgm:pt modelId="{FE415C36-228B-4238-BDE4-1D298F883BC3}" type="pres">
      <dgm:prSet presAssocID="{5C794A95-190B-430B-8D78-EBF91F7A2F72}" presName="sibTrans" presStyleLbl="sibTrans2D1" presStyleIdx="0" presStyleCnt="0"/>
      <dgm:spPr/>
      <dgm:t>
        <a:bodyPr/>
        <a:lstStyle/>
        <a:p>
          <a:endParaRPr lang="en-US"/>
        </a:p>
      </dgm:t>
    </dgm:pt>
    <dgm:pt modelId="{1D99006A-3D7C-4D8D-B788-78120E89D9C8}" type="pres">
      <dgm:prSet presAssocID="{631C03DF-F17B-4FEC-A667-891FC8546F89}" presName="compNode" presStyleCnt="0"/>
      <dgm:spPr/>
    </dgm:pt>
    <dgm:pt modelId="{76027C9D-EA0D-47A2-8A60-DE02E64AEAE7}" type="pres">
      <dgm:prSet presAssocID="{631C03DF-F17B-4FEC-A667-891FC8546F89}" presName="childRect" presStyleLbl="bgAcc1" presStyleIdx="2" presStyleCnt="3">
        <dgm:presLayoutVars>
          <dgm:bulletEnabled val="1"/>
        </dgm:presLayoutVars>
      </dgm:prSet>
      <dgm:spPr/>
    </dgm:pt>
    <dgm:pt modelId="{909FF7BA-E681-4219-891E-DE2AA5F7C1C6}" type="pres">
      <dgm:prSet presAssocID="{631C03DF-F17B-4FEC-A667-891FC8546F89}" presName="parentText" presStyleLbl="node1" presStyleIdx="0" presStyleCnt="0">
        <dgm:presLayoutVars>
          <dgm:chMax val="0"/>
          <dgm:bulletEnabled val="1"/>
        </dgm:presLayoutVars>
      </dgm:prSet>
      <dgm:spPr/>
      <dgm:t>
        <a:bodyPr/>
        <a:lstStyle/>
        <a:p>
          <a:endParaRPr lang="en-US"/>
        </a:p>
      </dgm:t>
    </dgm:pt>
    <dgm:pt modelId="{763EE153-163E-4B8A-837E-91D9773D9B0F}" type="pres">
      <dgm:prSet presAssocID="{631C03DF-F17B-4FEC-A667-891FC8546F89}" presName="parentRect" presStyleLbl="alignNode1" presStyleIdx="2" presStyleCnt="3"/>
      <dgm:spPr/>
      <dgm:t>
        <a:bodyPr/>
        <a:lstStyle/>
        <a:p>
          <a:endParaRPr lang="en-US"/>
        </a:p>
      </dgm:t>
    </dgm:pt>
    <dgm:pt modelId="{3AB44DD4-DA07-4977-AAD7-0C8324880B7F}" type="pres">
      <dgm:prSet presAssocID="{631C03DF-F17B-4FEC-A667-891FC8546F89}" presName="adorn" presStyleLbl="fgAccFollowNode1" presStyleIdx="2" presStyleCnt="3"/>
      <dgm:spPr/>
    </dgm:pt>
  </dgm:ptLst>
  <dgm:cxnLst>
    <dgm:cxn modelId="{4E547964-E320-450D-9C10-3AAAC082C5D5}" type="presOf" srcId="{C0612D6A-CDAA-4FAA-8C80-ECD10E704513}" destId="{037BE84F-CA9E-4873-B7FF-AF5565BB9C62}" srcOrd="0" destOrd="0" presId="urn:microsoft.com/office/officeart/2005/8/layout/bList2"/>
    <dgm:cxn modelId="{B39A4F4A-EE28-46F7-A0B4-7639A0F49195}" type="presOf" srcId="{5C794A95-190B-430B-8D78-EBF91F7A2F72}" destId="{FE415C36-228B-4238-BDE4-1D298F883BC3}" srcOrd="0" destOrd="0" presId="urn:microsoft.com/office/officeart/2005/8/layout/bList2"/>
    <dgm:cxn modelId="{5E4160DC-30C2-4798-B2F6-764A3770D0EE}" type="presOf" srcId="{FBE64D0D-194A-4F9B-997C-519304D24747}" destId="{CC8E91DB-2AA1-4C47-BB5D-51636228C50F}" srcOrd="0" destOrd="0" presId="urn:microsoft.com/office/officeart/2005/8/layout/bList2"/>
    <dgm:cxn modelId="{9806EEB0-05E7-4EE5-98EB-E0CFCF0A547A}" srcId="{A400DFD3-973D-484A-8AD0-79C86E3ABD0F}" destId="{C0612D6A-CDAA-4FAA-8C80-ECD10E704513}" srcOrd="0" destOrd="0" parTransId="{64A4328F-8692-4639-9654-E73B5271F345}" sibTransId="{8695B662-0E4E-42F3-95C1-CDC3D58E6903}"/>
    <dgm:cxn modelId="{0453E6AD-90CF-4261-BEBA-DC848C74B42D}" type="presOf" srcId="{FBE64D0D-194A-4F9B-997C-519304D24747}" destId="{26C00461-1694-4FD7-B42D-BEA72E445D02}" srcOrd="1" destOrd="0" presId="urn:microsoft.com/office/officeart/2005/8/layout/bList2"/>
    <dgm:cxn modelId="{07C0544A-F1C8-4194-BF44-8702683A27E9}" type="presOf" srcId="{8695B662-0E4E-42F3-95C1-CDC3D58E6903}" destId="{B6329191-FA1A-4B79-BB25-157B83008298}" srcOrd="0" destOrd="0" presId="urn:microsoft.com/office/officeart/2005/8/layout/bList2"/>
    <dgm:cxn modelId="{D8D8DF81-4B4A-42BB-8E83-B64AF0FD4B6E}" type="presOf" srcId="{631C03DF-F17B-4FEC-A667-891FC8546F89}" destId="{909FF7BA-E681-4219-891E-DE2AA5F7C1C6}" srcOrd="0" destOrd="0" presId="urn:microsoft.com/office/officeart/2005/8/layout/bList2"/>
    <dgm:cxn modelId="{78F2A5DD-4A13-4D77-9EA1-98285CBD7381}" srcId="{A400DFD3-973D-484A-8AD0-79C86E3ABD0F}" destId="{631C03DF-F17B-4FEC-A667-891FC8546F89}" srcOrd="2" destOrd="0" parTransId="{55FB5E8D-DF6D-4A84-9EC0-C049F2970312}" sibTransId="{71066155-5463-4C2E-9C1C-FEFCD76A0432}"/>
    <dgm:cxn modelId="{1BC37FEC-A19E-41FD-95EE-2E55EFBB72F5}" type="presOf" srcId="{C0612D6A-CDAA-4FAA-8C80-ECD10E704513}" destId="{D7FA1C5F-85E5-4ACC-BC1F-1E82684046FA}" srcOrd="1" destOrd="0" presId="urn:microsoft.com/office/officeart/2005/8/layout/bList2"/>
    <dgm:cxn modelId="{517413A8-86F4-43E2-AB9B-88BBB45F08A1}" srcId="{A400DFD3-973D-484A-8AD0-79C86E3ABD0F}" destId="{FBE64D0D-194A-4F9B-997C-519304D24747}" srcOrd="1" destOrd="0" parTransId="{20A5CED3-9D79-4B5C-8589-C60C8E62A9A4}" sibTransId="{5C794A95-190B-430B-8D78-EBF91F7A2F72}"/>
    <dgm:cxn modelId="{31F6BF53-EAF5-4C19-AB44-ACAACCE6841C}" type="presOf" srcId="{631C03DF-F17B-4FEC-A667-891FC8546F89}" destId="{763EE153-163E-4B8A-837E-91D9773D9B0F}" srcOrd="1" destOrd="0" presId="urn:microsoft.com/office/officeart/2005/8/layout/bList2"/>
    <dgm:cxn modelId="{84DC97AB-00D6-4811-BCA1-6768FA565904}" type="presOf" srcId="{A400DFD3-973D-484A-8AD0-79C86E3ABD0F}" destId="{FF0F33A9-292F-4338-937F-E6F467DEA4D4}" srcOrd="0" destOrd="0" presId="urn:microsoft.com/office/officeart/2005/8/layout/bList2"/>
    <dgm:cxn modelId="{AEA193C9-74E0-4C3C-A281-B67C2A34EA11}" type="presParOf" srcId="{FF0F33A9-292F-4338-937F-E6F467DEA4D4}" destId="{7BBB5175-B38B-42B9-A1F9-25508053525D}" srcOrd="0" destOrd="0" presId="urn:microsoft.com/office/officeart/2005/8/layout/bList2"/>
    <dgm:cxn modelId="{5F3E594D-CDA0-45B3-BDF2-2F2B83987DFC}" type="presParOf" srcId="{7BBB5175-B38B-42B9-A1F9-25508053525D}" destId="{6B607FE6-93B4-4E3C-806B-7AEE1A94CE4B}" srcOrd="0" destOrd="0" presId="urn:microsoft.com/office/officeart/2005/8/layout/bList2"/>
    <dgm:cxn modelId="{5B890E5E-0E00-42BD-B19B-466E3D0FC591}" type="presParOf" srcId="{7BBB5175-B38B-42B9-A1F9-25508053525D}" destId="{037BE84F-CA9E-4873-B7FF-AF5565BB9C62}" srcOrd="1" destOrd="0" presId="urn:microsoft.com/office/officeart/2005/8/layout/bList2"/>
    <dgm:cxn modelId="{44EC1284-1DD3-46D2-B787-F59B3D237090}" type="presParOf" srcId="{7BBB5175-B38B-42B9-A1F9-25508053525D}" destId="{D7FA1C5F-85E5-4ACC-BC1F-1E82684046FA}" srcOrd="2" destOrd="0" presId="urn:microsoft.com/office/officeart/2005/8/layout/bList2"/>
    <dgm:cxn modelId="{8B685D5C-04A0-4F9E-A561-4AD20FB5E591}" type="presParOf" srcId="{7BBB5175-B38B-42B9-A1F9-25508053525D}" destId="{2EFCA1A6-4417-4AA5-972D-AF740AAFA604}" srcOrd="3" destOrd="0" presId="urn:microsoft.com/office/officeart/2005/8/layout/bList2"/>
    <dgm:cxn modelId="{57BB4CF6-8732-43E8-A2E7-4989CB4E617B}" type="presParOf" srcId="{FF0F33A9-292F-4338-937F-E6F467DEA4D4}" destId="{B6329191-FA1A-4B79-BB25-157B83008298}" srcOrd="1" destOrd="0" presId="urn:microsoft.com/office/officeart/2005/8/layout/bList2"/>
    <dgm:cxn modelId="{C5077D2E-180D-4049-A9F3-7CEF95D5476E}" type="presParOf" srcId="{FF0F33A9-292F-4338-937F-E6F467DEA4D4}" destId="{B5B02048-8F67-4A65-A834-CCEA46D0AD61}" srcOrd="2" destOrd="0" presId="urn:microsoft.com/office/officeart/2005/8/layout/bList2"/>
    <dgm:cxn modelId="{5607F456-3713-4F44-8762-5FE6DD915936}" type="presParOf" srcId="{B5B02048-8F67-4A65-A834-CCEA46D0AD61}" destId="{57FFC6F3-1B2D-4242-93D8-A2A306A84CC2}" srcOrd="0" destOrd="0" presId="urn:microsoft.com/office/officeart/2005/8/layout/bList2"/>
    <dgm:cxn modelId="{BA807049-6D89-4F5A-B422-7FF489A4C47C}" type="presParOf" srcId="{B5B02048-8F67-4A65-A834-CCEA46D0AD61}" destId="{CC8E91DB-2AA1-4C47-BB5D-51636228C50F}" srcOrd="1" destOrd="0" presId="urn:microsoft.com/office/officeart/2005/8/layout/bList2"/>
    <dgm:cxn modelId="{F5E0C482-D184-4EC0-A811-B799B97D102E}" type="presParOf" srcId="{B5B02048-8F67-4A65-A834-CCEA46D0AD61}" destId="{26C00461-1694-4FD7-B42D-BEA72E445D02}" srcOrd="2" destOrd="0" presId="urn:microsoft.com/office/officeart/2005/8/layout/bList2"/>
    <dgm:cxn modelId="{D2B954CB-8354-4FD0-9E9F-C840F2F669E4}" type="presParOf" srcId="{B5B02048-8F67-4A65-A834-CCEA46D0AD61}" destId="{C082C158-A1AC-4743-89CB-9E18DF8BB2BC}" srcOrd="3" destOrd="0" presId="urn:microsoft.com/office/officeart/2005/8/layout/bList2"/>
    <dgm:cxn modelId="{3DCE50F5-1697-4AD4-9326-E928643EEB9B}" type="presParOf" srcId="{FF0F33A9-292F-4338-937F-E6F467DEA4D4}" destId="{FE415C36-228B-4238-BDE4-1D298F883BC3}" srcOrd="3" destOrd="0" presId="urn:microsoft.com/office/officeart/2005/8/layout/bList2"/>
    <dgm:cxn modelId="{7133F572-CFF8-4545-BE88-00840D64A70C}" type="presParOf" srcId="{FF0F33A9-292F-4338-937F-E6F467DEA4D4}" destId="{1D99006A-3D7C-4D8D-B788-78120E89D9C8}" srcOrd="4" destOrd="0" presId="urn:microsoft.com/office/officeart/2005/8/layout/bList2"/>
    <dgm:cxn modelId="{FFC17FDC-CF34-41EF-9C3B-589F01D1FAD2}" type="presParOf" srcId="{1D99006A-3D7C-4D8D-B788-78120E89D9C8}" destId="{76027C9D-EA0D-47A2-8A60-DE02E64AEAE7}" srcOrd="0" destOrd="0" presId="urn:microsoft.com/office/officeart/2005/8/layout/bList2"/>
    <dgm:cxn modelId="{90B37C55-2748-41D4-B908-809B61DE9CB4}" type="presParOf" srcId="{1D99006A-3D7C-4D8D-B788-78120E89D9C8}" destId="{909FF7BA-E681-4219-891E-DE2AA5F7C1C6}" srcOrd="1" destOrd="0" presId="urn:microsoft.com/office/officeart/2005/8/layout/bList2"/>
    <dgm:cxn modelId="{1D8FC6B0-B39F-43E2-8C38-53CDEC15BFD8}" type="presParOf" srcId="{1D99006A-3D7C-4D8D-B788-78120E89D9C8}" destId="{763EE153-163E-4B8A-837E-91D9773D9B0F}" srcOrd="2" destOrd="0" presId="urn:microsoft.com/office/officeart/2005/8/layout/bList2"/>
    <dgm:cxn modelId="{A3BFA58A-3BD4-433C-907D-576E9D3695B7}" type="presParOf" srcId="{1D99006A-3D7C-4D8D-B788-78120E89D9C8}" destId="{3AB44DD4-DA07-4977-AAD7-0C8324880B7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9692D1-8958-403B-895F-2B9942E31447}" type="doc">
      <dgm:prSet loTypeId="urn:microsoft.com/office/officeart/2005/8/layout/pyramid2" loCatId="pyramid" qsTypeId="urn:microsoft.com/office/officeart/2005/8/quickstyle/simple1" qsCatId="simple" csTypeId="urn:microsoft.com/office/officeart/2005/8/colors/accent4_3" csCatId="accent4"/>
      <dgm:spPr/>
      <dgm:t>
        <a:bodyPr/>
        <a:lstStyle/>
        <a:p>
          <a:endParaRPr lang="en-US"/>
        </a:p>
      </dgm:t>
    </dgm:pt>
    <dgm:pt modelId="{9F04F9D2-E1D6-432F-9AC1-1140CCE7A126}">
      <dgm:prSet/>
      <dgm:spPr/>
      <dgm:t>
        <a:bodyPr/>
        <a:lstStyle/>
        <a:p>
          <a:pPr rtl="0"/>
          <a:r>
            <a:rPr lang="en-US" smtClean="0"/>
            <a:t>Engineering</a:t>
          </a:r>
          <a:endParaRPr lang="en-US"/>
        </a:p>
      </dgm:t>
    </dgm:pt>
    <dgm:pt modelId="{35DBEF09-9E01-4439-B2F7-9621D49CD25A}" type="parTrans" cxnId="{5B79D73D-741F-4956-BF29-9D8B837A26E7}">
      <dgm:prSet/>
      <dgm:spPr/>
      <dgm:t>
        <a:bodyPr/>
        <a:lstStyle/>
        <a:p>
          <a:endParaRPr lang="en-US"/>
        </a:p>
      </dgm:t>
    </dgm:pt>
    <dgm:pt modelId="{7CFD54EA-4D2A-493C-8CF5-D0510434A1F4}" type="sibTrans" cxnId="{5B79D73D-741F-4956-BF29-9D8B837A26E7}">
      <dgm:prSet/>
      <dgm:spPr/>
      <dgm:t>
        <a:bodyPr/>
        <a:lstStyle/>
        <a:p>
          <a:endParaRPr lang="en-US"/>
        </a:p>
      </dgm:t>
    </dgm:pt>
    <dgm:pt modelId="{374CF807-2E4B-4F29-94CE-701FCA86D50A}">
      <dgm:prSet/>
      <dgm:spPr/>
      <dgm:t>
        <a:bodyPr/>
        <a:lstStyle/>
        <a:p>
          <a:pPr rtl="0"/>
          <a:r>
            <a:rPr lang="en-US" smtClean="0"/>
            <a:t>Planning</a:t>
          </a:r>
          <a:endParaRPr lang="en-US"/>
        </a:p>
      </dgm:t>
    </dgm:pt>
    <dgm:pt modelId="{AEC0B940-457F-4247-B353-BC8C2D9B445F}" type="parTrans" cxnId="{90C01499-9641-44DE-89A1-194854C1E450}">
      <dgm:prSet/>
      <dgm:spPr/>
      <dgm:t>
        <a:bodyPr/>
        <a:lstStyle/>
        <a:p>
          <a:endParaRPr lang="en-US"/>
        </a:p>
      </dgm:t>
    </dgm:pt>
    <dgm:pt modelId="{1E5F69F2-8062-40FD-AACD-BD71F800FC67}" type="sibTrans" cxnId="{90C01499-9641-44DE-89A1-194854C1E450}">
      <dgm:prSet/>
      <dgm:spPr/>
      <dgm:t>
        <a:bodyPr/>
        <a:lstStyle/>
        <a:p>
          <a:endParaRPr lang="en-US"/>
        </a:p>
      </dgm:t>
    </dgm:pt>
    <dgm:pt modelId="{F8B7D1AB-16BA-4801-8BC3-4E74AA998F50}">
      <dgm:prSet/>
      <dgm:spPr/>
      <dgm:t>
        <a:bodyPr/>
        <a:lstStyle/>
        <a:p>
          <a:pPr rtl="0"/>
          <a:r>
            <a:rPr lang="en-US" smtClean="0"/>
            <a:t>Manufacturing</a:t>
          </a:r>
          <a:endParaRPr lang="en-US"/>
        </a:p>
      </dgm:t>
    </dgm:pt>
    <dgm:pt modelId="{4808191F-25C3-452E-89AE-77787F6C7397}" type="parTrans" cxnId="{A0EB6B80-AD05-4CEA-A944-1919DF91091A}">
      <dgm:prSet/>
      <dgm:spPr/>
      <dgm:t>
        <a:bodyPr/>
        <a:lstStyle/>
        <a:p>
          <a:endParaRPr lang="en-US"/>
        </a:p>
      </dgm:t>
    </dgm:pt>
    <dgm:pt modelId="{2A088B1F-997C-4222-81EF-2331083B766A}" type="sibTrans" cxnId="{A0EB6B80-AD05-4CEA-A944-1919DF91091A}">
      <dgm:prSet/>
      <dgm:spPr/>
      <dgm:t>
        <a:bodyPr/>
        <a:lstStyle/>
        <a:p>
          <a:endParaRPr lang="en-US"/>
        </a:p>
      </dgm:t>
    </dgm:pt>
    <dgm:pt modelId="{5B784753-5EBC-4D6A-9926-04ACF70F652B}">
      <dgm:prSet/>
      <dgm:spPr/>
      <dgm:t>
        <a:bodyPr/>
        <a:lstStyle/>
        <a:p>
          <a:pPr rtl="0"/>
          <a:r>
            <a:rPr lang="en-US" smtClean="0"/>
            <a:t>Purchase</a:t>
          </a:r>
          <a:endParaRPr lang="en-US"/>
        </a:p>
      </dgm:t>
    </dgm:pt>
    <dgm:pt modelId="{AC375B5E-6932-43CE-B29E-D27547F46A85}" type="parTrans" cxnId="{C1D0ED7C-1D24-4986-8297-A1D864E4F94E}">
      <dgm:prSet/>
      <dgm:spPr/>
      <dgm:t>
        <a:bodyPr/>
        <a:lstStyle/>
        <a:p>
          <a:endParaRPr lang="en-US"/>
        </a:p>
      </dgm:t>
    </dgm:pt>
    <dgm:pt modelId="{24B11636-D93D-4F36-92CC-CC6045DA8470}" type="sibTrans" cxnId="{C1D0ED7C-1D24-4986-8297-A1D864E4F94E}">
      <dgm:prSet/>
      <dgm:spPr/>
      <dgm:t>
        <a:bodyPr/>
        <a:lstStyle/>
        <a:p>
          <a:endParaRPr lang="en-US"/>
        </a:p>
      </dgm:t>
    </dgm:pt>
    <dgm:pt modelId="{372C6DE6-8AA0-402C-8C7B-7B9098BDC305}">
      <dgm:prSet/>
      <dgm:spPr/>
      <dgm:t>
        <a:bodyPr/>
        <a:lstStyle/>
        <a:p>
          <a:pPr rtl="0"/>
          <a:r>
            <a:rPr lang="en-US" smtClean="0"/>
            <a:t>Costing</a:t>
          </a:r>
          <a:endParaRPr lang="en-US"/>
        </a:p>
      </dgm:t>
    </dgm:pt>
    <dgm:pt modelId="{E92D4AFC-DF09-4E8D-86A9-28A421E155C1}" type="parTrans" cxnId="{F41D71C9-7A61-4044-8C5D-D1B4A6852BD5}">
      <dgm:prSet/>
      <dgm:spPr/>
      <dgm:t>
        <a:bodyPr/>
        <a:lstStyle/>
        <a:p>
          <a:endParaRPr lang="en-US"/>
        </a:p>
      </dgm:t>
    </dgm:pt>
    <dgm:pt modelId="{227A49F3-84DF-40B6-8362-E7C53AB8849B}" type="sibTrans" cxnId="{F41D71C9-7A61-4044-8C5D-D1B4A6852BD5}">
      <dgm:prSet/>
      <dgm:spPr/>
      <dgm:t>
        <a:bodyPr/>
        <a:lstStyle/>
        <a:p>
          <a:endParaRPr lang="en-US"/>
        </a:p>
      </dgm:t>
    </dgm:pt>
    <dgm:pt modelId="{3B4773A0-97FA-4FC6-86A9-9AE6104B129E}">
      <dgm:prSet/>
      <dgm:spPr/>
      <dgm:t>
        <a:bodyPr/>
        <a:lstStyle/>
        <a:p>
          <a:pPr rtl="0"/>
          <a:r>
            <a:rPr lang="en-US" smtClean="0"/>
            <a:t>Taxation</a:t>
          </a:r>
          <a:endParaRPr lang="en-US"/>
        </a:p>
      </dgm:t>
    </dgm:pt>
    <dgm:pt modelId="{39A217C8-BDC0-4C78-9514-AAEE6A8C5C74}" type="parTrans" cxnId="{BDF4D307-AA96-4E21-B2FB-D9D122718C43}">
      <dgm:prSet/>
      <dgm:spPr/>
      <dgm:t>
        <a:bodyPr/>
        <a:lstStyle/>
        <a:p>
          <a:endParaRPr lang="en-US"/>
        </a:p>
      </dgm:t>
    </dgm:pt>
    <dgm:pt modelId="{4427F2C0-C2B5-40AA-820E-02CDB0F85492}" type="sibTrans" cxnId="{BDF4D307-AA96-4E21-B2FB-D9D122718C43}">
      <dgm:prSet/>
      <dgm:spPr/>
      <dgm:t>
        <a:bodyPr/>
        <a:lstStyle/>
        <a:p>
          <a:endParaRPr lang="en-US"/>
        </a:p>
      </dgm:t>
    </dgm:pt>
    <dgm:pt modelId="{3E828B32-6657-4E2C-B4F3-8F1BF621F08E}">
      <dgm:prSet/>
      <dgm:spPr/>
      <dgm:t>
        <a:bodyPr/>
        <a:lstStyle/>
        <a:p>
          <a:pPr rtl="0"/>
          <a:r>
            <a:rPr lang="en-US" smtClean="0"/>
            <a:t>Quality</a:t>
          </a:r>
          <a:endParaRPr lang="en-US"/>
        </a:p>
      </dgm:t>
    </dgm:pt>
    <dgm:pt modelId="{76112182-42C5-41C7-B281-F6B260BF9369}" type="parTrans" cxnId="{EC2C625D-C68F-4B81-A372-1AE49BB3CBAD}">
      <dgm:prSet/>
      <dgm:spPr/>
      <dgm:t>
        <a:bodyPr/>
        <a:lstStyle/>
        <a:p>
          <a:endParaRPr lang="en-US"/>
        </a:p>
      </dgm:t>
    </dgm:pt>
    <dgm:pt modelId="{2881766B-9A67-4903-B812-CF2A523FF91A}" type="sibTrans" cxnId="{EC2C625D-C68F-4B81-A372-1AE49BB3CBAD}">
      <dgm:prSet/>
      <dgm:spPr/>
      <dgm:t>
        <a:bodyPr/>
        <a:lstStyle/>
        <a:p>
          <a:endParaRPr lang="en-US"/>
        </a:p>
      </dgm:t>
    </dgm:pt>
    <dgm:pt modelId="{9C183E32-0C21-48A2-BD91-7FF75F30CD13}">
      <dgm:prSet/>
      <dgm:spPr/>
      <dgm:t>
        <a:bodyPr/>
        <a:lstStyle/>
        <a:p>
          <a:pPr rtl="0"/>
          <a:r>
            <a:rPr lang="en-US" smtClean="0"/>
            <a:t>Store</a:t>
          </a:r>
          <a:endParaRPr lang="en-US"/>
        </a:p>
      </dgm:t>
    </dgm:pt>
    <dgm:pt modelId="{7F56092C-26FF-4169-A67C-3C0205B15BF7}" type="parTrans" cxnId="{295D2A34-91C6-43C4-AEAD-22AFAD9CB099}">
      <dgm:prSet/>
      <dgm:spPr/>
      <dgm:t>
        <a:bodyPr/>
        <a:lstStyle/>
        <a:p>
          <a:endParaRPr lang="en-US"/>
        </a:p>
      </dgm:t>
    </dgm:pt>
    <dgm:pt modelId="{4B42345A-A250-465E-9901-E6FF14182597}" type="sibTrans" cxnId="{295D2A34-91C6-43C4-AEAD-22AFAD9CB099}">
      <dgm:prSet/>
      <dgm:spPr/>
      <dgm:t>
        <a:bodyPr/>
        <a:lstStyle/>
        <a:p>
          <a:endParaRPr lang="en-US"/>
        </a:p>
      </dgm:t>
    </dgm:pt>
    <dgm:pt modelId="{CA54F531-612B-4BD6-BA02-6F5BA09ABB5A}" type="pres">
      <dgm:prSet presAssocID="{9C9692D1-8958-403B-895F-2B9942E31447}" presName="compositeShape" presStyleCnt="0">
        <dgm:presLayoutVars>
          <dgm:dir/>
          <dgm:resizeHandles/>
        </dgm:presLayoutVars>
      </dgm:prSet>
      <dgm:spPr/>
      <dgm:t>
        <a:bodyPr/>
        <a:lstStyle/>
        <a:p>
          <a:endParaRPr lang="en-US"/>
        </a:p>
      </dgm:t>
    </dgm:pt>
    <dgm:pt modelId="{410FF0C2-A771-4801-9ACD-C737CD1F066A}" type="pres">
      <dgm:prSet presAssocID="{9C9692D1-8958-403B-895F-2B9942E31447}" presName="pyramid" presStyleLbl="node1" presStyleIdx="0" presStyleCnt="1"/>
      <dgm:spPr/>
    </dgm:pt>
    <dgm:pt modelId="{B65656E8-F414-4868-8C35-3D0D298F3234}" type="pres">
      <dgm:prSet presAssocID="{9C9692D1-8958-403B-895F-2B9942E31447}" presName="theList" presStyleCnt="0"/>
      <dgm:spPr/>
    </dgm:pt>
    <dgm:pt modelId="{672C8A4E-CA0A-43EA-B7AE-1C9D0AA81CC8}" type="pres">
      <dgm:prSet presAssocID="{9F04F9D2-E1D6-432F-9AC1-1140CCE7A126}" presName="aNode" presStyleLbl="fgAcc1" presStyleIdx="0" presStyleCnt="8">
        <dgm:presLayoutVars>
          <dgm:bulletEnabled val="1"/>
        </dgm:presLayoutVars>
      </dgm:prSet>
      <dgm:spPr/>
      <dgm:t>
        <a:bodyPr/>
        <a:lstStyle/>
        <a:p>
          <a:endParaRPr lang="en-US"/>
        </a:p>
      </dgm:t>
    </dgm:pt>
    <dgm:pt modelId="{18FF373C-B134-40F8-A763-D5B19F1E88DC}" type="pres">
      <dgm:prSet presAssocID="{9F04F9D2-E1D6-432F-9AC1-1140CCE7A126}" presName="aSpace" presStyleCnt="0"/>
      <dgm:spPr/>
    </dgm:pt>
    <dgm:pt modelId="{BDE23D0F-85AC-4F67-8D4A-A369CFB806A6}" type="pres">
      <dgm:prSet presAssocID="{374CF807-2E4B-4F29-94CE-701FCA86D50A}" presName="aNode" presStyleLbl="fgAcc1" presStyleIdx="1" presStyleCnt="8">
        <dgm:presLayoutVars>
          <dgm:bulletEnabled val="1"/>
        </dgm:presLayoutVars>
      </dgm:prSet>
      <dgm:spPr/>
      <dgm:t>
        <a:bodyPr/>
        <a:lstStyle/>
        <a:p>
          <a:endParaRPr lang="en-US"/>
        </a:p>
      </dgm:t>
    </dgm:pt>
    <dgm:pt modelId="{D1CCAA19-C469-4C43-B5ED-61911A9DAD23}" type="pres">
      <dgm:prSet presAssocID="{374CF807-2E4B-4F29-94CE-701FCA86D50A}" presName="aSpace" presStyleCnt="0"/>
      <dgm:spPr/>
    </dgm:pt>
    <dgm:pt modelId="{40A6C7B4-4AFD-4199-AB20-DAA24E8197A9}" type="pres">
      <dgm:prSet presAssocID="{F8B7D1AB-16BA-4801-8BC3-4E74AA998F50}" presName="aNode" presStyleLbl="fgAcc1" presStyleIdx="2" presStyleCnt="8">
        <dgm:presLayoutVars>
          <dgm:bulletEnabled val="1"/>
        </dgm:presLayoutVars>
      </dgm:prSet>
      <dgm:spPr/>
      <dgm:t>
        <a:bodyPr/>
        <a:lstStyle/>
        <a:p>
          <a:endParaRPr lang="en-US"/>
        </a:p>
      </dgm:t>
    </dgm:pt>
    <dgm:pt modelId="{FBBEBE88-69C6-406E-BCA5-7DBF4DA0BD89}" type="pres">
      <dgm:prSet presAssocID="{F8B7D1AB-16BA-4801-8BC3-4E74AA998F50}" presName="aSpace" presStyleCnt="0"/>
      <dgm:spPr/>
    </dgm:pt>
    <dgm:pt modelId="{212487B6-97AC-44C5-8985-EF5883BBACA2}" type="pres">
      <dgm:prSet presAssocID="{5B784753-5EBC-4D6A-9926-04ACF70F652B}" presName="aNode" presStyleLbl="fgAcc1" presStyleIdx="3" presStyleCnt="8">
        <dgm:presLayoutVars>
          <dgm:bulletEnabled val="1"/>
        </dgm:presLayoutVars>
      </dgm:prSet>
      <dgm:spPr/>
      <dgm:t>
        <a:bodyPr/>
        <a:lstStyle/>
        <a:p>
          <a:endParaRPr lang="en-US"/>
        </a:p>
      </dgm:t>
    </dgm:pt>
    <dgm:pt modelId="{72B6387B-C62C-40ED-889A-DA682CEC9449}" type="pres">
      <dgm:prSet presAssocID="{5B784753-5EBC-4D6A-9926-04ACF70F652B}" presName="aSpace" presStyleCnt="0"/>
      <dgm:spPr/>
    </dgm:pt>
    <dgm:pt modelId="{FA4C4D04-1DAC-4E15-9701-2F72BCC8C59A}" type="pres">
      <dgm:prSet presAssocID="{372C6DE6-8AA0-402C-8C7B-7B9098BDC305}" presName="aNode" presStyleLbl="fgAcc1" presStyleIdx="4" presStyleCnt="8">
        <dgm:presLayoutVars>
          <dgm:bulletEnabled val="1"/>
        </dgm:presLayoutVars>
      </dgm:prSet>
      <dgm:spPr/>
      <dgm:t>
        <a:bodyPr/>
        <a:lstStyle/>
        <a:p>
          <a:endParaRPr lang="en-US"/>
        </a:p>
      </dgm:t>
    </dgm:pt>
    <dgm:pt modelId="{7CF9EC09-3F4C-46A6-A7B3-9CD4D3473BDC}" type="pres">
      <dgm:prSet presAssocID="{372C6DE6-8AA0-402C-8C7B-7B9098BDC305}" presName="aSpace" presStyleCnt="0"/>
      <dgm:spPr/>
    </dgm:pt>
    <dgm:pt modelId="{072E32DC-7127-4392-807F-EA56B41176B3}" type="pres">
      <dgm:prSet presAssocID="{3B4773A0-97FA-4FC6-86A9-9AE6104B129E}" presName="aNode" presStyleLbl="fgAcc1" presStyleIdx="5" presStyleCnt="8">
        <dgm:presLayoutVars>
          <dgm:bulletEnabled val="1"/>
        </dgm:presLayoutVars>
      </dgm:prSet>
      <dgm:spPr/>
      <dgm:t>
        <a:bodyPr/>
        <a:lstStyle/>
        <a:p>
          <a:endParaRPr lang="en-US"/>
        </a:p>
      </dgm:t>
    </dgm:pt>
    <dgm:pt modelId="{7983DF14-00E9-4B3B-AC28-9A0AB9C953F1}" type="pres">
      <dgm:prSet presAssocID="{3B4773A0-97FA-4FC6-86A9-9AE6104B129E}" presName="aSpace" presStyleCnt="0"/>
      <dgm:spPr/>
    </dgm:pt>
    <dgm:pt modelId="{1BEA7798-E1C2-4393-A770-141AA6A93A17}" type="pres">
      <dgm:prSet presAssocID="{3E828B32-6657-4E2C-B4F3-8F1BF621F08E}" presName="aNode" presStyleLbl="fgAcc1" presStyleIdx="6" presStyleCnt="8">
        <dgm:presLayoutVars>
          <dgm:bulletEnabled val="1"/>
        </dgm:presLayoutVars>
      </dgm:prSet>
      <dgm:spPr/>
      <dgm:t>
        <a:bodyPr/>
        <a:lstStyle/>
        <a:p>
          <a:endParaRPr lang="en-US"/>
        </a:p>
      </dgm:t>
    </dgm:pt>
    <dgm:pt modelId="{996A1A4A-1779-4560-A0E1-0420A914D252}" type="pres">
      <dgm:prSet presAssocID="{3E828B32-6657-4E2C-B4F3-8F1BF621F08E}" presName="aSpace" presStyleCnt="0"/>
      <dgm:spPr/>
    </dgm:pt>
    <dgm:pt modelId="{E49532FA-F690-4890-8723-AE4939EE4734}" type="pres">
      <dgm:prSet presAssocID="{9C183E32-0C21-48A2-BD91-7FF75F30CD13}" presName="aNode" presStyleLbl="fgAcc1" presStyleIdx="7" presStyleCnt="8">
        <dgm:presLayoutVars>
          <dgm:bulletEnabled val="1"/>
        </dgm:presLayoutVars>
      </dgm:prSet>
      <dgm:spPr/>
      <dgm:t>
        <a:bodyPr/>
        <a:lstStyle/>
        <a:p>
          <a:endParaRPr lang="en-US"/>
        </a:p>
      </dgm:t>
    </dgm:pt>
    <dgm:pt modelId="{59E518AE-1733-41D1-9374-1C7F44393ECD}" type="pres">
      <dgm:prSet presAssocID="{9C183E32-0C21-48A2-BD91-7FF75F30CD13}" presName="aSpace" presStyleCnt="0"/>
      <dgm:spPr/>
    </dgm:pt>
  </dgm:ptLst>
  <dgm:cxnLst>
    <dgm:cxn modelId="{DBEE024B-87D7-4471-928A-F0B9F81A9C26}" type="presOf" srcId="{3E828B32-6657-4E2C-B4F3-8F1BF621F08E}" destId="{1BEA7798-E1C2-4393-A770-141AA6A93A17}" srcOrd="0" destOrd="0" presId="urn:microsoft.com/office/officeart/2005/8/layout/pyramid2"/>
    <dgm:cxn modelId="{4B0F05FC-35AC-451F-BD93-DB509BADCAD7}" type="presOf" srcId="{9C183E32-0C21-48A2-BD91-7FF75F30CD13}" destId="{E49532FA-F690-4890-8723-AE4939EE4734}" srcOrd="0" destOrd="0" presId="urn:microsoft.com/office/officeart/2005/8/layout/pyramid2"/>
    <dgm:cxn modelId="{66492AB6-1BA5-4E11-8E42-D41771CE9F82}" type="presOf" srcId="{F8B7D1AB-16BA-4801-8BC3-4E74AA998F50}" destId="{40A6C7B4-4AFD-4199-AB20-DAA24E8197A9}" srcOrd="0" destOrd="0" presId="urn:microsoft.com/office/officeart/2005/8/layout/pyramid2"/>
    <dgm:cxn modelId="{A0EB6B80-AD05-4CEA-A944-1919DF91091A}" srcId="{9C9692D1-8958-403B-895F-2B9942E31447}" destId="{F8B7D1AB-16BA-4801-8BC3-4E74AA998F50}" srcOrd="2" destOrd="0" parTransId="{4808191F-25C3-452E-89AE-77787F6C7397}" sibTransId="{2A088B1F-997C-4222-81EF-2331083B766A}"/>
    <dgm:cxn modelId="{295D2A34-91C6-43C4-AEAD-22AFAD9CB099}" srcId="{9C9692D1-8958-403B-895F-2B9942E31447}" destId="{9C183E32-0C21-48A2-BD91-7FF75F30CD13}" srcOrd="7" destOrd="0" parTransId="{7F56092C-26FF-4169-A67C-3C0205B15BF7}" sibTransId="{4B42345A-A250-465E-9901-E6FF14182597}"/>
    <dgm:cxn modelId="{C1D0ED7C-1D24-4986-8297-A1D864E4F94E}" srcId="{9C9692D1-8958-403B-895F-2B9942E31447}" destId="{5B784753-5EBC-4D6A-9926-04ACF70F652B}" srcOrd="3" destOrd="0" parTransId="{AC375B5E-6932-43CE-B29E-D27547F46A85}" sibTransId="{24B11636-D93D-4F36-92CC-CC6045DA8470}"/>
    <dgm:cxn modelId="{D9D10DAA-C627-44B4-AE2D-72D71A6F305A}" type="presOf" srcId="{9F04F9D2-E1D6-432F-9AC1-1140CCE7A126}" destId="{672C8A4E-CA0A-43EA-B7AE-1C9D0AA81CC8}" srcOrd="0" destOrd="0" presId="urn:microsoft.com/office/officeart/2005/8/layout/pyramid2"/>
    <dgm:cxn modelId="{2DF7E7C6-D5E7-48CA-AE56-985401AC22CF}" type="presOf" srcId="{9C9692D1-8958-403B-895F-2B9942E31447}" destId="{CA54F531-612B-4BD6-BA02-6F5BA09ABB5A}" srcOrd="0" destOrd="0" presId="urn:microsoft.com/office/officeart/2005/8/layout/pyramid2"/>
    <dgm:cxn modelId="{06304086-D13A-4158-9E9D-E8625343AFD8}" type="presOf" srcId="{3B4773A0-97FA-4FC6-86A9-9AE6104B129E}" destId="{072E32DC-7127-4392-807F-EA56B41176B3}" srcOrd="0" destOrd="0" presId="urn:microsoft.com/office/officeart/2005/8/layout/pyramid2"/>
    <dgm:cxn modelId="{90C01499-9641-44DE-89A1-194854C1E450}" srcId="{9C9692D1-8958-403B-895F-2B9942E31447}" destId="{374CF807-2E4B-4F29-94CE-701FCA86D50A}" srcOrd="1" destOrd="0" parTransId="{AEC0B940-457F-4247-B353-BC8C2D9B445F}" sibTransId="{1E5F69F2-8062-40FD-AACD-BD71F800FC67}"/>
    <dgm:cxn modelId="{F41D71C9-7A61-4044-8C5D-D1B4A6852BD5}" srcId="{9C9692D1-8958-403B-895F-2B9942E31447}" destId="{372C6DE6-8AA0-402C-8C7B-7B9098BDC305}" srcOrd="4" destOrd="0" parTransId="{E92D4AFC-DF09-4E8D-86A9-28A421E155C1}" sibTransId="{227A49F3-84DF-40B6-8362-E7C53AB8849B}"/>
    <dgm:cxn modelId="{5B79D73D-741F-4956-BF29-9D8B837A26E7}" srcId="{9C9692D1-8958-403B-895F-2B9942E31447}" destId="{9F04F9D2-E1D6-432F-9AC1-1140CCE7A126}" srcOrd="0" destOrd="0" parTransId="{35DBEF09-9E01-4439-B2F7-9621D49CD25A}" sibTransId="{7CFD54EA-4D2A-493C-8CF5-D0510434A1F4}"/>
    <dgm:cxn modelId="{EC2C625D-C68F-4B81-A372-1AE49BB3CBAD}" srcId="{9C9692D1-8958-403B-895F-2B9942E31447}" destId="{3E828B32-6657-4E2C-B4F3-8F1BF621F08E}" srcOrd="6" destOrd="0" parTransId="{76112182-42C5-41C7-B281-F6B260BF9369}" sibTransId="{2881766B-9A67-4903-B812-CF2A523FF91A}"/>
    <dgm:cxn modelId="{06C240D0-B09C-4982-94EA-02B71AEFD4CB}" type="presOf" srcId="{5B784753-5EBC-4D6A-9926-04ACF70F652B}" destId="{212487B6-97AC-44C5-8985-EF5883BBACA2}" srcOrd="0" destOrd="0" presId="urn:microsoft.com/office/officeart/2005/8/layout/pyramid2"/>
    <dgm:cxn modelId="{EFE7EDFA-BBFB-4884-9195-E8DF646C87FC}" type="presOf" srcId="{372C6DE6-8AA0-402C-8C7B-7B9098BDC305}" destId="{FA4C4D04-1DAC-4E15-9701-2F72BCC8C59A}" srcOrd="0" destOrd="0" presId="urn:microsoft.com/office/officeart/2005/8/layout/pyramid2"/>
    <dgm:cxn modelId="{BDF4D307-AA96-4E21-B2FB-D9D122718C43}" srcId="{9C9692D1-8958-403B-895F-2B9942E31447}" destId="{3B4773A0-97FA-4FC6-86A9-9AE6104B129E}" srcOrd="5" destOrd="0" parTransId="{39A217C8-BDC0-4C78-9514-AAEE6A8C5C74}" sibTransId="{4427F2C0-C2B5-40AA-820E-02CDB0F85492}"/>
    <dgm:cxn modelId="{FCDC2A62-CC4A-4857-B8C5-14C9849F6967}" type="presOf" srcId="{374CF807-2E4B-4F29-94CE-701FCA86D50A}" destId="{BDE23D0F-85AC-4F67-8D4A-A369CFB806A6}" srcOrd="0" destOrd="0" presId="urn:microsoft.com/office/officeart/2005/8/layout/pyramid2"/>
    <dgm:cxn modelId="{198FDFDB-3E64-4BA5-9B8B-82F29D93680E}" type="presParOf" srcId="{CA54F531-612B-4BD6-BA02-6F5BA09ABB5A}" destId="{410FF0C2-A771-4801-9ACD-C737CD1F066A}" srcOrd="0" destOrd="0" presId="urn:microsoft.com/office/officeart/2005/8/layout/pyramid2"/>
    <dgm:cxn modelId="{3AB81DEF-1C20-4393-9300-2D29F439F561}" type="presParOf" srcId="{CA54F531-612B-4BD6-BA02-6F5BA09ABB5A}" destId="{B65656E8-F414-4868-8C35-3D0D298F3234}" srcOrd="1" destOrd="0" presId="urn:microsoft.com/office/officeart/2005/8/layout/pyramid2"/>
    <dgm:cxn modelId="{43D40BB1-B221-4579-B54C-A271CD705A24}" type="presParOf" srcId="{B65656E8-F414-4868-8C35-3D0D298F3234}" destId="{672C8A4E-CA0A-43EA-B7AE-1C9D0AA81CC8}" srcOrd="0" destOrd="0" presId="urn:microsoft.com/office/officeart/2005/8/layout/pyramid2"/>
    <dgm:cxn modelId="{67E49F21-A973-4EA1-AB79-945266E297C0}" type="presParOf" srcId="{B65656E8-F414-4868-8C35-3D0D298F3234}" destId="{18FF373C-B134-40F8-A763-D5B19F1E88DC}" srcOrd="1" destOrd="0" presId="urn:microsoft.com/office/officeart/2005/8/layout/pyramid2"/>
    <dgm:cxn modelId="{CA37FD5B-53F8-4081-8B23-D59D9CB25E71}" type="presParOf" srcId="{B65656E8-F414-4868-8C35-3D0D298F3234}" destId="{BDE23D0F-85AC-4F67-8D4A-A369CFB806A6}" srcOrd="2" destOrd="0" presId="urn:microsoft.com/office/officeart/2005/8/layout/pyramid2"/>
    <dgm:cxn modelId="{21FD78D8-E603-4B22-9690-C2FCA9B00678}" type="presParOf" srcId="{B65656E8-F414-4868-8C35-3D0D298F3234}" destId="{D1CCAA19-C469-4C43-B5ED-61911A9DAD23}" srcOrd="3" destOrd="0" presId="urn:microsoft.com/office/officeart/2005/8/layout/pyramid2"/>
    <dgm:cxn modelId="{9DC16918-E03C-4B9E-92B2-DAD38A4283B2}" type="presParOf" srcId="{B65656E8-F414-4868-8C35-3D0D298F3234}" destId="{40A6C7B4-4AFD-4199-AB20-DAA24E8197A9}" srcOrd="4" destOrd="0" presId="urn:microsoft.com/office/officeart/2005/8/layout/pyramid2"/>
    <dgm:cxn modelId="{774EE583-721D-4B97-9C34-D0093F729342}" type="presParOf" srcId="{B65656E8-F414-4868-8C35-3D0D298F3234}" destId="{FBBEBE88-69C6-406E-BCA5-7DBF4DA0BD89}" srcOrd="5" destOrd="0" presId="urn:microsoft.com/office/officeart/2005/8/layout/pyramid2"/>
    <dgm:cxn modelId="{7C21E672-5F83-4561-A066-3DB311752DC8}" type="presParOf" srcId="{B65656E8-F414-4868-8C35-3D0D298F3234}" destId="{212487B6-97AC-44C5-8985-EF5883BBACA2}" srcOrd="6" destOrd="0" presId="urn:microsoft.com/office/officeart/2005/8/layout/pyramid2"/>
    <dgm:cxn modelId="{0A1AE575-DE96-42CA-BA4A-1B35218BED17}" type="presParOf" srcId="{B65656E8-F414-4868-8C35-3D0D298F3234}" destId="{72B6387B-C62C-40ED-889A-DA682CEC9449}" srcOrd="7" destOrd="0" presId="urn:microsoft.com/office/officeart/2005/8/layout/pyramid2"/>
    <dgm:cxn modelId="{89195754-38F4-4826-9515-7F52E347EF73}" type="presParOf" srcId="{B65656E8-F414-4868-8C35-3D0D298F3234}" destId="{FA4C4D04-1DAC-4E15-9701-2F72BCC8C59A}" srcOrd="8" destOrd="0" presId="urn:microsoft.com/office/officeart/2005/8/layout/pyramid2"/>
    <dgm:cxn modelId="{6A2B4455-51E0-487E-AE4D-F0A714C6F559}" type="presParOf" srcId="{B65656E8-F414-4868-8C35-3D0D298F3234}" destId="{7CF9EC09-3F4C-46A6-A7B3-9CD4D3473BDC}" srcOrd="9" destOrd="0" presId="urn:microsoft.com/office/officeart/2005/8/layout/pyramid2"/>
    <dgm:cxn modelId="{F01DF588-67CF-4B62-A946-10A5553A22E4}" type="presParOf" srcId="{B65656E8-F414-4868-8C35-3D0D298F3234}" destId="{072E32DC-7127-4392-807F-EA56B41176B3}" srcOrd="10" destOrd="0" presId="urn:microsoft.com/office/officeart/2005/8/layout/pyramid2"/>
    <dgm:cxn modelId="{9AD9C633-40E1-40C6-8D7C-050CCB3A50B6}" type="presParOf" srcId="{B65656E8-F414-4868-8C35-3D0D298F3234}" destId="{7983DF14-00E9-4B3B-AC28-9A0AB9C953F1}" srcOrd="11" destOrd="0" presId="urn:microsoft.com/office/officeart/2005/8/layout/pyramid2"/>
    <dgm:cxn modelId="{C66A868F-3A38-43BA-915A-7BBDD2AEB8BD}" type="presParOf" srcId="{B65656E8-F414-4868-8C35-3D0D298F3234}" destId="{1BEA7798-E1C2-4393-A770-141AA6A93A17}" srcOrd="12" destOrd="0" presId="urn:microsoft.com/office/officeart/2005/8/layout/pyramid2"/>
    <dgm:cxn modelId="{0BD54058-9501-4362-A78A-D13195857588}" type="presParOf" srcId="{B65656E8-F414-4868-8C35-3D0D298F3234}" destId="{996A1A4A-1779-4560-A0E1-0420A914D252}" srcOrd="13" destOrd="0" presId="urn:microsoft.com/office/officeart/2005/8/layout/pyramid2"/>
    <dgm:cxn modelId="{C3F72AC9-D0D9-4DD9-8DD9-F389406A731A}" type="presParOf" srcId="{B65656E8-F414-4868-8C35-3D0D298F3234}" destId="{E49532FA-F690-4890-8723-AE4939EE4734}" srcOrd="14" destOrd="0" presId="urn:microsoft.com/office/officeart/2005/8/layout/pyramid2"/>
    <dgm:cxn modelId="{B21FD269-FC24-4D23-9452-633CA0420A56}" type="presParOf" srcId="{B65656E8-F414-4868-8C35-3D0D298F3234}" destId="{59E518AE-1733-41D1-9374-1C7F44393ECD}"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FD24-9D15-4D44-9A18-232E40CF7DA8}">
      <dsp:nvSpPr>
        <dsp:cNvPr id="0" name=""/>
        <dsp:cNvSpPr/>
      </dsp:nvSpPr>
      <dsp:spPr>
        <a:xfrm rot="10800000">
          <a:off x="1822021" y="1174"/>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Challenges in Item Maintenance</a:t>
          </a:r>
          <a:endParaRPr lang="en-US" sz="2400" kern="1200" dirty="0"/>
        </a:p>
      </dsp:txBody>
      <dsp:txXfrm rot="10800000">
        <a:off x="1955008" y="1174"/>
        <a:ext cx="6572733" cy="531947"/>
      </dsp:txXfrm>
    </dsp:sp>
    <dsp:sp modelId="{9CC34C79-0DE4-4639-8110-EE20D277B348}">
      <dsp:nvSpPr>
        <dsp:cNvPr id="0" name=""/>
        <dsp:cNvSpPr/>
      </dsp:nvSpPr>
      <dsp:spPr>
        <a:xfrm>
          <a:off x="1556048" y="1174"/>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1B1CF-3A9C-4382-B417-F2275220B117}">
      <dsp:nvSpPr>
        <dsp:cNvPr id="0" name=""/>
        <dsp:cNvSpPr/>
      </dsp:nvSpPr>
      <dsp:spPr>
        <a:xfrm rot="10800000">
          <a:off x="1822021" y="691911"/>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smtClean="0"/>
            <a:t>Item Master Data Management - Highlights</a:t>
          </a:r>
          <a:endParaRPr lang="en-US" sz="2400" kern="1200" dirty="0"/>
        </a:p>
      </dsp:txBody>
      <dsp:txXfrm rot="10800000">
        <a:off x="1955008" y="691911"/>
        <a:ext cx="6572733" cy="531947"/>
      </dsp:txXfrm>
    </dsp:sp>
    <dsp:sp modelId="{8939FA11-0C00-46CA-97BA-CED19616D708}">
      <dsp:nvSpPr>
        <dsp:cNvPr id="0" name=""/>
        <dsp:cNvSpPr/>
      </dsp:nvSpPr>
      <dsp:spPr>
        <a:xfrm>
          <a:off x="1556048" y="691911"/>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3108B-96D5-4AAF-80C2-5A76354B69E4}">
      <dsp:nvSpPr>
        <dsp:cNvPr id="0" name=""/>
        <dsp:cNvSpPr/>
      </dsp:nvSpPr>
      <dsp:spPr>
        <a:xfrm rot="10800000">
          <a:off x="1822021" y="1382648"/>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smtClean="0"/>
            <a:t>Workflow process</a:t>
          </a:r>
          <a:endParaRPr lang="en-US" sz="2400" kern="1200"/>
        </a:p>
      </dsp:txBody>
      <dsp:txXfrm rot="10800000">
        <a:off x="1955008" y="1382648"/>
        <a:ext cx="6572733" cy="531947"/>
      </dsp:txXfrm>
    </dsp:sp>
    <dsp:sp modelId="{0E9D954F-24E9-433D-B3F2-402ADC1B9293}">
      <dsp:nvSpPr>
        <dsp:cNvPr id="0" name=""/>
        <dsp:cNvSpPr/>
      </dsp:nvSpPr>
      <dsp:spPr>
        <a:xfrm>
          <a:off x="1556048" y="1382648"/>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5D878-8A20-4277-A532-5F548EB1A2F5}">
      <dsp:nvSpPr>
        <dsp:cNvPr id="0" name=""/>
        <dsp:cNvSpPr/>
      </dsp:nvSpPr>
      <dsp:spPr>
        <a:xfrm rot="10800000">
          <a:off x="1822021" y="2073385"/>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smtClean="0"/>
            <a:t>Mass Upload &amp; Approval</a:t>
          </a:r>
          <a:endParaRPr lang="en-US" sz="2400" kern="1200"/>
        </a:p>
      </dsp:txBody>
      <dsp:txXfrm rot="10800000">
        <a:off x="1955008" y="2073385"/>
        <a:ext cx="6572733" cy="531947"/>
      </dsp:txXfrm>
    </dsp:sp>
    <dsp:sp modelId="{900096ED-AE32-470F-AD36-CC7CA39FE333}">
      <dsp:nvSpPr>
        <dsp:cNvPr id="0" name=""/>
        <dsp:cNvSpPr/>
      </dsp:nvSpPr>
      <dsp:spPr>
        <a:xfrm>
          <a:off x="1556048" y="2073385"/>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9A298-0DD4-4111-9FDF-D2E20D2C5D60}">
      <dsp:nvSpPr>
        <dsp:cNvPr id="0" name=""/>
        <dsp:cNvSpPr/>
      </dsp:nvSpPr>
      <dsp:spPr>
        <a:xfrm rot="10800000">
          <a:off x="1822021" y="2764123"/>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smtClean="0"/>
            <a:t>Reports</a:t>
          </a:r>
          <a:endParaRPr lang="en-US" sz="2400" kern="1200"/>
        </a:p>
      </dsp:txBody>
      <dsp:txXfrm rot="10800000">
        <a:off x="1955008" y="2764123"/>
        <a:ext cx="6572733" cy="531947"/>
      </dsp:txXfrm>
    </dsp:sp>
    <dsp:sp modelId="{437607F0-28B6-4189-A497-40358AD35250}">
      <dsp:nvSpPr>
        <dsp:cNvPr id="0" name=""/>
        <dsp:cNvSpPr/>
      </dsp:nvSpPr>
      <dsp:spPr>
        <a:xfrm>
          <a:off x="1556048" y="2764123"/>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75201-8715-48F6-9031-631D59BDE861}">
      <dsp:nvSpPr>
        <dsp:cNvPr id="0" name=""/>
        <dsp:cNvSpPr/>
      </dsp:nvSpPr>
      <dsp:spPr>
        <a:xfrm rot="10800000">
          <a:off x="1822021" y="3454860"/>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smtClean="0"/>
            <a:t>Demo</a:t>
          </a:r>
          <a:endParaRPr lang="en-US" sz="2400" kern="1200"/>
        </a:p>
      </dsp:txBody>
      <dsp:txXfrm rot="10800000">
        <a:off x="1955008" y="3454860"/>
        <a:ext cx="6572733" cy="531947"/>
      </dsp:txXfrm>
    </dsp:sp>
    <dsp:sp modelId="{59D5122F-8D9E-4C8C-AD30-A9B70780FA69}">
      <dsp:nvSpPr>
        <dsp:cNvPr id="0" name=""/>
        <dsp:cNvSpPr/>
      </dsp:nvSpPr>
      <dsp:spPr>
        <a:xfrm>
          <a:off x="1556048" y="3454860"/>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31160-BE51-4D24-B50B-EDD95094A821}">
      <dsp:nvSpPr>
        <dsp:cNvPr id="0" name=""/>
        <dsp:cNvSpPr/>
      </dsp:nvSpPr>
      <dsp:spPr>
        <a:xfrm rot="10800000">
          <a:off x="1822021" y="4145597"/>
          <a:ext cx="6705720" cy="531947"/>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574" tIns="91440" rIns="170688" bIns="91440" numCol="1" spcCol="1270" anchor="ctr" anchorCtr="0">
          <a:noAutofit/>
        </a:bodyPr>
        <a:lstStyle/>
        <a:p>
          <a:pPr lvl="0" algn="ctr" defTabSz="1066800" rtl="0">
            <a:lnSpc>
              <a:spcPct val="90000"/>
            </a:lnSpc>
            <a:spcBef>
              <a:spcPct val="0"/>
            </a:spcBef>
            <a:spcAft>
              <a:spcPct val="35000"/>
            </a:spcAft>
          </a:pPr>
          <a:r>
            <a:rPr lang="en-US" sz="2400" kern="1200" smtClean="0"/>
            <a:t>Conclusion</a:t>
          </a:r>
          <a:endParaRPr lang="en-US" sz="2400" kern="1200"/>
        </a:p>
      </dsp:txBody>
      <dsp:txXfrm rot="10800000">
        <a:off x="1955008" y="4145597"/>
        <a:ext cx="6572733" cy="531947"/>
      </dsp:txXfrm>
    </dsp:sp>
    <dsp:sp modelId="{DDD87114-F703-46AD-8DC8-51E2AE2719D6}">
      <dsp:nvSpPr>
        <dsp:cNvPr id="0" name=""/>
        <dsp:cNvSpPr/>
      </dsp:nvSpPr>
      <dsp:spPr>
        <a:xfrm>
          <a:off x="1556048" y="4145597"/>
          <a:ext cx="531947" cy="53194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31C65-7552-4590-9C04-1AA68C9DC971}">
      <dsp:nvSpPr>
        <dsp:cNvPr id="0" name=""/>
        <dsp:cNvSpPr/>
      </dsp:nvSpPr>
      <dsp:spPr>
        <a:xfrm>
          <a:off x="0" y="336724"/>
          <a:ext cx="9257149"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F575D-BD39-4DA2-A2DC-681B627D723D}">
      <dsp:nvSpPr>
        <dsp:cNvPr id="0" name=""/>
        <dsp:cNvSpPr/>
      </dsp:nvSpPr>
      <dsp:spPr>
        <a:xfrm>
          <a:off x="462857" y="100564"/>
          <a:ext cx="6480004"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29" tIns="0" rIns="244929" bIns="0" numCol="1" spcCol="1270" anchor="ctr" anchorCtr="0">
          <a:noAutofit/>
        </a:bodyPr>
        <a:lstStyle/>
        <a:p>
          <a:pPr lvl="0" algn="l" defTabSz="711200" rtl="0">
            <a:lnSpc>
              <a:spcPct val="90000"/>
            </a:lnSpc>
            <a:spcBef>
              <a:spcPct val="0"/>
            </a:spcBef>
            <a:spcAft>
              <a:spcPct val="35000"/>
            </a:spcAft>
          </a:pPr>
          <a:r>
            <a:rPr lang="en-US" sz="1600" kern="1200" smtClean="0"/>
            <a:t>Duplicate items created</a:t>
          </a:r>
          <a:endParaRPr lang="en-US" sz="1600" kern="1200"/>
        </a:p>
      </dsp:txBody>
      <dsp:txXfrm>
        <a:off x="485914" y="123621"/>
        <a:ext cx="6433890" cy="426206"/>
      </dsp:txXfrm>
    </dsp:sp>
    <dsp:sp modelId="{3D735C12-F359-4476-BBD4-604268293448}">
      <dsp:nvSpPr>
        <dsp:cNvPr id="0" name=""/>
        <dsp:cNvSpPr/>
      </dsp:nvSpPr>
      <dsp:spPr>
        <a:xfrm>
          <a:off x="0" y="1062484"/>
          <a:ext cx="9257149"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0625C-DA19-4D60-AE5D-7AEDF20B8FE4}">
      <dsp:nvSpPr>
        <dsp:cNvPr id="0" name=""/>
        <dsp:cNvSpPr/>
      </dsp:nvSpPr>
      <dsp:spPr>
        <a:xfrm>
          <a:off x="462857" y="826325"/>
          <a:ext cx="6480004"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29" tIns="0" rIns="244929" bIns="0" numCol="1" spcCol="1270" anchor="ctr" anchorCtr="0">
          <a:noAutofit/>
        </a:bodyPr>
        <a:lstStyle/>
        <a:p>
          <a:pPr lvl="0" algn="l" defTabSz="711200" rtl="0">
            <a:lnSpc>
              <a:spcPct val="90000"/>
            </a:lnSpc>
            <a:spcBef>
              <a:spcPct val="0"/>
            </a:spcBef>
            <a:spcAft>
              <a:spcPct val="35000"/>
            </a:spcAft>
          </a:pPr>
          <a:r>
            <a:rPr lang="en-US" sz="1600" kern="1200" smtClean="0"/>
            <a:t>Wrong categories/ attributes mapped</a:t>
          </a:r>
          <a:endParaRPr lang="en-US" sz="1600" kern="1200"/>
        </a:p>
      </dsp:txBody>
      <dsp:txXfrm>
        <a:off x="485914" y="849382"/>
        <a:ext cx="6433890" cy="426206"/>
      </dsp:txXfrm>
    </dsp:sp>
    <dsp:sp modelId="{74884FB2-D42F-496B-BBB8-5E682CC6E567}">
      <dsp:nvSpPr>
        <dsp:cNvPr id="0" name=""/>
        <dsp:cNvSpPr/>
      </dsp:nvSpPr>
      <dsp:spPr>
        <a:xfrm>
          <a:off x="0" y="1788244"/>
          <a:ext cx="9257149"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AEC9D-B78E-43A3-BD1E-E5AF1EEF55DE}">
      <dsp:nvSpPr>
        <dsp:cNvPr id="0" name=""/>
        <dsp:cNvSpPr/>
      </dsp:nvSpPr>
      <dsp:spPr>
        <a:xfrm>
          <a:off x="462857" y="1552085"/>
          <a:ext cx="6480004"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29" tIns="0" rIns="244929" bIns="0" numCol="1" spcCol="1270" anchor="ctr" anchorCtr="0">
          <a:noAutofit/>
        </a:bodyPr>
        <a:lstStyle/>
        <a:p>
          <a:pPr lvl="0" algn="l" defTabSz="711200" rtl="0">
            <a:lnSpc>
              <a:spcPct val="90000"/>
            </a:lnSpc>
            <a:spcBef>
              <a:spcPct val="0"/>
            </a:spcBef>
            <a:spcAft>
              <a:spcPct val="35000"/>
            </a:spcAft>
          </a:pPr>
          <a:r>
            <a:rPr lang="en-US" sz="1600" kern="1200" smtClean="0"/>
            <a:t>Issues realized at a later point of time – during transactions</a:t>
          </a:r>
          <a:endParaRPr lang="en-US" sz="1600" kern="1200"/>
        </a:p>
      </dsp:txBody>
      <dsp:txXfrm>
        <a:off x="485914" y="1575142"/>
        <a:ext cx="6433890" cy="426206"/>
      </dsp:txXfrm>
    </dsp:sp>
    <dsp:sp modelId="{FEFD9D0E-51BA-4EEA-A74D-1D6E2D5C5F4A}">
      <dsp:nvSpPr>
        <dsp:cNvPr id="0" name=""/>
        <dsp:cNvSpPr/>
      </dsp:nvSpPr>
      <dsp:spPr>
        <a:xfrm>
          <a:off x="0" y="2514004"/>
          <a:ext cx="9257149"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1CE1E-11DE-4C83-B159-7BF1AEE970FF}">
      <dsp:nvSpPr>
        <dsp:cNvPr id="0" name=""/>
        <dsp:cNvSpPr/>
      </dsp:nvSpPr>
      <dsp:spPr>
        <a:xfrm>
          <a:off x="462857" y="2277844"/>
          <a:ext cx="6480004"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29" tIns="0" rIns="244929" bIns="0" numCol="1" spcCol="1270" anchor="ctr" anchorCtr="0">
          <a:noAutofit/>
        </a:bodyPr>
        <a:lstStyle/>
        <a:p>
          <a:pPr lvl="0" algn="l" defTabSz="711200" rtl="0">
            <a:lnSpc>
              <a:spcPct val="90000"/>
            </a:lnSpc>
            <a:spcBef>
              <a:spcPct val="0"/>
            </a:spcBef>
            <a:spcAft>
              <a:spcPct val="35000"/>
            </a:spcAft>
          </a:pPr>
          <a:r>
            <a:rPr lang="en-US" sz="1600" kern="1200" smtClean="0"/>
            <a:t>No workflow available for item creation</a:t>
          </a:r>
          <a:endParaRPr lang="en-US" sz="1600" kern="1200"/>
        </a:p>
      </dsp:txBody>
      <dsp:txXfrm>
        <a:off x="485914" y="2300901"/>
        <a:ext cx="6433890" cy="426206"/>
      </dsp:txXfrm>
    </dsp:sp>
    <dsp:sp modelId="{B5C56C72-67CA-40D8-8D95-209A1B5BDB0B}">
      <dsp:nvSpPr>
        <dsp:cNvPr id="0" name=""/>
        <dsp:cNvSpPr/>
      </dsp:nvSpPr>
      <dsp:spPr>
        <a:xfrm>
          <a:off x="0" y="3239765"/>
          <a:ext cx="9257149"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D2C5D-E408-4590-8FA0-6EC2A68B3CD8}">
      <dsp:nvSpPr>
        <dsp:cNvPr id="0" name=""/>
        <dsp:cNvSpPr/>
      </dsp:nvSpPr>
      <dsp:spPr>
        <a:xfrm>
          <a:off x="462857" y="3003605"/>
          <a:ext cx="6480004"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929" tIns="0" rIns="244929" bIns="0" numCol="1" spcCol="1270" anchor="ctr" anchorCtr="0">
          <a:noAutofit/>
        </a:bodyPr>
        <a:lstStyle/>
        <a:p>
          <a:pPr lvl="0" algn="l" defTabSz="711200" rtl="0">
            <a:lnSpc>
              <a:spcPct val="90000"/>
            </a:lnSpc>
            <a:spcBef>
              <a:spcPct val="0"/>
            </a:spcBef>
            <a:spcAft>
              <a:spcPct val="35000"/>
            </a:spcAft>
          </a:pPr>
          <a:r>
            <a:rPr lang="en-US" sz="1600" kern="1200" smtClean="0"/>
            <a:t>No processes around item creation</a:t>
          </a:r>
          <a:endParaRPr lang="en-US" sz="1600" kern="1200"/>
        </a:p>
      </dsp:txBody>
      <dsp:txXfrm>
        <a:off x="485914" y="3026662"/>
        <a:ext cx="6433890" cy="4262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0AFCC-BA15-4293-91E2-019A0B610EB1}">
      <dsp:nvSpPr>
        <dsp:cNvPr id="0" name=""/>
        <dsp:cNvSpPr/>
      </dsp:nvSpPr>
      <dsp:spPr>
        <a:xfrm rot="16200000">
          <a:off x="-1521138" y="1525260"/>
          <a:ext cx="4678719" cy="162819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420" bIns="0" numCol="1" spcCol="1270" anchor="ctr" anchorCtr="0">
          <a:noAutofit/>
        </a:bodyPr>
        <a:lstStyle/>
        <a:p>
          <a:pPr lvl="0" algn="ctr" defTabSz="755650" rtl="0">
            <a:lnSpc>
              <a:spcPct val="90000"/>
            </a:lnSpc>
            <a:spcBef>
              <a:spcPct val="0"/>
            </a:spcBef>
            <a:spcAft>
              <a:spcPct val="35000"/>
            </a:spcAft>
          </a:pPr>
          <a:r>
            <a:rPr lang="en-US" sz="1700" kern="1200" smtClean="0"/>
            <a:t>Generate unique item code</a:t>
          </a:r>
          <a:endParaRPr lang="en-US" sz="1700" kern="1200"/>
        </a:p>
      </dsp:txBody>
      <dsp:txXfrm rot="5400000">
        <a:off x="4122" y="935744"/>
        <a:ext cx="1628198" cy="2807231"/>
      </dsp:txXfrm>
    </dsp:sp>
    <dsp:sp modelId="{BEFCC231-BC29-4FD0-B197-E191BD8BA97F}">
      <dsp:nvSpPr>
        <dsp:cNvPr id="0" name=""/>
        <dsp:cNvSpPr/>
      </dsp:nvSpPr>
      <dsp:spPr>
        <a:xfrm rot="16200000">
          <a:off x="229174" y="1525260"/>
          <a:ext cx="4678719" cy="162819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420" bIns="0" numCol="1" spcCol="1270" anchor="ctr" anchorCtr="0">
          <a:noAutofit/>
        </a:bodyPr>
        <a:lstStyle/>
        <a:p>
          <a:pPr lvl="0" algn="ctr" defTabSz="755650" rtl="0">
            <a:lnSpc>
              <a:spcPct val="90000"/>
            </a:lnSpc>
            <a:spcBef>
              <a:spcPct val="0"/>
            </a:spcBef>
            <a:spcAft>
              <a:spcPct val="35000"/>
            </a:spcAft>
          </a:pPr>
          <a:r>
            <a:rPr lang="en-US" sz="1700" kern="1200" smtClean="0"/>
            <a:t>Configurable approval workflow</a:t>
          </a:r>
          <a:endParaRPr lang="en-US" sz="1700" kern="1200"/>
        </a:p>
      </dsp:txBody>
      <dsp:txXfrm rot="5400000">
        <a:off x="1754434" y="935744"/>
        <a:ext cx="1628198" cy="2807231"/>
      </dsp:txXfrm>
    </dsp:sp>
    <dsp:sp modelId="{9CF335B3-0F77-417D-ACBE-556C567323B8}">
      <dsp:nvSpPr>
        <dsp:cNvPr id="0" name=""/>
        <dsp:cNvSpPr/>
      </dsp:nvSpPr>
      <dsp:spPr>
        <a:xfrm rot="16200000">
          <a:off x="1979488" y="1525260"/>
          <a:ext cx="4678719" cy="162819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420" bIns="0" numCol="1" spcCol="1270" anchor="ctr" anchorCtr="0">
          <a:noAutofit/>
        </a:bodyPr>
        <a:lstStyle/>
        <a:p>
          <a:pPr lvl="0" algn="ctr" defTabSz="755650" rtl="0">
            <a:lnSpc>
              <a:spcPct val="90000"/>
            </a:lnSpc>
            <a:spcBef>
              <a:spcPct val="0"/>
            </a:spcBef>
            <a:spcAft>
              <a:spcPct val="35000"/>
            </a:spcAft>
          </a:pPr>
          <a:r>
            <a:rPr lang="en-US" sz="1700" kern="1200" smtClean="0"/>
            <a:t>Data security based on user roles</a:t>
          </a:r>
          <a:endParaRPr lang="en-US" sz="1700" kern="1200"/>
        </a:p>
      </dsp:txBody>
      <dsp:txXfrm rot="5400000">
        <a:off x="3504748" y="935744"/>
        <a:ext cx="1628198" cy="2807231"/>
      </dsp:txXfrm>
    </dsp:sp>
    <dsp:sp modelId="{3E555820-F6C0-4487-B77A-CF7F0D269603}">
      <dsp:nvSpPr>
        <dsp:cNvPr id="0" name=""/>
        <dsp:cNvSpPr/>
      </dsp:nvSpPr>
      <dsp:spPr>
        <a:xfrm rot="16200000">
          <a:off x="3729801" y="1525260"/>
          <a:ext cx="4678719" cy="162819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420" bIns="0" numCol="1" spcCol="1270" anchor="ctr" anchorCtr="0">
          <a:noAutofit/>
        </a:bodyPr>
        <a:lstStyle/>
        <a:p>
          <a:pPr lvl="0" algn="ctr" defTabSz="755650" rtl="0">
            <a:lnSpc>
              <a:spcPct val="90000"/>
            </a:lnSpc>
            <a:spcBef>
              <a:spcPct val="0"/>
            </a:spcBef>
            <a:spcAft>
              <a:spcPct val="35000"/>
            </a:spcAft>
          </a:pPr>
          <a:r>
            <a:rPr lang="en-US" sz="1700" kern="1200" smtClean="0"/>
            <a:t>Item Synchronization between IMDM and Oracle EBS</a:t>
          </a:r>
          <a:endParaRPr lang="en-US" sz="1700" kern="1200"/>
        </a:p>
      </dsp:txBody>
      <dsp:txXfrm rot="5400000">
        <a:off x="5255061" y="935744"/>
        <a:ext cx="1628198" cy="2807231"/>
      </dsp:txXfrm>
    </dsp:sp>
    <dsp:sp modelId="{E78B980A-B098-4048-859C-FEF7E7C47AE8}">
      <dsp:nvSpPr>
        <dsp:cNvPr id="0" name=""/>
        <dsp:cNvSpPr/>
      </dsp:nvSpPr>
      <dsp:spPr>
        <a:xfrm rot="16200000">
          <a:off x="5480115" y="1525260"/>
          <a:ext cx="4678719" cy="162819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420" bIns="0" numCol="1" spcCol="1270" anchor="ctr" anchorCtr="0">
          <a:noAutofit/>
        </a:bodyPr>
        <a:lstStyle/>
        <a:p>
          <a:pPr lvl="0" algn="ctr" defTabSz="755650" rtl="0">
            <a:lnSpc>
              <a:spcPct val="90000"/>
            </a:lnSpc>
            <a:spcBef>
              <a:spcPct val="0"/>
            </a:spcBef>
            <a:spcAft>
              <a:spcPct val="35000"/>
            </a:spcAft>
          </a:pPr>
          <a:r>
            <a:rPr lang="en-US" sz="1700" kern="1200" smtClean="0"/>
            <a:t>Allows item creation and update both at Master level and Organization level</a:t>
          </a:r>
          <a:endParaRPr lang="en-US" sz="1700" kern="1200"/>
        </a:p>
      </dsp:txBody>
      <dsp:txXfrm rot="5400000">
        <a:off x="7005375" y="935744"/>
        <a:ext cx="1628198" cy="2807231"/>
      </dsp:txXfrm>
    </dsp:sp>
    <dsp:sp modelId="{AEF8DA63-DB9A-474C-9082-69AA2B817104}">
      <dsp:nvSpPr>
        <dsp:cNvPr id="0" name=""/>
        <dsp:cNvSpPr/>
      </dsp:nvSpPr>
      <dsp:spPr>
        <a:xfrm rot="16200000">
          <a:off x="7230428" y="1525260"/>
          <a:ext cx="4678719" cy="162819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420" bIns="0" numCol="1" spcCol="1270" anchor="ctr" anchorCtr="0">
          <a:noAutofit/>
        </a:bodyPr>
        <a:lstStyle/>
        <a:p>
          <a:pPr lvl="0" algn="ctr" defTabSz="755650" rtl="0">
            <a:lnSpc>
              <a:spcPct val="90000"/>
            </a:lnSpc>
            <a:spcBef>
              <a:spcPct val="0"/>
            </a:spcBef>
            <a:spcAft>
              <a:spcPct val="35000"/>
            </a:spcAft>
          </a:pPr>
          <a:r>
            <a:rPr lang="en-US" sz="1700" kern="1200" smtClean="0"/>
            <a:t>Allows transfer of multiple items to EBS simultaneously</a:t>
          </a:r>
          <a:endParaRPr lang="en-US" sz="1700" kern="1200"/>
        </a:p>
      </dsp:txBody>
      <dsp:txXfrm rot="5400000">
        <a:off x="8755688" y="935744"/>
        <a:ext cx="1628198" cy="2807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25502-6043-41C1-8138-4F0346CBA1C9}">
      <dsp:nvSpPr>
        <dsp:cNvPr id="0" name=""/>
        <dsp:cNvSpPr/>
      </dsp:nvSpPr>
      <dsp:spPr>
        <a:xfrm>
          <a:off x="8700094" y="2521636"/>
          <a:ext cx="1603773" cy="1603469"/>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F020BF-70B9-4F58-BCFC-939F90CEE745}">
      <dsp:nvSpPr>
        <dsp:cNvPr id="0" name=""/>
        <dsp:cNvSpPr/>
      </dsp:nvSpPr>
      <dsp:spPr>
        <a:xfrm>
          <a:off x="8754097" y="2575094"/>
          <a:ext cx="1496787" cy="1496552"/>
        </a:xfrm>
        <a:prstGeom prst="ellipse">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Features to handle DFF values.</a:t>
          </a:r>
          <a:endParaRPr lang="en-US" sz="1200" kern="1200"/>
        </a:p>
      </dsp:txBody>
      <dsp:txXfrm>
        <a:off x="8968069" y="2788927"/>
        <a:ext cx="1068843" cy="1068885"/>
      </dsp:txXfrm>
    </dsp:sp>
    <dsp:sp modelId="{812396E6-0E84-469D-9C22-3F82735C91FF}">
      <dsp:nvSpPr>
        <dsp:cNvPr id="0" name=""/>
        <dsp:cNvSpPr/>
      </dsp:nvSpPr>
      <dsp:spPr>
        <a:xfrm rot="2700000">
          <a:off x="7043450" y="2521455"/>
          <a:ext cx="1603548" cy="1603548"/>
        </a:xfrm>
        <a:prstGeom prst="teardrop">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FD21B-1497-49E2-9F4A-912597F8C36D}">
      <dsp:nvSpPr>
        <dsp:cNvPr id="0" name=""/>
        <dsp:cNvSpPr/>
      </dsp:nvSpPr>
      <dsp:spPr>
        <a:xfrm>
          <a:off x="7097339" y="2575094"/>
          <a:ext cx="1496787" cy="1496552"/>
        </a:xfrm>
        <a:prstGeom prst="ellipse">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Mass Approval option – To Upload Approved bulk item data to EBS.</a:t>
          </a:r>
          <a:endParaRPr lang="en-US" sz="1200" kern="1200"/>
        </a:p>
      </dsp:txBody>
      <dsp:txXfrm>
        <a:off x="7311312" y="2788927"/>
        <a:ext cx="1068843" cy="1068885"/>
      </dsp:txXfrm>
    </dsp:sp>
    <dsp:sp modelId="{8D238CD3-5DC2-4419-878B-0B2F5FB3F222}">
      <dsp:nvSpPr>
        <dsp:cNvPr id="0" name=""/>
        <dsp:cNvSpPr/>
      </dsp:nvSpPr>
      <dsp:spPr>
        <a:xfrm rot="2700000">
          <a:off x="5386692" y="2521455"/>
          <a:ext cx="1603548" cy="1603548"/>
        </a:xfrm>
        <a:prstGeom prst="teardrop">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8D425-33EF-48EA-A933-2304D054AA0C}">
      <dsp:nvSpPr>
        <dsp:cNvPr id="0" name=""/>
        <dsp:cNvSpPr/>
      </dsp:nvSpPr>
      <dsp:spPr>
        <a:xfrm>
          <a:off x="5440582" y="2575094"/>
          <a:ext cx="1496787" cy="1496552"/>
        </a:xfrm>
        <a:prstGeom prst="ellipse">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Mass Upload option – To upload bulk item data to EBS.</a:t>
          </a:r>
          <a:endParaRPr lang="en-US" sz="1200" kern="1200"/>
        </a:p>
      </dsp:txBody>
      <dsp:txXfrm>
        <a:off x="5654554" y="2788927"/>
        <a:ext cx="1068843" cy="1068885"/>
      </dsp:txXfrm>
    </dsp:sp>
    <dsp:sp modelId="{3F220967-55FF-4FE3-9EEA-9A208DD464D0}">
      <dsp:nvSpPr>
        <dsp:cNvPr id="0" name=""/>
        <dsp:cNvSpPr/>
      </dsp:nvSpPr>
      <dsp:spPr>
        <a:xfrm rot="2700000">
          <a:off x="3729935" y="2521455"/>
          <a:ext cx="1603548" cy="1603548"/>
        </a:xfrm>
        <a:prstGeom prst="teardrop">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75A9A-5FCB-45A8-A9B2-5308DAFBF0CF}">
      <dsp:nvSpPr>
        <dsp:cNvPr id="0" name=""/>
        <dsp:cNvSpPr/>
      </dsp:nvSpPr>
      <dsp:spPr>
        <a:xfrm>
          <a:off x="3783824" y="2575094"/>
          <a:ext cx="1496787" cy="1496552"/>
        </a:xfrm>
        <a:prstGeom prst="ellipse">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Error reports that provide details of the interface errors.</a:t>
          </a:r>
          <a:endParaRPr lang="en-US" sz="1200" kern="1200"/>
        </a:p>
      </dsp:txBody>
      <dsp:txXfrm>
        <a:off x="3996778" y="2788927"/>
        <a:ext cx="1068843" cy="1068885"/>
      </dsp:txXfrm>
    </dsp:sp>
    <dsp:sp modelId="{EB43DA12-350F-41B3-929A-221E1929D8F5}">
      <dsp:nvSpPr>
        <dsp:cNvPr id="0" name=""/>
        <dsp:cNvSpPr/>
      </dsp:nvSpPr>
      <dsp:spPr>
        <a:xfrm rot="2700000">
          <a:off x="2073177" y="2521455"/>
          <a:ext cx="1603548" cy="1603548"/>
        </a:xfrm>
        <a:prstGeom prst="teardrop">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41905-5219-4FBB-9BAB-62C8CEC363E3}">
      <dsp:nvSpPr>
        <dsp:cNvPr id="0" name=""/>
        <dsp:cNvSpPr/>
      </dsp:nvSpPr>
      <dsp:spPr>
        <a:xfrm>
          <a:off x="2127066" y="2575094"/>
          <a:ext cx="1496787" cy="1496552"/>
        </a:xfrm>
        <a:prstGeom prst="ellipse">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Reports to view the list of items along with their statuses at any time during the workflow.</a:t>
          </a:r>
          <a:endParaRPr lang="en-US" sz="1200" kern="1200"/>
        </a:p>
      </dsp:txBody>
      <dsp:txXfrm>
        <a:off x="2340020" y="2788927"/>
        <a:ext cx="1068843" cy="1068885"/>
      </dsp:txXfrm>
    </dsp:sp>
    <dsp:sp modelId="{5F76F88A-3B23-42C5-AF09-08813FF3A5A8}">
      <dsp:nvSpPr>
        <dsp:cNvPr id="0" name=""/>
        <dsp:cNvSpPr/>
      </dsp:nvSpPr>
      <dsp:spPr>
        <a:xfrm rot="2700000">
          <a:off x="416419" y="2521455"/>
          <a:ext cx="1603548" cy="1603548"/>
        </a:xfrm>
        <a:prstGeom prst="teardrop">
          <a:avLst>
            <a:gd name="adj" fmla="val 10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1565F-DE21-4976-8785-50D4FC56C120}">
      <dsp:nvSpPr>
        <dsp:cNvPr id="0" name=""/>
        <dsp:cNvSpPr/>
      </dsp:nvSpPr>
      <dsp:spPr>
        <a:xfrm>
          <a:off x="469290" y="2575094"/>
          <a:ext cx="1496787" cy="1496552"/>
        </a:xfrm>
        <a:prstGeom prst="ellipse">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Option to handle drawing and spec sheet attachments</a:t>
          </a:r>
          <a:endParaRPr lang="en-US" sz="1200" kern="1200"/>
        </a:p>
      </dsp:txBody>
      <dsp:txXfrm>
        <a:off x="683262" y="2788927"/>
        <a:ext cx="1068843" cy="1068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3D188-9114-4FAC-8961-36063E8E1BDF}">
      <dsp:nvSpPr>
        <dsp:cNvPr id="0" name=""/>
        <dsp:cNvSpPr/>
      </dsp:nvSpPr>
      <dsp:spPr>
        <a:xfrm>
          <a:off x="6975782" y="2184742"/>
          <a:ext cx="2672666" cy="309234"/>
        </a:xfrm>
        <a:custGeom>
          <a:avLst/>
          <a:gdLst/>
          <a:ahLst/>
          <a:cxnLst/>
          <a:rect l="0" t="0" r="0" b="0"/>
          <a:pathLst>
            <a:path>
              <a:moveTo>
                <a:pt x="0" y="0"/>
              </a:moveTo>
              <a:lnTo>
                <a:pt x="0" y="154617"/>
              </a:lnTo>
              <a:lnTo>
                <a:pt x="2672666" y="154617"/>
              </a:lnTo>
              <a:lnTo>
                <a:pt x="2672666" y="30923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3AC7A-E0E2-47B4-AB02-3788B0EA5FCE}">
      <dsp:nvSpPr>
        <dsp:cNvPr id="0" name=""/>
        <dsp:cNvSpPr/>
      </dsp:nvSpPr>
      <dsp:spPr>
        <a:xfrm>
          <a:off x="6975782" y="2184742"/>
          <a:ext cx="890888" cy="309234"/>
        </a:xfrm>
        <a:custGeom>
          <a:avLst/>
          <a:gdLst/>
          <a:ahLst/>
          <a:cxnLst/>
          <a:rect l="0" t="0" r="0" b="0"/>
          <a:pathLst>
            <a:path>
              <a:moveTo>
                <a:pt x="0" y="0"/>
              </a:moveTo>
              <a:lnTo>
                <a:pt x="0" y="154617"/>
              </a:lnTo>
              <a:lnTo>
                <a:pt x="890888" y="154617"/>
              </a:lnTo>
              <a:lnTo>
                <a:pt x="890888" y="30923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8FE245-8BF1-4969-B735-CB66F76E24AB}">
      <dsp:nvSpPr>
        <dsp:cNvPr id="0" name=""/>
        <dsp:cNvSpPr/>
      </dsp:nvSpPr>
      <dsp:spPr>
        <a:xfrm>
          <a:off x="6084893" y="2184742"/>
          <a:ext cx="890888" cy="309234"/>
        </a:xfrm>
        <a:custGeom>
          <a:avLst/>
          <a:gdLst/>
          <a:ahLst/>
          <a:cxnLst/>
          <a:rect l="0" t="0" r="0" b="0"/>
          <a:pathLst>
            <a:path>
              <a:moveTo>
                <a:pt x="890888" y="0"/>
              </a:moveTo>
              <a:lnTo>
                <a:pt x="890888" y="154617"/>
              </a:lnTo>
              <a:lnTo>
                <a:pt x="0" y="154617"/>
              </a:lnTo>
              <a:lnTo>
                <a:pt x="0" y="30923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3156D-E4B7-4F1F-AE06-97FB4C680927}">
      <dsp:nvSpPr>
        <dsp:cNvPr id="0" name=""/>
        <dsp:cNvSpPr/>
      </dsp:nvSpPr>
      <dsp:spPr>
        <a:xfrm>
          <a:off x="4303115" y="2184742"/>
          <a:ext cx="2672666" cy="309234"/>
        </a:xfrm>
        <a:custGeom>
          <a:avLst/>
          <a:gdLst/>
          <a:ahLst/>
          <a:cxnLst/>
          <a:rect l="0" t="0" r="0" b="0"/>
          <a:pathLst>
            <a:path>
              <a:moveTo>
                <a:pt x="2672666" y="0"/>
              </a:moveTo>
              <a:lnTo>
                <a:pt x="2672666" y="154617"/>
              </a:lnTo>
              <a:lnTo>
                <a:pt x="0" y="154617"/>
              </a:lnTo>
              <a:lnTo>
                <a:pt x="0" y="30923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ABC16-8E60-4FBD-BC01-9D74E7DF9EE9}">
      <dsp:nvSpPr>
        <dsp:cNvPr id="0" name=""/>
        <dsp:cNvSpPr/>
      </dsp:nvSpPr>
      <dsp:spPr>
        <a:xfrm>
          <a:off x="1630449" y="2184742"/>
          <a:ext cx="890888" cy="309234"/>
        </a:xfrm>
        <a:custGeom>
          <a:avLst/>
          <a:gdLst/>
          <a:ahLst/>
          <a:cxnLst/>
          <a:rect l="0" t="0" r="0" b="0"/>
          <a:pathLst>
            <a:path>
              <a:moveTo>
                <a:pt x="0" y="0"/>
              </a:moveTo>
              <a:lnTo>
                <a:pt x="0" y="154617"/>
              </a:lnTo>
              <a:lnTo>
                <a:pt x="890888" y="154617"/>
              </a:lnTo>
              <a:lnTo>
                <a:pt x="890888" y="30923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11D3A-0137-449C-BC5C-8152A0B54628}">
      <dsp:nvSpPr>
        <dsp:cNvPr id="0" name=""/>
        <dsp:cNvSpPr/>
      </dsp:nvSpPr>
      <dsp:spPr>
        <a:xfrm>
          <a:off x="739560" y="2184742"/>
          <a:ext cx="890888" cy="309234"/>
        </a:xfrm>
        <a:custGeom>
          <a:avLst/>
          <a:gdLst/>
          <a:ahLst/>
          <a:cxnLst/>
          <a:rect l="0" t="0" r="0" b="0"/>
          <a:pathLst>
            <a:path>
              <a:moveTo>
                <a:pt x="890888" y="0"/>
              </a:moveTo>
              <a:lnTo>
                <a:pt x="890888" y="154617"/>
              </a:lnTo>
              <a:lnTo>
                <a:pt x="0" y="154617"/>
              </a:lnTo>
              <a:lnTo>
                <a:pt x="0" y="30923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E5E4F-162A-42D6-AEFE-2CA5001DC10C}">
      <dsp:nvSpPr>
        <dsp:cNvPr id="0" name=""/>
        <dsp:cNvSpPr/>
      </dsp:nvSpPr>
      <dsp:spPr>
        <a:xfrm>
          <a:off x="894177" y="1448470"/>
          <a:ext cx="1472543" cy="736271"/>
        </a:xfrm>
        <a:prstGeom prst="rect">
          <a:avLst/>
        </a:prstGeom>
        <a:solidFill>
          <a:schemeClr val="accent4">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Item Creation process</a:t>
          </a:r>
          <a:endParaRPr lang="en-US" sz="2000" kern="1200"/>
        </a:p>
      </dsp:txBody>
      <dsp:txXfrm>
        <a:off x="894177" y="1448470"/>
        <a:ext cx="1472543" cy="736271"/>
      </dsp:txXfrm>
    </dsp:sp>
    <dsp:sp modelId="{D924F7B3-058C-43E5-9DA0-5F5A6C345803}">
      <dsp:nvSpPr>
        <dsp:cNvPr id="0" name=""/>
        <dsp:cNvSpPr/>
      </dsp:nvSpPr>
      <dsp:spPr>
        <a:xfrm>
          <a:off x="3289" y="2493976"/>
          <a:ext cx="1472543" cy="73627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Automatic</a:t>
          </a:r>
          <a:endParaRPr lang="en-US" sz="2000" kern="1200"/>
        </a:p>
      </dsp:txBody>
      <dsp:txXfrm>
        <a:off x="3289" y="2493976"/>
        <a:ext cx="1472543" cy="736271"/>
      </dsp:txXfrm>
    </dsp:sp>
    <dsp:sp modelId="{7EC7D1F3-6B8D-4C7B-B626-BF32056BB867}">
      <dsp:nvSpPr>
        <dsp:cNvPr id="0" name=""/>
        <dsp:cNvSpPr/>
      </dsp:nvSpPr>
      <dsp:spPr>
        <a:xfrm>
          <a:off x="1785066" y="2493976"/>
          <a:ext cx="1472543" cy="73627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Manual</a:t>
          </a:r>
          <a:endParaRPr lang="en-US" sz="2000" kern="1200"/>
        </a:p>
      </dsp:txBody>
      <dsp:txXfrm>
        <a:off x="1785066" y="2493976"/>
        <a:ext cx="1472543" cy="736271"/>
      </dsp:txXfrm>
    </dsp:sp>
    <dsp:sp modelId="{F65B61F3-1E5D-4705-BA76-979B5AB27EE8}">
      <dsp:nvSpPr>
        <dsp:cNvPr id="0" name=""/>
        <dsp:cNvSpPr/>
      </dsp:nvSpPr>
      <dsp:spPr>
        <a:xfrm>
          <a:off x="6239510" y="1448470"/>
          <a:ext cx="1472543" cy="736271"/>
        </a:xfrm>
        <a:prstGeom prst="rect">
          <a:avLst/>
        </a:prstGeom>
        <a:solidFill>
          <a:schemeClr val="accent4">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Details to be entered</a:t>
          </a:r>
          <a:endParaRPr lang="en-US" sz="2000" kern="1200"/>
        </a:p>
      </dsp:txBody>
      <dsp:txXfrm>
        <a:off x="6239510" y="1448470"/>
        <a:ext cx="1472543" cy="736271"/>
      </dsp:txXfrm>
    </dsp:sp>
    <dsp:sp modelId="{7FD3A4AE-BFEB-4C75-A633-32D845108C7D}">
      <dsp:nvSpPr>
        <dsp:cNvPr id="0" name=""/>
        <dsp:cNvSpPr/>
      </dsp:nvSpPr>
      <dsp:spPr>
        <a:xfrm>
          <a:off x="3566844" y="2493976"/>
          <a:ext cx="1472543" cy="73627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Item Description</a:t>
          </a:r>
          <a:endParaRPr lang="en-US" sz="2000" kern="1200"/>
        </a:p>
      </dsp:txBody>
      <dsp:txXfrm>
        <a:off x="3566844" y="2493976"/>
        <a:ext cx="1472543" cy="736271"/>
      </dsp:txXfrm>
    </dsp:sp>
    <dsp:sp modelId="{E869D02C-B62B-444B-AD50-B2C81618F92C}">
      <dsp:nvSpPr>
        <dsp:cNvPr id="0" name=""/>
        <dsp:cNvSpPr/>
      </dsp:nvSpPr>
      <dsp:spPr>
        <a:xfrm>
          <a:off x="5348621" y="2493976"/>
          <a:ext cx="1472543" cy="73627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Long Description</a:t>
          </a:r>
          <a:endParaRPr lang="en-US" sz="2000" kern="1200"/>
        </a:p>
      </dsp:txBody>
      <dsp:txXfrm>
        <a:off x="5348621" y="2493976"/>
        <a:ext cx="1472543" cy="736271"/>
      </dsp:txXfrm>
    </dsp:sp>
    <dsp:sp modelId="{B02DDBA9-BD93-4329-A302-7CB74FBD148B}">
      <dsp:nvSpPr>
        <dsp:cNvPr id="0" name=""/>
        <dsp:cNvSpPr/>
      </dsp:nvSpPr>
      <dsp:spPr>
        <a:xfrm>
          <a:off x="7130399" y="2493976"/>
          <a:ext cx="1472543" cy="73627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Primary UOM</a:t>
          </a:r>
          <a:endParaRPr lang="en-US" sz="2000" kern="1200"/>
        </a:p>
      </dsp:txBody>
      <dsp:txXfrm>
        <a:off x="7130399" y="2493976"/>
        <a:ext cx="1472543" cy="736271"/>
      </dsp:txXfrm>
    </dsp:sp>
    <dsp:sp modelId="{9CAAFD16-91CC-4B60-8923-8C7D5B63D705}">
      <dsp:nvSpPr>
        <dsp:cNvPr id="0" name=""/>
        <dsp:cNvSpPr/>
      </dsp:nvSpPr>
      <dsp:spPr>
        <a:xfrm>
          <a:off x="8912176" y="2493976"/>
          <a:ext cx="1472543" cy="736271"/>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t>Template Name</a:t>
          </a:r>
          <a:endParaRPr lang="en-US" sz="2000" kern="1200"/>
        </a:p>
      </dsp:txBody>
      <dsp:txXfrm>
        <a:off x="8912176" y="2493976"/>
        <a:ext cx="1472543" cy="736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5DF71-1F99-4846-9D88-589681CAA497}">
      <dsp:nvSpPr>
        <dsp:cNvPr id="0" name=""/>
        <dsp:cNvSpPr/>
      </dsp:nvSpPr>
      <dsp:spPr>
        <a:xfrm>
          <a:off x="3790388" y="58483"/>
          <a:ext cx="2807231" cy="280723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Admin option allows change of inventory org or function.</a:t>
          </a:r>
          <a:endParaRPr lang="en-US" sz="2100" kern="1200"/>
        </a:p>
      </dsp:txBody>
      <dsp:txXfrm>
        <a:off x="4164686" y="549749"/>
        <a:ext cx="2058636" cy="1263254"/>
      </dsp:txXfrm>
    </dsp:sp>
    <dsp:sp modelId="{E6FF7A16-AAC4-46C9-81D4-4CCF469DECF1}">
      <dsp:nvSpPr>
        <dsp:cNvPr id="0" name=""/>
        <dsp:cNvSpPr/>
      </dsp:nvSpPr>
      <dsp:spPr>
        <a:xfrm>
          <a:off x="4803331" y="1813003"/>
          <a:ext cx="2807231" cy="280723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Data security handled for the users based on the access required.</a:t>
          </a:r>
          <a:endParaRPr lang="en-US" sz="2100" kern="1200"/>
        </a:p>
      </dsp:txBody>
      <dsp:txXfrm>
        <a:off x="5661876" y="2538205"/>
        <a:ext cx="1684338" cy="1543977"/>
      </dsp:txXfrm>
    </dsp:sp>
    <dsp:sp modelId="{0A286FB7-2BDA-4544-B4F9-A30000818A1C}">
      <dsp:nvSpPr>
        <dsp:cNvPr id="0" name=""/>
        <dsp:cNvSpPr/>
      </dsp:nvSpPr>
      <dsp:spPr>
        <a:xfrm>
          <a:off x="2777446" y="1813003"/>
          <a:ext cx="2807231" cy="280723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Attributes can be updated at the organization level.</a:t>
          </a:r>
          <a:endParaRPr lang="en-US" sz="2100" kern="1200"/>
        </a:p>
      </dsp:txBody>
      <dsp:txXfrm>
        <a:off x="3041793" y="2538205"/>
        <a:ext cx="1684338" cy="15439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D2040-C1AC-44F8-938F-B8F29764D11F}">
      <dsp:nvSpPr>
        <dsp:cNvPr id="0" name=""/>
        <dsp:cNvSpPr/>
      </dsp:nvSpPr>
      <dsp:spPr>
        <a:xfrm>
          <a:off x="3161424" y="3579"/>
          <a:ext cx="1557186" cy="7785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smtClean="0"/>
            <a:t>Transactions Tab </a:t>
          </a:r>
          <a:r>
            <a:rPr lang="en-US" sz="1300" kern="1200" smtClean="0">
              <a:sym typeface="Wingdings" panose="05000000000000000000" pitchFamily="2" charset="2"/>
            </a:rPr>
            <a:t></a:t>
          </a:r>
          <a:r>
            <a:rPr lang="en-US" sz="1300" kern="1200" smtClean="0"/>
            <a:t> Templates Form</a:t>
          </a:r>
          <a:endParaRPr lang="en-US" sz="1300" kern="1200"/>
        </a:p>
      </dsp:txBody>
      <dsp:txXfrm>
        <a:off x="3184228" y="26383"/>
        <a:ext cx="1511578" cy="732985"/>
      </dsp:txXfrm>
    </dsp:sp>
    <dsp:sp modelId="{713ECC5B-EC03-4462-BB02-E2CC3E15CB17}">
      <dsp:nvSpPr>
        <dsp:cNvPr id="0" name=""/>
        <dsp:cNvSpPr/>
      </dsp:nvSpPr>
      <dsp:spPr>
        <a:xfrm>
          <a:off x="3317142" y="782172"/>
          <a:ext cx="155718" cy="583945"/>
        </a:xfrm>
        <a:custGeom>
          <a:avLst/>
          <a:gdLst/>
          <a:ahLst/>
          <a:cxnLst/>
          <a:rect l="0" t="0" r="0" b="0"/>
          <a:pathLst>
            <a:path>
              <a:moveTo>
                <a:pt x="0" y="0"/>
              </a:moveTo>
              <a:lnTo>
                <a:pt x="0" y="583945"/>
              </a:lnTo>
              <a:lnTo>
                <a:pt x="155718" y="5839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A5C9F-FBA4-4FD5-8775-94DC0288F084}">
      <dsp:nvSpPr>
        <dsp:cNvPr id="0" name=""/>
        <dsp:cNvSpPr/>
      </dsp:nvSpPr>
      <dsp:spPr>
        <a:xfrm>
          <a:off x="3472861" y="976820"/>
          <a:ext cx="1245749" cy="77859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smtClean="0"/>
            <a:t>ATO Item</a:t>
          </a:r>
          <a:endParaRPr lang="en-US" sz="2000" kern="1200"/>
        </a:p>
      </dsp:txBody>
      <dsp:txXfrm>
        <a:off x="3495665" y="999624"/>
        <a:ext cx="1200141" cy="732985"/>
      </dsp:txXfrm>
    </dsp:sp>
    <dsp:sp modelId="{7990755C-6B72-48F4-81A1-D68A8603271C}">
      <dsp:nvSpPr>
        <dsp:cNvPr id="0" name=""/>
        <dsp:cNvSpPr/>
      </dsp:nvSpPr>
      <dsp:spPr>
        <a:xfrm>
          <a:off x="3317142" y="782172"/>
          <a:ext cx="155718" cy="1557186"/>
        </a:xfrm>
        <a:custGeom>
          <a:avLst/>
          <a:gdLst/>
          <a:ahLst/>
          <a:cxnLst/>
          <a:rect l="0" t="0" r="0" b="0"/>
          <a:pathLst>
            <a:path>
              <a:moveTo>
                <a:pt x="0" y="0"/>
              </a:moveTo>
              <a:lnTo>
                <a:pt x="0" y="1557186"/>
              </a:lnTo>
              <a:lnTo>
                <a:pt x="155718" y="155718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D7AAB-E4D4-4464-9925-5D8BE0A67EDE}">
      <dsp:nvSpPr>
        <dsp:cNvPr id="0" name=""/>
        <dsp:cNvSpPr/>
      </dsp:nvSpPr>
      <dsp:spPr>
        <a:xfrm>
          <a:off x="3472861" y="1950062"/>
          <a:ext cx="1245749" cy="77859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smtClean="0"/>
            <a:t>ATO Model</a:t>
          </a:r>
          <a:endParaRPr lang="en-US" sz="2000" kern="1200"/>
        </a:p>
      </dsp:txBody>
      <dsp:txXfrm>
        <a:off x="3495665" y="1972866"/>
        <a:ext cx="1200141" cy="732985"/>
      </dsp:txXfrm>
    </dsp:sp>
    <dsp:sp modelId="{B3D59802-12DC-4982-A85A-D5AB004C4BE4}">
      <dsp:nvSpPr>
        <dsp:cNvPr id="0" name=""/>
        <dsp:cNvSpPr/>
      </dsp:nvSpPr>
      <dsp:spPr>
        <a:xfrm>
          <a:off x="3317142" y="782172"/>
          <a:ext cx="155718" cy="2530428"/>
        </a:xfrm>
        <a:custGeom>
          <a:avLst/>
          <a:gdLst/>
          <a:ahLst/>
          <a:cxnLst/>
          <a:rect l="0" t="0" r="0" b="0"/>
          <a:pathLst>
            <a:path>
              <a:moveTo>
                <a:pt x="0" y="0"/>
              </a:moveTo>
              <a:lnTo>
                <a:pt x="0" y="2530428"/>
              </a:lnTo>
              <a:lnTo>
                <a:pt x="155718" y="253042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72D9A-BD89-415A-8235-DFA86DBEC945}">
      <dsp:nvSpPr>
        <dsp:cNvPr id="0" name=""/>
        <dsp:cNvSpPr/>
      </dsp:nvSpPr>
      <dsp:spPr>
        <a:xfrm>
          <a:off x="3472861" y="2923304"/>
          <a:ext cx="1245749" cy="77859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smtClean="0"/>
            <a:t>Finished Good</a:t>
          </a:r>
          <a:endParaRPr lang="en-US" sz="2000" kern="1200"/>
        </a:p>
      </dsp:txBody>
      <dsp:txXfrm>
        <a:off x="3495665" y="2946108"/>
        <a:ext cx="1200141" cy="732985"/>
      </dsp:txXfrm>
    </dsp:sp>
    <dsp:sp modelId="{2C49C6CB-E913-4B23-8A5F-6A1D35BE998B}">
      <dsp:nvSpPr>
        <dsp:cNvPr id="0" name=""/>
        <dsp:cNvSpPr/>
      </dsp:nvSpPr>
      <dsp:spPr>
        <a:xfrm>
          <a:off x="3317142" y="782172"/>
          <a:ext cx="155718" cy="3503670"/>
        </a:xfrm>
        <a:custGeom>
          <a:avLst/>
          <a:gdLst/>
          <a:ahLst/>
          <a:cxnLst/>
          <a:rect l="0" t="0" r="0" b="0"/>
          <a:pathLst>
            <a:path>
              <a:moveTo>
                <a:pt x="0" y="0"/>
              </a:moveTo>
              <a:lnTo>
                <a:pt x="0" y="3503670"/>
              </a:lnTo>
              <a:lnTo>
                <a:pt x="155718" y="350367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33438-1F68-4410-B45F-3E16098BC1DC}">
      <dsp:nvSpPr>
        <dsp:cNvPr id="0" name=""/>
        <dsp:cNvSpPr/>
      </dsp:nvSpPr>
      <dsp:spPr>
        <a:xfrm>
          <a:off x="3472861" y="3896546"/>
          <a:ext cx="1245749" cy="77859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smtClean="0"/>
            <a:t>Purchased Item</a:t>
          </a:r>
          <a:endParaRPr lang="en-US" sz="2000" kern="1200"/>
        </a:p>
      </dsp:txBody>
      <dsp:txXfrm>
        <a:off x="3495665" y="3919350"/>
        <a:ext cx="1200141" cy="732985"/>
      </dsp:txXfrm>
    </dsp:sp>
    <dsp:sp modelId="{41D03B7F-285A-46BF-A1F0-3C5467DA7055}">
      <dsp:nvSpPr>
        <dsp:cNvPr id="0" name=""/>
        <dsp:cNvSpPr/>
      </dsp:nvSpPr>
      <dsp:spPr>
        <a:xfrm>
          <a:off x="659055" y="1914224"/>
          <a:ext cx="2118677" cy="7785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smtClean="0"/>
            <a:t>One time Setup of flag to define the workflow process for each of the templates</a:t>
          </a:r>
          <a:endParaRPr lang="en-US" sz="1300" kern="1200" dirty="0"/>
        </a:p>
      </dsp:txBody>
      <dsp:txXfrm>
        <a:off x="681859" y="1937028"/>
        <a:ext cx="2073069" cy="7329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4/7/2019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 is about</a:t>
            </a:r>
            <a:r>
              <a:rPr lang="en-US" baseline="0" dirty="0" smtClean="0"/>
              <a:t> creating and maintaining item master data in EBS. Based on the industry type, there might be different requirements in how we create and maintain items. There are several departments within the organization involved in providing the inputs for an item. This is a custom framework that can be used for item creation and update in EBS. We will discuss about the features and advantages of this solution as compared to the standard features in EBS.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a:t>
            </a:fld>
            <a:endParaRPr lang="en-US"/>
          </a:p>
        </p:txBody>
      </p:sp>
    </p:spTree>
    <p:extLst>
      <p:ext uri="{BB962C8B-B14F-4D97-AF65-F5344CB8AC3E}">
        <p14:creationId xmlns:p14="http://schemas.microsoft.com/office/powerpoint/2010/main" val="30834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a:t>
            </a:r>
            <a:r>
              <a:rPr lang="en-US" baseline="0" dirty="0" smtClean="0"/>
              <a:t> item codes that are already created in the application are available in this report. Engineering department can choose one of them in the drill down report and them move on to enter the attributes. Items here are processed one at a time as they have to go through the workflow.</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21</a:t>
            </a:fld>
            <a:endParaRPr lang="en-US"/>
          </a:p>
        </p:txBody>
      </p:sp>
    </p:spTree>
    <p:extLst>
      <p:ext uri="{BB962C8B-B14F-4D97-AF65-F5344CB8AC3E}">
        <p14:creationId xmlns:p14="http://schemas.microsoft.com/office/powerpoint/2010/main" val="92621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all the departments have entered the attributes ,the item code will be created for the organization selected and also for the master organization.</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24</a:t>
            </a:fld>
            <a:endParaRPr lang="en-US"/>
          </a:p>
        </p:txBody>
      </p:sp>
    </p:spTree>
    <p:extLst>
      <p:ext uri="{BB962C8B-B14F-4D97-AF65-F5344CB8AC3E}">
        <p14:creationId xmlns:p14="http://schemas.microsoft.com/office/powerpoint/2010/main" val="428312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Pending Items Report displays the items created from the IMDM transaction system that are pending to be transferred to Oracle Applications. The attributes for the items are to be updated before it is transferred to Oracle Apps. The workflow starts with the Engineering attribute followed by Sales category, Planning attributes, Store attributes, Purchase attributes, QA attributes, Costing attributes, Tax attributes and Manufacturing attributes. Once all the attributes are updated,</a:t>
            </a:r>
            <a:r>
              <a:rPr lang="en-IN" sz="1200" kern="1200" dirty="0" smtClean="0">
                <a:solidFill>
                  <a:schemeClr val="tx1"/>
                </a:solidFill>
                <a:effectLst/>
                <a:latin typeface="+mn-lt"/>
                <a:ea typeface="+mn-ea"/>
                <a:cs typeface="+mn-cs"/>
              </a:rPr>
              <a:t> and Status =’CLOSED’</a:t>
            </a:r>
            <a:r>
              <a:rPr lang="en-US" sz="1200" kern="1200" dirty="0" smtClean="0">
                <a:solidFill>
                  <a:schemeClr val="tx1"/>
                </a:solidFill>
                <a:effectLst/>
                <a:latin typeface="+mn-lt"/>
                <a:ea typeface="+mn-ea"/>
                <a:cs typeface="+mn-cs"/>
              </a:rPr>
              <a:t>the items are moved to the Transfer to Apps tab.</a:t>
            </a:r>
            <a:r>
              <a:rPr lang="en-IN" sz="1200" kern="1200" dirty="0" smtClean="0">
                <a:solidFill>
                  <a:schemeClr val="tx1"/>
                </a:solidFill>
                <a:effectLst/>
                <a:latin typeface="+mn-lt"/>
                <a:ea typeface="+mn-ea"/>
                <a:cs typeface="+mn-cs"/>
              </a:rPr>
              <a:t>In Engineering  </a:t>
            </a:r>
            <a:r>
              <a:rPr lang="en-IN" sz="1200" kern="1200" dirty="0" err="1" smtClean="0">
                <a:solidFill>
                  <a:schemeClr val="tx1"/>
                </a:solidFill>
                <a:effectLst/>
                <a:latin typeface="+mn-lt"/>
                <a:ea typeface="+mn-ea"/>
                <a:cs typeface="+mn-cs"/>
              </a:rPr>
              <a:t>Department,DFF</a:t>
            </a:r>
            <a:r>
              <a:rPr lang="en-IN" sz="1200" kern="1200" dirty="0" smtClean="0">
                <a:solidFill>
                  <a:schemeClr val="tx1"/>
                </a:solidFill>
                <a:effectLst/>
                <a:latin typeface="+mn-lt"/>
                <a:ea typeface="+mn-ea"/>
                <a:cs typeface="+mn-cs"/>
              </a:rPr>
              <a:t> values are able to update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33</a:t>
            </a:fld>
            <a:endParaRPr lang="en-US"/>
          </a:p>
        </p:txBody>
      </p:sp>
    </p:spTree>
    <p:extLst>
      <p:ext uri="{BB962C8B-B14F-4D97-AF65-F5344CB8AC3E}">
        <p14:creationId xmlns:p14="http://schemas.microsoft.com/office/powerpoint/2010/main" val="162857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Approval data loaded to this report</a:t>
            </a:r>
            <a:r>
              <a:rPr lang="en-US" baseline="0" dirty="0" smtClean="0"/>
              <a:t> and can be moved to EBS from this report</a:t>
            </a:r>
          </a:p>
          <a:p>
            <a:r>
              <a:rPr lang="en-US" sz="1200" kern="1200" dirty="0" smtClean="0">
                <a:solidFill>
                  <a:schemeClr val="tx1"/>
                </a:solidFill>
                <a:effectLst/>
                <a:latin typeface="+mn-lt"/>
                <a:ea typeface="+mn-ea"/>
                <a:cs typeface="+mn-cs"/>
              </a:rPr>
              <a:t>All the items from the Pending Items Report are available in the Transfer to Apps report ready to be transferred to Oracle Apps if all the mandatory attributes are updated.</a:t>
            </a:r>
            <a:r>
              <a:rPr lang="en-IN" sz="1200" kern="1200" dirty="0" smtClean="0">
                <a:solidFill>
                  <a:schemeClr val="tx1"/>
                </a:solidFill>
                <a:effectLst/>
                <a:latin typeface="+mn-lt"/>
                <a:ea typeface="+mn-ea"/>
                <a:cs typeface="+mn-cs"/>
              </a:rPr>
              <a:t>Child Org also able to assign in Transfer to Apps tab.</a:t>
            </a:r>
            <a:endParaRPr lang="en-US"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Different attributes for Master and Child Org during Item Creation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moving the items to Apps, below are the possibilities of defining different Attributes</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Only the Org level attributes can be updated in both Master and Child Org For example Check ATP, ATP </a:t>
            </a:r>
          </a:p>
          <a:p>
            <a:r>
              <a:rPr lang="en-US" sz="1200" kern="1200" dirty="0" smtClean="0">
                <a:solidFill>
                  <a:schemeClr val="tx1"/>
                </a:solidFill>
                <a:effectLst/>
                <a:latin typeface="+mn-lt"/>
                <a:ea typeface="+mn-ea"/>
                <a:cs typeface="+mn-cs"/>
              </a:rPr>
              <a:t>     Components, DFF Values</a:t>
            </a:r>
          </a:p>
          <a:p>
            <a:r>
              <a:rPr lang="en-US" sz="1200" kern="1200" dirty="0" smtClean="0">
                <a:solidFill>
                  <a:schemeClr val="tx1"/>
                </a:solidFill>
                <a:effectLst/>
                <a:latin typeface="+mn-lt"/>
                <a:ea typeface="+mn-ea"/>
                <a:cs typeface="+mn-cs"/>
              </a:rPr>
              <a:t>(ii) If the Master level attributes are changed, then it will not be updated in Child Org </a:t>
            </a:r>
          </a:p>
          <a:p>
            <a:r>
              <a:rPr lang="en-US" sz="1200" kern="1200" dirty="0" smtClean="0">
                <a:solidFill>
                  <a:schemeClr val="tx1"/>
                </a:solidFill>
                <a:effectLst/>
                <a:latin typeface="+mn-lt"/>
                <a:ea typeface="+mn-ea"/>
                <a:cs typeface="+mn-cs"/>
              </a:rPr>
              <a:t>(iii) If the Child level attributes are changed, then it will be updated in Child Org only </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34</a:t>
            </a:fld>
            <a:endParaRPr lang="en-US"/>
          </a:p>
        </p:txBody>
      </p:sp>
    </p:spTree>
    <p:extLst>
      <p:ext uri="{BB962C8B-B14F-4D97-AF65-F5344CB8AC3E}">
        <p14:creationId xmlns:p14="http://schemas.microsoft.com/office/powerpoint/2010/main" val="337174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company was founded in 2006 in both US and India. We have 200+ employees and work primarily on Oracle technologies. We provide Oracle based solutions to our customers using a process driven global delivery model.</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a:t>
            </a:fld>
            <a:endParaRPr lang="en-US"/>
          </a:p>
        </p:txBody>
      </p:sp>
    </p:spTree>
    <p:extLst>
      <p:ext uri="{BB962C8B-B14F-4D97-AF65-F5344CB8AC3E}">
        <p14:creationId xmlns:p14="http://schemas.microsoft.com/office/powerpoint/2010/main" val="52708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company was founded in 2006 in both US and India. We have 200+ employees and work primarily on Oracle technologies. We provide Oracle based solutions to our customers using a process driven global delivery model.</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a:t>
            </a:fld>
            <a:endParaRPr lang="en-US"/>
          </a:p>
        </p:txBody>
      </p:sp>
    </p:spTree>
    <p:extLst>
      <p:ext uri="{BB962C8B-B14F-4D97-AF65-F5344CB8AC3E}">
        <p14:creationId xmlns:p14="http://schemas.microsoft.com/office/powerpoint/2010/main" val="393497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begin with the highlights or the important features of this custom solution – The Item Master Data Management as against the features of Oracle EBS. Then we will discuss about the item code and the templates – how they are being handled. Then move on to the workflow process that was built around creation of items. We also have add-on features of uploading mass items and several custom reports that helps us in generating item data. We will see a short demo on how this solution works. With that we will conclude after Q &amp; A.</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5</a:t>
            </a:fld>
            <a:endParaRPr lang="en-US"/>
          </a:p>
        </p:txBody>
      </p:sp>
    </p:spTree>
    <p:extLst>
      <p:ext uri="{BB962C8B-B14F-4D97-AF65-F5344CB8AC3E}">
        <p14:creationId xmlns:p14="http://schemas.microsoft.com/office/powerpoint/2010/main" val="74816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Custom solution to manage Item Master data in Oracle EBS.</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9</a:t>
            </a:fld>
            <a:endParaRPr lang="en-US"/>
          </a:p>
        </p:txBody>
      </p:sp>
    </p:spTree>
    <p:extLst>
      <p:ext uri="{BB962C8B-B14F-4D97-AF65-F5344CB8AC3E}">
        <p14:creationId xmlns:p14="http://schemas.microsoft.com/office/powerpoint/2010/main" val="162954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Unique item code is generated when automatic option is chosen</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12</a:t>
            </a:fld>
            <a:endParaRPr lang="en-US"/>
          </a:p>
        </p:txBody>
      </p:sp>
    </p:spTree>
    <p:extLst>
      <p:ext uri="{BB962C8B-B14F-4D97-AF65-F5344CB8AC3E}">
        <p14:creationId xmlns:p14="http://schemas.microsoft.com/office/powerpoint/2010/main" val="409315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 options – switch departments &amp; switch organizations.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13</a:t>
            </a:fld>
            <a:endParaRPr lang="en-US"/>
          </a:p>
        </p:txBody>
      </p:sp>
    </p:spTree>
    <p:extLst>
      <p:ext uri="{BB962C8B-B14F-4D97-AF65-F5344CB8AC3E}">
        <p14:creationId xmlns:p14="http://schemas.microsoft.com/office/powerpoint/2010/main" val="250640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15</a:t>
            </a:fld>
            <a:endParaRPr lang="en-US"/>
          </a:p>
        </p:txBody>
      </p:sp>
    </p:spTree>
    <p:extLst>
      <p:ext uri="{BB962C8B-B14F-4D97-AF65-F5344CB8AC3E}">
        <p14:creationId xmlns:p14="http://schemas.microsoft.com/office/powerpoint/2010/main" val="355492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Configurable and customizable workflow framework</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18</a:t>
            </a:fld>
            <a:endParaRPr lang="en-US"/>
          </a:p>
        </p:txBody>
      </p:sp>
    </p:spTree>
    <p:extLst>
      <p:ext uri="{BB962C8B-B14F-4D97-AF65-F5344CB8AC3E}">
        <p14:creationId xmlns:p14="http://schemas.microsoft.com/office/powerpoint/2010/main" val="1743614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A010C97-F49F-8C4C-9294-8813F3F4CD27}"/>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32C5590-480D-4842-BE6F-79F32126D328}"/>
              </a:ext>
            </a:extLst>
          </p:cNvPr>
          <p:cNvSpPr>
            <a:spLocks noGrp="1"/>
          </p:cNvSpPr>
          <p:nvPr>
            <p:ph type="ctrTitle" hasCustomPrompt="1"/>
          </p:nvPr>
        </p:nvSpPr>
        <p:spPr>
          <a:xfrm>
            <a:off x="6440386" y="1169931"/>
            <a:ext cx="5351812" cy="4571650"/>
          </a:xfrm>
        </p:spPr>
        <p:txBody>
          <a:bodyPr anchor="ctr">
            <a:noAutofit/>
          </a:bodyPr>
          <a:lstStyle>
            <a:lvl1pPr>
              <a:defRPr sz="4000">
                <a:solidFill>
                  <a:schemeClr val="tx1"/>
                </a:solidFill>
              </a:defRPr>
            </a:lvl1pPr>
          </a:lstStyle>
          <a:p>
            <a:r>
              <a:rPr lang="en-US" dirty="0"/>
              <a:t>Divider Slide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875" y="205428"/>
            <a:ext cx="8879390" cy="1035171"/>
          </a:xfrm>
        </p:spPr>
        <p:txBody>
          <a:bodyPr anchor="b"/>
          <a:lstStyle/>
          <a:p>
            <a:r>
              <a:rPr lang="en-US"/>
              <a:t>Click to edit Master title style</a:t>
            </a:r>
            <a:endParaRPr lang="en-US" dirty="0"/>
          </a:p>
        </p:txBody>
      </p:sp>
      <p:sp>
        <p:nvSpPr>
          <p:cNvPr id="4" name="Text Placeholder 2"/>
          <p:cNvSpPr>
            <a:spLocks noGrp="1"/>
          </p:cNvSpPr>
          <p:nvPr>
            <p:ph idx="1"/>
          </p:nvPr>
        </p:nvSpPr>
        <p:spPr>
          <a:xfrm>
            <a:off x="350875" y="1456267"/>
            <a:ext cx="10388009" cy="46787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920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7930447" y="2878294"/>
            <a:ext cx="2425700" cy="490537"/>
          </a:xfrm>
        </p:spPr>
        <p:txBody>
          <a:bodyPr>
            <a:normAutofit/>
          </a:bodyPr>
          <a:lstStyle>
            <a:lvl1pPr marL="0" indent="0">
              <a:buNone/>
              <a:defRPr sz="1800" b="1">
                <a:solidFill>
                  <a:schemeClr val="tx1"/>
                </a:solidFill>
              </a:defRPr>
            </a:lvl1pPr>
          </a:lstStyle>
          <a:p>
            <a:pPr lvl="0"/>
            <a:r>
              <a:rPr lang="en-US" dirty="0"/>
              <a:t>123456789</a:t>
            </a:r>
          </a:p>
        </p:txBody>
      </p:sp>
      <p:sp>
        <p:nvSpPr>
          <p:cNvPr id="17" name="Text Placeholder 16"/>
          <p:cNvSpPr>
            <a:spLocks noGrp="1"/>
          </p:cNvSpPr>
          <p:nvPr>
            <p:ph type="body" sz="quarter" idx="18" hasCustomPrompt="1"/>
          </p:nvPr>
        </p:nvSpPr>
        <p:spPr>
          <a:xfrm>
            <a:off x="516040" y="1555156"/>
            <a:ext cx="5843588" cy="1544637"/>
          </a:xfrm>
        </p:spPr>
        <p:txBody>
          <a:bodyPr anchor="b">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7C3A7A"/>
                </a:solidFill>
              </a:defRPr>
            </a:lvl1pPr>
          </a:lstStyle>
          <a:p>
            <a:pPr lvl="0"/>
            <a:r>
              <a:rPr lang="en-US" dirty="0"/>
              <a:t>Title of Presentation</a:t>
            </a:r>
          </a:p>
        </p:txBody>
      </p:sp>
      <p:sp>
        <p:nvSpPr>
          <p:cNvPr id="19" name="Text Placeholder 18"/>
          <p:cNvSpPr>
            <a:spLocks noGrp="1"/>
          </p:cNvSpPr>
          <p:nvPr>
            <p:ph type="body" sz="quarter" idx="19" hasCustomPrompt="1"/>
          </p:nvPr>
        </p:nvSpPr>
        <p:spPr>
          <a:xfrm>
            <a:off x="516040" y="347271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7930058" y="252347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7930058" y="3744914"/>
            <a:ext cx="2426089" cy="400110"/>
          </a:xfrm>
          <a:prstGeom prst="rect">
            <a:avLst/>
          </a:prstGeom>
          <a:noFill/>
        </p:spPr>
        <p:txBody>
          <a:bodyPr wrap="square" rtlCol="0">
            <a:spAutoFit/>
          </a:bodyPr>
          <a:lstStyle/>
          <a:p>
            <a:r>
              <a:rPr lang="en-US" sz="2000" b="1" i="0" dirty="0">
                <a:solidFill>
                  <a:srgbClr val="636462"/>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7930058" y="5427470"/>
            <a:ext cx="3211512"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7930058" y="4082857"/>
            <a:ext cx="3211512"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516040" y="513222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37091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4432680" y="4985022"/>
            <a:ext cx="3103185" cy="490537"/>
          </a:xfrm>
        </p:spPr>
        <p:txBody>
          <a:bodyPr>
            <a:normAutofit/>
          </a:bodyPr>
          <a:lstStyle>
            <a:lvl1pPr marL="0" indent="0" algn="ctr">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3174206" y="2055602"/>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rgbClr val="7C3A7A"/>
                </a:solidFill>
              </a:defRPr>
            </a:lvl1pPr>
          </a:lstStyle>
          <a:p>
            <a:pPr lvl="0"/>
            <a:r>
              <a:rPr lang="en-US" dirty="0"/>
              <a:t>Q&amp;A</a:t>
            </a:r>
          </a:p>
        </p:txBody>
      </p:sp>
      <p:sp>
        <p:nvSpPr>
          <p:cNvPr id="19" name="Text Placeholder 18"/>
          <p:cNvSpPr>
            <a:spLocks noGrp="1"/>
          </p:cNvSpPr>
          <p:nvPr>
            <p:ph type="body" sz="quarter" idx="19" hasCustomPrompt="1"/>
          </p:nvPr>
        </p:nvSpPr>
        <p:spPr>
          <a:xfrm>
            <a:off x="3174206" y="3285810"/>
            <a:ext cx="5843588" cy="689108"/>
          </a:xfrm>
        </p:spPr>
        <p:txBody>
          <a:bodyPr>
            <a:noAutofit/>
          </a:bodyPr>
          <a:lstStyle>
            <a:lvl1pPr marL="0" indent="0" algn="ctr">
              <a:buNone/>
              <a:defRPr sz="2800">
                <a:solidFill>
                  <a:srgbClr val="636462"/>
                </a:solidFill>
              </a:defRPr>
            </a:lvl1pPr>
          </a:lstStyle>
          <a:p>
            <a:pPr lvl="0"/>
            <a:r>
              <a:rPr lang="en-US" dirty="0"/>
              <a:t>Presenter’s email</a:t>
            </a:r>
          </a:p>
        </p:txBody>
      </p:sp>
      <p:sp>
        <p:nvSpPr>
          <p:cNvPr id="2" name="TextBox 1"/>
          <p:cNvSpPr txBox="1"/>
          <p:nvPr userDrawn="1"/>
        </p:nvSpPr>
        <p:spPr>
          <a:xfrm>
            <a:off x="4883148" y="4509037"/>
            <a:ext cx="2202251" cy="400110"/>
          </a:xfrm>
          <a:prstGeom prst="rect">
            <a:avLst/>
          </a:prstGeom>
          <a:noFill/>
        </p:spPr>
        <p:txBody>
          <a:bodyPr wrap="square" rtlCol="0">
            <a:spAutoFit/>
          </a:bodyPr>
          <a:lstStyle/>
          <a:p>
            <a:pPr algn="ctr"/>
            <a:r>
              <a:rPr lang="en-US" sz="2000" b="1" i="0" dirty="0">
                <a:solidFill>
                  <a:srgbClr val="7C3A7A"/>
                </a:solidFill>
                <a:latin typeface="Arial" charset="0"/>
                <a:ea typeface="Arial" charset="0"/>
                <a:cs typeface="Arial" charset="0"/>
              </a:rPr>
              <a:t>Session ID:</a:t>
            </a:r>
          </a:p>
        </p:txBody>
      </p:sp>
      <p:sp>
        <p:nvSpPr>
          <p:cNvPr id="9" name="TextBox 8"/>
          <p:cNvSpPr txBox="1"/>
          <p:nvPr userDrawn="1"/>
        </p:nvSpPr>
        <p:spPr>
          <a:xfrm>
            <a:off x="3174206" y="5846252"/>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13140"/>
            <a:ext cx="11201400" cy="4451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1" r:id="rId4"/>
    <p:sldLayoutId id="2147483665" r:id="rId5"/>
    <p:sldLayoutId id="2147483649" r:id="rId6"/>
    <p:sldLayoutId id="2147483664" r:id="rId7"/>
  </p:sldLayoutIdLst>
  <p:hf hdr="0" ftr="0" dt="0"/>
  <p:txStyles>
    <p:titleStyle>
      <a:lvl1pPr algn="l" defTabSz="457200" rtl="0" eaLnBrk="1" latinLnBrk="0" hangingPunct="1">
        <a:spcBef>
          <a:spcPct val="0"/>
        </a:spcBef>
        <a:buNone/>
        <a:defRPr sz="3000" b="1" kern="1200">
          <a:solidFill>
            <a:srgbClr val="7C3A7A"/>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7.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9.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0.pn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5.pn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6.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8.png"/><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20.xml"/><Relationship Id="rId7" Type="http://schemas.openxmlformats.org/officeDocument/2006/relationships/image" Target="../media/image39.png"/><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41.pn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42.png"/><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10683</a:t>
            </a:r>
          </a:p>
        </p:txBody>
      </p:sp>
      <p:sp>
        <p:nvSpPr>
          <p:cNvPr id="3" name="Text Placeholder 2"/>
          <p:cNvSpPr>
            <a:spLocks noGrp="1"/>
          </p:cNvSpPr>
          <p:nvPr>
            <p:ph type="body" sz="quarter" idx="18"/>
          </p:nvPr>
        </p:nvSpPr>
        <p:spPr/>
        <p:txBody>
          <a:bodyPr>
            <a:normAutofit fontScale="92500" lnSpcReduction="10000"/>
          </a:bodyPr>
          <a:lstStyle/>
          <a:p>
            <a:r>
              <a:rPr lang="en-US" dirty="0"/>
              <a:t>Redefining Item Master for Easy Maintenance in E-Business Suite</a:t>
            </a:r>
          </a:p>
        </p:txBody>
      </p:sp>
      <p:sp>
        <p:nvSpPr>
          <p:cNvPr id="4" name="Text Placeholder 3"/>
          <p:cNvSpPr>
            <a:spLocks noGrp="1"/>
          </p:cNvSpPr>
          <p:nvPr>
            <p:ph type="body" sz="quarter" idx="19"/>
          </p:nvPr>
        </p:nvSpPr>
        <p:spPr/>
        <p:txBody>
          <a:bodyPr/>
          <a:lstStyle/>
          <a:p>
            <a:r>
              <a:rPr lang="en-US" dirty="0" smtClean="0"/>
              <a:t>Item Maintenance in EBS</a:t>
            </a:r>
            <a:endParaRPr lang="en-US" dirty="0"/>
          </a:p>
        </p:txBody>
      </p:sp>
      <p:sp>
        <p:nvSpPr>
          <p:cNvPr id="5" name="Text Placeholder 4"/>
          <p:cNvSpPr>
            <a:spLocks noGrp="1"/>
          </p:cNvSpPr>
          <p:nvPr>
            <p:ph type="body" sz="quarter" idx="20"/>
          </p:nvPr>
        </p:nvSpPr>
        <p:spPr/>
        <p:txBody>
          <a:bodyPr/>
          <a:lstStyle/>
          <a:p>
            <a:r>
              <a:rPr lang="en-US" dirty="0" smtClean="0"/>
              <a:t>April-2019</a:t>
            </a:r>
            <a:endParaRPr lang="en-US" dirty="0"/>
          </a:p>
        </p:txBody>
      </p:sp>
      <p:sp>
        <p:nvSpPr>
          <p:cNvPr id="6" name="Text Placeholder 5"/>
          <p:cNvSpPr>
            <a:spLocks noGrp="1"/>
          </p:cNvSpPr>
          <p:nvPr>
            <p:ph type="body" sz="quarter" idx="21"/>
          </p:nvPr>
        </p:nvSpPr>
        <p:spPr/>
        <p:txBody>
          <a:bodyPr/>
          <a:lstStyle/>
          <a:p>
            <a:r>
              <a:rPr lang="en-US" dirty="0"/>
              <a:t>Archana Raghu PMP®</a:t>
            </a:r>
          </a:p>
          <a:p>
            <a:r>
              <a:rPr lang="en-US" dirty="0"/>
              <a:t>Project Lead</a:t>
            </a:r>
          </a:p>
          <a:p>
            <a:r>
              <a:rPr lang="en-US" dirty="0"/>
              <a:t>Doyen Systems </a:t>
            </a:r>
            <a:r>
              <a:rPr lang="en-US" dirty="0" err="1"/>
              <a:t>Pvt</a:t>
            </a:r>
            <a:r>
              <a:rPr lang="en-US" dirty="0"/>
              <a:t> Ltd.</a:t>
            </a:r>
          </a:p>
        </p:txBody>
      </p:sp>
    </p:spTree>
    <p:extLst>
      <p:ext uri="{BB962C8B-B14F-4D97-AF65-F5344CB8AC3E}">
        <p14:creationId xmlns:p14="http://schemas.microsoft.com/office/powerpoint/2010/main" val="29692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805433"/>
              </p:ext>
            </p:extLst>
          </p:nvPr>
        </p:nvGraphicFramePr>
        <p:xfrm>
          <a:off x="350875" y="1433021"/>
          <a:ext cx="10388009" cy="6646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50875" y="1269958"/>
            <a:ext cx="2540119" cy="2467336"/>
          </a:xfrm>
          <a:prstGeom prst="rect">
            <a:avLst/>
          </a:prstGeom>
        </p:spPr>
      </p:pic>
      <p:pic>
        <p:nvPicPr>
          <p:cNvPr id="6" name="Picture 5"/>
          <p:cNvPicPr>
            <a:picLocks noChangeAspect="1"/>
          </p:cNvPicPr>
          <p:nvPr/>
        </p:nvPicPr>
        <p:blipFill>
          <a:blip r:embed="rId8"/>
          <a:stretch>
            <a:fillRect/>
          </a:stretch>
        </p:blipFill>
        <p:spPr>
          <a:xfrm>
            <a:off x="8203158" y="1433021"/>
            <a:ext cx="2224097" cy="2048511"/>
          </a:xfrm>
          <a:prstGeom prst="rect">
            <a:avLst/>
          </a:prstGeom>
        </p:spPr>
      </p:pic>
    </p:spTree>
    <p:extLst>
      <p:ext uri="{BB962C8B-B14F-4D97-AF65-F5344CB8AC3E}">
        <p14:creationId xmlns:p14="http://schemas.microsoft.com/office/powerpoint/2010/main" val="52222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Item Code &amp; Item Template</a:t>
            </a:r>
            <a:endParaRPr lang="en-US" dirty="0"/>
          </a:p>
        </p:txBody>
      </p:sp>
    </p:spTree>
    <p:extLst>
      <p:ext uri="{BB962C8B-B14F-4D97-AF65-F5344CB8AC3E}">
        <p14:creationId xmlns:p14="http://schemas.microsoft.com/office/powerpoint/2010/main" val="3757648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Code Creation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1805179"/>
              </p:ext>
            </p:extLst>
          </p:nvPr>
        </p:nvGraphicFramePr>
        <p:xfrm>
          <a:off x="350875" y="446329"/>
          <a:ext cx="10388009"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2555" y="4141384"/>
            <a:ext cx="59340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56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Org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552103"/>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8466019" y="471629"/>
            <a:ext cx="2547724" cy="2555173"/>
          </a:xfrm>
          <a:prstGeom prst="rect">
            <a:avLst/>
          </a:prstGeom>
        </p:spPr>
      </p:pic>
    </p:spTree>
    <p:extLst>
      <p:ext uri="{BB962C8B-B14F-4D97-AF65-F5344CB8AC3E}">
        <p14:creationId xmlns:p14="http://schemas.microsoft.com/office/powerpoint/2010/main" val="61321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Org</a:t>
            </a:r>
            <a:endParaRPr lang="en-US" dirty="0"/>
          </a:p>
        </p:txBody>
      </p:sp>
      <p:pic>
        <p:nvPicPr>
          <p:cNvPr id="4" name="Picture 3"/>
          <p:cNvPicPr>
            <a:picLocks noChangeAspect="1"/>
          </p:cNvPicPr>
          <p:nvPr/>
        </p:nvPicPr>
        <p:blipFill>
          <a:blip r:embed="rId2"/>
          <a:stretch>
            <a:fillRect/>
          </a:stretch>
        </p:blipFill>
        <p:spPr>
          <a:xfrm>
            <a:off x="435781" y="1405713"/>
            <a:ext cx="5628097" cy="3562071"/>
          </a:xfrm>
          <a:prstGeom prst="rect">
            <a:avLst/>
          </a:prstGeom>
        </p:spPr>
      </p:pic>
      <p:pic>
        <p:nvPicPr>
          <p:cNvPr id="5" name="Picture 4"/>
          <p:cNvPicPr>
            <a:picLocks noChangeAspect="1"/>
          </p:cNvPicPr>
          <p:nvPr/>
        </p:nvPicPr>
        <p:blipFill>
          <a:blip r:embed="rId3"/>
          <a:stretch>
            <a:fillRect/>
          </a:stretch>
        </p:blipFill>
        <p:spPr>
          <a:xfrm>
            <a:off x="6145766" y="3070746"/>
            <a:ext cx="5905500" cy="2866030"/>
          </a:xfrm>
          <a:prstGeom prst="rect">
            <a:avLst/>
          </a:prstGeom>
        </p:spPr>
      </p:pic>
    </p:spTree>
    <p:extLst>
      <p:ext uri="{BB962C8B-B14F-4D97-AF65-F5344CB8AC3E}">
        <p14:creationId xmlns:p14="http://schemas.microsoft.com/office/powerpoint/2010/main" val="2051440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Form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51000292"/>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3016155" y="3616657"/>
            <a:ext cx="764275" cy="204716"/>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8"/>
          <a:stretch>
            <a:fillRect/>
          </a:stretch>
        </p:blipFill>
        <p:spPr>
          <a:xfrm>
            <a:off x="7297074" y="2469889"/>
            <a:ext cx="2759616" cy="2702967"/>
          </a:xfrm>
          <a:prstGeom prst="rect">
            <a:avLst/>
          </a:prstGeom>
        </p:spPr>
      </p:pic>
    </p:spTree>
    <p:extLst>
      <p:ext uri="{BB962C8B-B14F-4D97-AF65-F5344CB8AC3E}">
        <p14:creationId xmlns:p14="http://schemas.microsoft.com/office/powerpoint/2010/main" val="375892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Form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6044833"/>
              </p:ext>
            </p:extLst>
          </p:nvPr>
        </p:nvGraphicFramePr>
        <p:xfrm>
          <a:off x="1005972" y="3544383"/>
          <a:ext cx="9598337" cy="2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2278663" y="1240599"/>
            <a:ext cx="6974517" cy="2095500"/>
          </a:xfrm>
          <a:prstGeom prst="rect">
            <a:avLst/>
          </a:prstGeom>
        </p:spPr>
      </p:pic>
    </p:spTree>
    <p:extLst>
      <p:ext uri="{BB962C8B-B14F-4D97-AF65-F5344CB8AC3E}">
        <p14:creationId xmlns:p14="http://schemas.microsoft.com/office/powerpoint/2010/main" val="2768445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Approval Workflow</a:t>
            </a:r>
            <a:endParaRPr lang="en-US" dirty="0"/>
          </a:p>
        </p:txBody>
      </p:sp>
    </p:spTree>
    <p:extLst>
      <p:ext uri="{BB962C8B-B14F-4D97-AF65-F5344CB8AC3E}">
        <p14:creationId xmlns:p14="http://schemas.microsoft.com/office/powerpoint/2010/main" val="2570688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4396523"/>
              </p:ext>
            </p:extLst>
          </p:nvPr>
        </p:nvGraphicFramePr>
        <p:xfrm>
          <a:off x="-1109439" y="1456267"/>
          <a:ext cx="10388009"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563390" y="2048087"/>
            <a:ext cx="3333750" cy="3362325"/>
          </a:xfrm>
          <a:prstGeom prst="rect">
            <a:avLst/>
          </a:prstGeom>
        </p:spPr>
      </p:pic>
    </p:spTree>
    <p:extLst>
      <p:ext uri="{BB962C8B-B14F-4D97-AF65-F5344CB8AC3E}">
        <p14:creationId xmlns:p14="http://schemas.microsoft.com/office/powerpoint/2010/main" val="95961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22874680"/>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06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5">
            <a:extLst>
              <a:ext uri="{FF2B5EF4-FFF2-40B4-BE49-F238E27FC236}">
                <a16:creationId xmlns:a16="http://schemas.microsoft.com/office/drawing/2014/main" xmlns="" id="{8EA0BD14-5629-4609-990A-D784B179B8A2}"/>
              </a:ext>
            </a:extLst>
          </p:cNvPr>
          <p:cNvSpPr txBox="1"/>
          <p:nvPr/>
        </p:nvSpPr>
        <p:spPr>
          <a:xfrm>
            <a:off x="755576" y="555526"/>
            <a:ext cx="1152128" cy="222657"/>
          </a:xfrm>
          <a:prstGeom prst="rect">
            <a:avLst/>
          </a:prstGeom>
        </p:spPr>
        <p:txBody>
          <a:bodyPr vert="horz" wrap="square" lIns="0" tIns="7144" rIns="0" bIns="0" rtlCol="0">
            <a:spAutoFit/>
          </a:bodyPr>
          <a:lstStyle/>
          <a:p>
            <a:pPr marL="7144">
              <a:spcBef>
                <a:spcPts val="56"/>
              </a:spcBef>
              <a:tabLst>
                <a:tab pos="799028" algn="l"/>
              </a:tabLst>
            </a:pPr>
            <a:r>
              <a:rPr lang="en-IN" sz="1400" b="1" dirty="0" smtClean="0">
                <a:solidFill>
                  <a:srgbClr val="231F20"/>
                </a:solidFill>
                <a:uFill>
                  <a:solidFill>
                    <a:srgbClr val="58595B"/>
                  </a:solidFill>
                </a:uFill>
                <a:latin typeface="+mj-lt"/>
                <a:ea typeface="Roboto" pitchFamily="2" charset="0"/>
                <a:cs typeface="Arial"/>
              </a:rPr>
              <a:t>Who We Are</a:t>
            </a:r>
            <a:endParaRPr sz="1400" dirty="0">
              <a:latin typeface="+mj-lt"/>
              <a:ea typeface="Roboto" pitchFamily="2" charset="0"/>
              <a:cs typeface="Arial"/>
            </a:endParaRPr>
          </a:p>
        </p:txBody>
      </p:sp>
      <p:sp>
        <p:nvSpPr>
          <p:cNvPr id="14" name="object 17">
            <a:extLst>
              <a:ext uri="{FF2B5EF4-FFF2-40B4-BE49-F238E27FC236}">
                <a16:creationId xmlns:a16="http://schemas.microsoft.com/office/drawing/2014/main" xmlns="" id="{9454C637-F442-456A-838C-DA4D47BE8EB7}"/>
              </a:ext>
            </a:extLst>
          </p:cNvPr>
          <p:cNvSpPr/>
          <p:nvPr/>
        </p:nvSpPr>
        <p:spPr>
          <a:xfrm>
            <a:off x="1836101" y="80005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570"/>
          </a:p>
        </p:txBody>
      </p:sp>
      <p:sp>
        <p:nvSpPr>
          <p:cNvPr id="15" name="object 18">
            <a:extLst>
              <a:ext uri="{FF2B5EF4-FFF2-40B4-BE49-F238E27FC236}">
                <a16:creationId xmlns:a16="http://schemas.microsoft.com/office/drawing/2014/main" xmlns="" id="{5A5B52FE-766D-4362-BCB6-8AD360817461}"/>
              </a:ext>
            </a:extLst>
          </p:cNvPr>
          <p:cNvSpPr/>
          <p:nvPr/>
        </p:nvSpPr>
        <p:spPr>
          <a:xfrm>
            <a:off x="4353658" y="4045915"/>
            <a:ext cx="0" cy="1314093"/>
          </a:xfrm>
          <a:custGeom>
            <a:avLst/>
            <a:gdLst/>
            <a:ahLst/>
            <a:cxnLst/>
            <a:rect l="l" t="t" r="r" b="b"/>
            <a:pathLst>
              <a:path h="2336165">
                <a:moveTo>
                  <a:pt x="0" y="0"/>
                </a:moveTo>
                <a:lnTo>
                  <a:pt x="0" y="2335796"/>
                </a:lnTo>
              </a:path>
            </a:pathLst>
          </a:custGeom>
          <a:ln w="19050">
            <a:solidFill>
              <a:srgbClr val="58595B"/>
            </a:solidFill>
            <a:prstDash val="dot"/>
          </a:ln>
        </p:spPr>
        <p:txBody>
          <a:bodyPr wrap="square" lIns="0" tIns="0" rIns="0" bIns="0" rtlCol="0"/>
          <a:lstStyle/>
          <a:p>
            <a:endParaRPr sz="570"/>
          </a:p>
        </p:txBody>
      </p:sp>
      <p:sp>
        <p:nvSpPr>
          <p:cNvPr id="16" name="object 19">
            <a:extLst>
              <a:ext uri="{FF2B5EF4-FFF2-40B4-BE49-F238E27FC236}">
                <a16:creationId xmlns:a16="http://schemas.microsoft.com/office/drawing/2014/main" xmlns="" id="{B9155AB8-FDF2-4500-8EA5-88B4B83A3553}"/>
              </a:ext>
            </a:extLst>
          </p:cNvPr>
          <p:cNvSpPr/>
          <p:nvPr/>
        </p:nvSpPr>
        <p:spPr>
          <a:xfrm>
            <a:off x="6720685" y="4045915"/>
            <a:ext cx="0" cy="1314093"/>
          </a:xfrm>
          <a:custGeom>
            <a:avLst/>
            <a:gdLst/>
            <a:ahLst/>
            <a:cxnLst/>
            <a:rect l="l" t="t" r="r" b="b"/>
            <a:pathLst>
              <a:path h="2336165">
                <a:moveTo>
                  <a:pt x="0" y="0"/>
                </a:moveTo>
                <a:lnTo>
                  <a:pt x="0" y="2335796"/>
                </a:lnTo>
              </a:path>
            </a:pathLst>
          </a:custGeom>
          <a:ln w="19050">
            <a:solidFill>
              <a:srgbClr val="58595B"/>
            </a:solidFill>
            <a:prstDash val="dot"/>
          </a:ln>
        </p:spPr>
        <p:txBody>
          <a:bodyPr wrap="square" lIns="0" tIns="0" rIns="0" bIns="0" rtlCol="0"/>
          <a:lstStyle/>
          <a:p>
            <a:endParaRPr sz="570"/>
          </a:p>
        </p:txBody>
      </p:sp>
      <p:sp>
        <p:nvSpPr>
          <p:cNvPr id="17" name="object 20">
            <a:extLst>
              <a:ext uri="{FF2B5EF4-FFF2-40B4-BE49-F238E27FC236}">
                <a16:creationId xmlns:a16="http://schemas.microsoft.com/office/drawing/2014/main" xmlns="" id="{3BCBB966-F554-4A35-9A6A-2156C5F5BEAF}"/>
              </a:ext>
            </a:extLst>
          </p:cNvPr>
          <p:cNvSpPr txBox="1"/>
          <p:nvPr/>
        </p:nvSpPr>
        <p:spPr>
          <a:xfrm>
            <a:off x="2279307" y="4168587"/>
            <a:ext cx="1501259" cy="962604"/>
          </a:xfrm>
          <a:prstGeom prst="rect">
            <a:avLst/>
          </a:prstGeom>
        </p:spPr>
        <p:txBody>
          <a:bodyPr vert="horz" wrap="square" lIns="0" tIns="7144" rIns="0" bIns="0" rtlCol="0">
            <a:spAutoFit/>
          </a:bodyPr>
          <a:lstStyle/>
          <a:p>
            <a:pPr marL="14644" algn="ctr">
              <a:lnSpc>
                <a:spcPts val="1558"/>
              </a:lnSpc>
              <a:spcBef>
                <a:spcPts val="56"/>
              </a:spcBef>
            </a:pPr>
            <a:r>
              <a:rPr sz="1500" spc="-59" dirty="0">
                <a:solidFill>
                  <a:srgbClr val="231F20"/>
                </a:solidFill>
                <a:ea typeface="Roboto Condensed" panose="02000000000000000000" pitchFamily="2" charset="0"/>
                <a:cs typeface="Trebuchet MS"/>
              </a:rPr>
              <a:t>Established</a:t>
            </a:r>
            <a:endParaRPr sz="1500" dirty="0">
              <a:ea typeface="Roboto Condensed" panose="02000000000000000000" pitchFamily="2" charset="0"/>
              <a:cs typeface="Trebuchet MS"/>
            </a:endParaRPr>
          </a:p>
          <a:p>
            <a:pPr algn="ctr">
              <a:lnSpc>
                <a:spcPts val="6182"/>
              </a:lnSpc>
            </a:pPr>
            <a:r>
              <a:rPr sz="4800" spc="197" dirty="0">
                <a:solidFill>
                  <a:srgbClr val="003A4C"/>
                </a:solidFill>
                <a:ea typeface="Roboto" pitchFamily="2" charset="0"/>
                <a:cs typeface="Trebuchet MS"/>
              </a:rPr>
              <a:t>2006</a:t>
            </a:r>
            <a:endParaRPr sz="4800" dirty="0">
              <a:ea typeface="Roboto" pitchFamily="2" charset="0"/>
              <a:cs typeface="Trebuchet MS"/>
            </a:endParaRPr>
          </a:p>
        </p:txBody>
      </p:sp>
      <p:sp>
        <p:nvSpPr>
          <p:cNvPr id="18" name="object 21">
            <a:extLst>
              <a:ext uri="{FF2B5EF4-FFF2-40B4-BE49-F238E27FC236}">
                <a16:creationId xmlns:a16="http://schemas.microsoft.com/office/drawing/2014/main" xmlns="" id="{5D571E66-51F2-4005-B4C1-660B92891B0F}"/>
              </a:ext>
            </a:extLst>
          </p:cNvPr>
          <p:cNvSpPr txBox="1"/>
          <p:nvPr/>
        </p:nvSpPr>
        <p:spPr>
          <a:xfrm>
            <a:off x="7107626" y="4168587"/>
            <a:ext cx="1677752" cy="1007488"/>
          </a:xfrm>
          <a:prstGeom prst="rect">
            <a:avLst/>
          </a:prstGeom>
        </p:spPr>
        <p:txBody>
          <a:bodyPr vert="horz" wrap="square" lIns="0" tIns="7144" rIns="0" bIns="0" rtlCol="0">
            <a:spAutoFit/>
          </a:bodyPr>
          <a:lstStyle/>
          <a:p>
            <a:pPr marL="13930" algn="ctr">
              <a:lnSpc>
                <a:spcPts val="1558"/>
              </a:lnSpc>
              <a:spcBef>
                <a:spcPts val="56"/>
              </a:spcBef>
            </a:pPr>
            <a:r>
              <a:rPr sz="1500" spc="-107" dirty="0">
                <a:solidFill>
                  <a:srgbClr val="231F20"/>
                </a:solidFill>
                <a:ea typeface="Roboto Condensed" panose="02000000000000000000" pitchFamily="2" charset="0"/>
                <a:cs typeface="Trebuchet MS"/>
              </a:rPr>
              <a:t>Team</a:t>
            </a:r>
            <a:r>
              <a:rPr sz="1500" spc="-104" dirty="0">
                <a:solidFill>
                  <a:srgbClr val="231F20"/>
                </a:solidFill>
                <a:ea typeface="Roboto Condensed" panose="02000000000000000000" pitchFamily="2" charset="0"/>
                <a:cs typeface="Trebuchet MS"/>
              </a:rPr>
              <a:t> </a:t>
            </a:r>
            <a:r>
              <a:rPr sz="1500" spc="-82" dirty="0">
                <a:solidFill>
                  <a:srgbClr val="231F20"/>
                </a:solidFill>
                <a:ea typeface="Roboto Condensed" panose="02000000000000000000" pitchFamily="2" charset="0"/>
                <a:cs typeface="Trebuchet MS"/>
              </a:rPr>
              <a:t>strength</a:t>
            </a:r>
            <a:endParaRPr sz="1500" dirty="0">
              <a:ea typeface="Roboto Condensed" panose="02000000000000000000" pitchFamily="2" charset="0"/>
              <a:cs typeface="Trebuchet MS"/>
            </a:endParaRPr>
          </a:p>
          <a:p>
            <a:pPr algn="ctr">
              <a:lnSpc>
                <a:spcPts val="6182"/>
              </a:lnSpc>
            </a:pPr>
            <a:r>
              <a:rPr sz="4800" spc="203" dirty="0" smtClean="0">
                <a:solidFill>
                  <a:srgbClr val="003A4C"/>
                </a:solidFill>
                <a:latin typeface="Roboto" pitchFamily="2" charset="0"/>
                <a:ea typeface="Roboto" pitchFamily="2" charset="0"/>
                <a:cs typeface="Trebuchet MS"/>
              </a:rPr>
              <a:t>2</a:t>
            </a:r>
            <a:r>
              <a:rPr lang="en-IN" sz="4800" spc="203" dirty="0" smtClean="0">
                <a:solidFill>
                  <a:srgbClr val="003A4C"/>
                </a:solidFill>
                <a:latin typeface="Roboto" pitchFamily="2" charset="0"/>
                <a:ea typeface="Roboto" pitchFamily="2" charset="0"/>
                <a:cs typeface="Trebuchet MS"/>
              </a:rPr>
              <a:t>5</a:t>
            </a:r>
            <a:r>
              <a:rPr sz="4800" spc="203" dirty="0" smtClean="0">
                <a:solidFill>
                  <a:srgbClr val="003A4C"/>
                </a:solidFill>
                <a:latin typeface="Roboto" pitchFamily="2" charset="0"/>
                <a:ea typeface="Roboto" pitchFamily="2" charset="0"/>
                <a:cs typeface="Trebuchet MS"/>
              </a:rPr>
              <a:t>0</a:t>
            </a:r>
            <a:r>
              <a:rPr sz="4800" spc="203" dirty="0">
                <a:solidFill>
                  <a:srgbClr val="003A4C"/>
                </a:solidFill>
                <a:latin typeface="Roboto" pitchFamily="2" charset="0"/>
                <a:ea typeface="Roboto" pitchFamily="2" charset="0"/>
                <a:cs typeface="Trebuchet MS"/>
              </a:rPr>
              <a:t>+</a:t>
            </a:r>
            <a:endParaRPr sz="4800" dirty="0">
              <a:latin typeface="Roboto" pitchFamily="2" charset="0"/>
              <a:ea typeface="Roboto" pitchFamily="2" charset="0"/>
              <a:cs typeface="Trebuchet MS"/>
            </a:endParaRPr>
          </a:p>
        </p:txBody>
      </p:sp>
      <p:sp>
        <p:nvSpPr>
          <p:cNvPr id="19" name="object 22">
            <a:extLst>
              <a:ext uri="{FF2B5EF4-FFF2-40B4-BE49-F238E27FC236}">
                <a16:creationId xmlns:a16="http://schemas.microsoft.com/office/drawing/2014/main" xmlns="" id="{A0FF6BD8-DA3F-432A-8B2A-0E9AE94DA2F6}"/>
              </a:ext>
            </a:extLst>
          </p:cNvPr>
          <p:cNvSpPr txBox="1"/>
          <p:nvPr/>
        </p:nvSpPr>
        <p:spPr>
          <a:xfrm>
            <a:off x="4483389" y="5395667"/>
            <a:ext cx="1832421" cy="283852"/>
          </a:xfrm>
          <a:prstGeom prst="rect">
            <a:avLst/>
          </a:prstGeom>
        </p:spPr>
        <p:txBody>
          <a:bodyPr vert="horz" wrap="square" lIns="0" tIns="6787" rIns="0" bIns="0" rtlCol="0">
            <a:spAutoFit/>
          </a:bodyPr>
          <a:lstStyle/>
          <a:p>
            <a:pPr marL="7144" algn="ctr">
              <a:spcBef>
                <a:spcPts val="53"/>
              </a:spcBef>
            </a:pPr>
            <a:r>
              <a:rPr spc="-62" dirty="0">
                <a:solidFill>
                  <a:srgbClr val="231F20"/>
                </a:solidFill>
                <a:ea typeface="Roboto Condensed" panose="02000000000000000000" pitchFamily="2" charset="0"/>
                <a:cs typeface="Trebuchet MS"/>
              </a:rPr>
              <a:t>US </a:t>
            </a:r>
            <a:r>
              <a:rPr spc="-118" dirty="0">
                <a:solidFill>
                  <a:srgbClr val="231F20"/>
                </a:solidFill>
                <a:ea typeface="Roboto Condensed" panose="02000000000000000000" pitchFamily="2" charset="0"/>
                <a:cs typeface="Trebuchet MS"/>
              </a:rPr>
              <a:t>. </a:t>
            </a:r>
            <a:r>
              <a:rPr spc="-96" dirty="0">
                <a:solidFill>
                  <a:srgbClr val="231F20"/>
                </a:solidFill>
                <a:ea typeface="Roboto Condensed" panose="02000000000000000000" pitchFamily="2" charset="0"/>
                <a:cs typeface="Trebuchet MS"/>
              </a:rPr>
              <a:t>India </a:t>
            </a:r>
            <a:r>
              <a:rPr spc="-118" dirty="0">
                <a:solidFill>
                  <a:srgbClr val="231F20"/>
                </a:solidFill>
                <a:ea typeface="Roboto Condensed" panose="02000000000000000000" pitchFamily="2" charset="0"/>
                <a:cs typeface="Trebuchet MS"/>
              </a:rPr>
              <a:t>.</a:t>
            </a:r>
            <a:r>
              <a:rPr spc="-194" dirty="0">
                <a:solidFill>
                  <a:srgbClr val="231F20"/>
                </a:solidFill>
                <a:ea typeface="Roboto Condensed" panose="02000000000000000000" pitchFamily="2" charset="0"/>
                <a:cs typeface="Trebuchet MS"/>
              </a:rPr>
              <a:t> </a:t>
            </a:r>
            <a:r>
              <a:rPr spc="-110" dirty="0">
                <a:solidFill>
                  <a:srgbClr val="231F20"/>
                </a:solidFill>
                <a:ea typeface="Roboto Condensed" panose="02000000000000000000" pitchFamily="2" charset="0"/>
                <a:cs typeface="Trebuchet MS"/>
              </a:rPr>
              <a:t>Canada</a:t>
            </a:r>
            <a:endParaRPr dirty="0">
              <a:ea typeface="Roboto Condensed" panose="02000000000000000000" pitchFamily="2" charset="0"/>
              <a:cs typeface="Trebuchet MS"/>
            </a:endParaRPr>
          </a:p>
        </p:txBody>
      </p:sp>
      <p:sp>
        <p:nvSpPr>
          <p:cNvPr id="20" name="object 23">
            <a:extLst>
              <a:ext uri="{FF2B5EF4-FFF2-40B4-BE49-F238E27FC236}">
                <a16:creationId xmlns:a16="http://schemas.microsoft.com/office/drawing/2014/main" xmlns="" id="{F1B5BA7B-13EE-4FBA-A719-33803CCD0C7F}"/>
              </a:ext>
            </a:extLst>
          </p:cNvPr>
          <p:cNvSpPr txBox="1"/>
          <p:nvPr/>
        </p:nvSpPr>
        <p:spPr>
          <a:xfrm>
            <a:off x="5034018" y="4008933"/>
            <a:ext cx="731163" cy="238046"/>
          </a:xfrm>
          <a:prstGeom prst="rect">
            <a:avLst/>
          </a:prstGeom>
        </p:spPr>
        <p:txBody>
          <a:bodyPr vert="horz" wrap="square" lIns="0" tIns="7144" rIns="0" bIns="0" rtlCol="0">
            <a:spAutoFit/>
          </a:bodyPr>
          <a:lstStyle/>
          <a:p>
            <a:pPr marL="7144">
              <a:spcBef>
                <a:spcPts val="56"/>
              </a:spcBef>
            </a:pPr>
            <a:r>
              <a:rPr sz="1500" spc="-79" dirty="0">
                <a:solidFill>
                  <a:srgbClr val="231F20"/>
                </a:solidFill>
                <a:ea typeface="Roboto Condensed" panose="02000000000000000000" pitchFamily="2" charset="0"/>
                <a:cs typeface="Trebuchet MS"/>
              </a:rPr>
              <a:t>Located</a:t>
            </a:r>
            <a:r>
              <a:rPr sz="1500" spc="-129" dirty="0">
                <a:solidFill>
                  <a:srgbClr val="231F20"/>
                </a:solidFill>
                <a:ea typeface="Roboto Condensed" panose="02000000000000000000" pitchFamily="2" charset="0"/>
                <a:cs typeface="Trebuchet MS"/>
              </a:rPr>
              <a:t> </a:t>
            </a:r>
            <a:r>
              <a:rPr sz="1500" spc="-101" dirty="0">
                <a:solidFill>
                  <a:srgbClr val="231F20"/>
                </a:solidFill>
                <a:ea typeface="Roboto Condensed" panose="02000000000000000000" pitchFamily="2" charset="0"/>
                <a:cs typeface="Trebuchet MS"/>
              </a:rPr>
              <a:t>at</a:t>
            </a:r>
            <a:endParaRPr sz="1500" dirty="0">
              <a:ea typeface="Roboto Condensed" panose="02000000000000000000" pitchFamily="2" charset="0"/>
              <a:cs typeface="Trebuchet MS"/>
            </a:endParaRPr>
          </a:p>
        </p:txBody>
      </p:sp>
      <p:sp>
        <p:nvSpPr>
          <p:cNvPr id="21" name="object 24">
            <a:extLst>
              <a:ext uri="{FF2B5EF4-FFF2-40B4-BE49-F238E27FC236}">
                <a16:creationId xmlns:a16="http://schemas.microsoft.com/office/drawing/2014/main" xmlns="" id="{1B45972A-742D-4F40-A473-737A6EEC42CE}"/>
              </a:ext>
            </a:extLst>
          </p:cNvPr>
          <p:cNvSpPr/>
          <p:nvPr/>
        </p:nvSpPr>
        <p:spPr>
          <a:xfrm>
            <a:off x="4478288" y="4334695"/>
            <a:ext cx="1860233" cy="1030692"/>
          </a:xfrm>
          <a:prstGeom prst="rect">
            <a:avLst/>
          </a:prstGeom>
          <a:blipFill>
            <a:blip r:embed="rId3" cstate="print"/>
            <a:stretch>
              <a:fillRect/>
            </a:stretch>
          </a:blipFill>
        </p:spPr>
        <p:txBody>
          <a:bodyPr wrap="square" lIns="0" tIns="0" rIns="0" bIns="0" rtlCol="0"/>
          <a:lstStyle/>
          <a:p>
            <a:endParaRPr sz="570"/>
          </a:p>
        </p:txBody>
      </p:sp>
      <p:sp>
        <p:nvSpPr>
          <p:cNvPr id="22" name="object 25">
            <a:extLst>
              <a:ext uri="{FF2B5EF4-FFF2-40B4-BE49-F238E27FC236}">
                <a16:creationId xmlns:a16="http://schemas.microsoft.com/office/drawing/2014/main" xmlns="" id="{69AE4DA2-68B1-4D96-8A11-6F6515E8847E}"/>
              </a:ext>
            </a:extLst>
          </p:cNvPr>
          <p:cNvSpPr/>
          <p:nvPr/>
        </p:nvSpPr>
        <p:spPr>
          <a:xfrm>
            <a:off x="6277706" y="5232178"/>
            <a:ext cx="60815" cy="75773"/>
          </a:xfrm>
          <a:prstGeom prst="rect">
            <a:avLst/>
          </a:prstGeom>
          <a:blipFill>
            <a:blip r:embed="rId4" cstate="print"/>
            <a:stretch>
              <a:fillRect/>
            </a:stretch>
          </a:blipFill>
        </p:spPr>
        <p:txBody>
          <a:bodyPr wrap="square" lIns="0" tIns="0" rIns="0" bIns="0" rtlCol="0"/>
          <a:lstStyle/>
          <a:p>
            <a:endParaRPr sz="570"/>
          </a:p>
        </p:txBody>
      </p:sp>
      <p:cxnSp>
        <p:nvCxnSpPr>
          <p:cNvPr id="23" name="Straight Connector 22">
            <a:extLst>
              <a:ext uri="{FF2B5EF4-FFF2-40B4-BE49-F238E27FC236}">
                <a16:creationId xmlns:a16="http://schemas.microsoft.com/office/drawing/2014/main" xmlns="" id="{0B86979B-6E67-402F-B36B-CE304815737C}"/>
              </a:ext>
            </a:extLst>
          </p:cNvPr>
          <p:cNvCxnSpPr/>
          <p:nvPr/>
        </p:nvCxnSpPr>
        <p:spPr>
          <a:xfrm flipH="1">
            <a:off x="0" y="789868"/>
            <a:ext cx="1835696"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C4DBA7F7-9CB7-42F1-A7CD-51FFFD0C46C9}"/>
              </a:ext>
            </a:extLst>
          </p:cNvPr>
          <p:cNvSpPr txBox="1"/>
          <p:nvPr/>
        </p:nvSpPr>
        <p:spPr>
          <a:xfrm>
            <a:off x="741623" y="1531074"/>
            <a:ext cx="8678148" cy="1186479"/>
          </a:xfrm>
          <a:prstGeom prst="rect">
            <a:avLst/>
          </a:prstGeom>
          <a:noFill/>
        </p:spPr>
        <p:txBody>
          <a:bodyPr wrap="square" rtlCol="0">
            <a:spAutoFit/>
          </a:bodyPr>
          <a:lstStyle/>
          <a:p>
            <a:pPr>
              <a:lnSpc>
                <a:spcPct val="70000"/>
              </a:lnSpc>
            </a:pPr>
            <a:r>
              <a:rPr lang="en-US" sz="2800" b="1" spc="-50" dirty="0">
                <a:solidFill>
                  <a:srgbClr val="097C98"/>
                </a:solidFill>
                <a:latin typeface="+mj-lt"/>
                <a:ea typeface="Roboto Condensed" panose="02000000000000000000" pitchFamily="2" charset="0"/>
              </a:rPr>
              <a:t>A TECHNOLOGY SERVICE COMPANY THAT</a:t>
            </a:r>
          </a:p>
          <a:p>
            <a:pPr>
              <a:lnSpc>
                <a:spcPct val="70000"/>
              </a:lnSpc>
            </a:pPr>
            <a:r>
              <a:rPr lang="en-US" sz="2800" b="1" spc="-50" dirty="0">
                <a:solidFill>
                  <a:srgbClr val="097C98"/>
                </a:solidFill>
                <a:latin typeface="+mj-lt"/>
                <a:ea typeface="Roboto Condensed" panose="02000000000000000000" pitchFamily="2" charset="0"/>
              </a:rPr>
              <a:t>PROVIDES INNOVATIVE SOLUTIONS AROUND</a:t>
            </a:r>
            <a:br>
              <a:rPr lang="en-US" sz="2800" b="1" spc="-50" dirty="0">
                <a:solidFill>
                  <a:srgbClr val="097C98"/>
                </a:solidFill>
                <a:latin typeface="+mj-lt"/>
                <a:ea typeface="Roboto Condensed" panose="02000000000000000000" pitchFamily="2" charset="0"/>
              </a:rPr>
            </a:br>
            <a:r>
              <a:rPr lang="en-US" sz="2800" b="1" spc="-50" dirty="0">
                <a:solidFill>
                  <a:srgbClr val="097C98"/>
                </a:solidFill>
                <a:latin typeface="+mj-lt"/>
                <a:ea typeface="Roboto Condensed" panose="02000000000000000000" pitchFamily="2" charset="0"/>
              </a:rPr>
              <a:t>THE ORACLE PLATFORM</a:t>
            </a:r>
          </a:p>
          <a:p>
            <a:pPr>
              <a:lnSpc>
                <a:spcPct val="80000"/>
              </a:lnSpc>
            </a:pPr>
            <a:r>
              <a:rPr lang="en-US" sz="1500" spc="-50" dirty="0">
                <a:ea typeface="Roboto" pitchFamily="2" charset="0"/>
              </a:rPr>
              <a:t>With Laser focus on customer delight as the primary success parameter</a:t>
            </a:r>
            <a:endParaRPr lang="en-IN" sz="1500" spc="-50" dirty="0">
              <a:ea typeface="Roboto" pitchFamily="2" charset="0"/>
            </a:endParaRPr>
          </a:p>
        </p:txBody>
      </p:sp>
      <p:pic>
        <p:nvPicPr>
          <p:cNvPr id="3" name="Picture 2"/>
          <p:cNvPicPr>
            <a:picLocks noChangeAspect="1"/>
          </p:cNvPicPr>
          <p:nvPr/>
        </p:nvPicPr>
        <p:blipFill>
          <a:blip r:embed="rId5"/>
          <a:stretch>
            <a:fillRect/>
          </a:stretch>
        </p:blipFill>
        <p:spPr>
          <a:xfrm>
            <a:off x="8475204" y="18503"/>
            <a:ext cx="3714750" cy="1400175"/>
          </a:xfrm>
          <a:prstGeom prst="rect">
            <a:avLst/>
          </a:prstGeom>
        </p:spPr>
      </p:pic>
    </p:spTree>
    <p:extLst>
      <p:ext uri="{BB962C8B-B14F-4D97-AF65-F5344CB8AC3E}">
        <p14:creationId xmlns:p14="http://schemas.microsoft.com/office/powerpoint/2010/main" val="2637130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463551"/>
              </p:ext>
            </p:extLst>
          </p:nvPr>
        </p:nvGraphicFramePr>
        <p:xfrm>
          <a:off x="-1491579" y="1456267"/>
          <a:ext cx="11440796"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205432" y="1240599"/>
            <a:ext cx="2639903" cy="2662661"/>
          </a:xfrm>
          <a:prstGeom prst="rect">
            <a:avLst/>
          </a:prstGeom>
        </p:spPr>
      </p:pic>
    </p:spTree>
    <p:extLst>
      <p:ext uri="{BB962C8B-B14F-4D97-AF65-F5344CB8AC3E}">
        <p14:creationId xmlns:p14="http://schemas.microsoft.com/office/powerpoint/2010/main" val="95373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5251477"/>
              </p:ext>
            </p:extLst>
          </p:nvPr>
        </p:nvGraphicFramePr>
        <p:xfrm>
          <a:off x="2029559" y="1592747"/>
          <a:ext cx="7069214" cy="155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7841" y="3605502"/>
            <a:ext cx="5934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79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3380967"/>
              </p:ext>
            </p:extLst>
          </p:nvPr>
        </p:nvGraphicFramePr>
        <p:xfrm>
          <a:off x="2398045" y="1538156"/>
          <a:ext cx="6636779" cy="79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4151" y="2756209"/>
            <a:ext cx="5943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20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456917"/>
              </p:ext>
            </p:extLst>
          </p:nvPr>
        </p:nvGraphicFramePr>
        <p:xfrm>
          <a:off x="-1709944" y="1456267"/>
          <a:ext cx="10388009" cy="467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0526" y="2024632"/>
            <a:ext cx="594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45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1327505"/>
              </p:ext>
            </p:extLst>
          </p:nvPr>
        </p:nvGraphicFramePr>
        <p:xfrm>
          <a:off x="2043204" y="1265199"/>
          <a:ext cx="7878719" cy="2296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150" y="3948969"/>
            <a:ext cx="59340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060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Handling</a:t>
            </a:r>
            <a:endParaRPr lang="en-US" dirty="0"/>
          </a:p>
        </p:txBody>
      </p:sp>
      <p:sp>
        <p:nvSpPr>
          <p:cNvPr id="3" name="Content Placeholder 2"/>
          <p:cNvSpPr>
            <a:spLocks noGrp="1"/>
          </p:cNvSpPr>
          <p:nvPr>
            <p:ph idx="1"/>
          </p:nvPr>
        </p:nvSpPr>
        <p:spPr>
          <a:xfrm>
            <a:off x="350875" y="1551803"/>
            <a:ext cx="10388009" cy="4678719"/>
          </a:xfrm>
        </p:spPr>
        <p:txBody>
          <a:bodyPr/>
          <a:lstStyle/>
          <a:p>
            <a:pPr>
              <a:buFont typeface="Wingdings" panose="05000000000000000000" pitchFamily="2" charset="2"/>
              <a:buChar char="v"/>
            </a:pPr>
            <a:r>
              <a:rPr lang="en-US" dirty="0">
                <a:solidFill>
                  <a:srgbClr val="7C3A7A"/>
                </a:solidFill>
                <a:ea typeface="+mj-ea"/>
              </a:rPr>
              <a:t>Select the item to be moved to EBS using the Checkbox</a:t>
            </a:r>
          </a:p>
          <a:p>
            <a:pPr>
              <a:buFont typeface="Wingdings" panose="05000000000000000000" pitchFamily="2" charset="2"/>
              <a:buChar char="v"/>
            </a:pPr>
            <a:r>
              <a:rPr lang="en-US" dirty="0">
                <a:solidFill>
                  <a:srgbClr val="7C3A7A"/>
                </a:solidFill>
                <a:ea typeface="+mj-ea"/>
              </a:rPr>
              <a:t>Click on Submit.</a:t>
            </a:r>
          </a:p>
          <a:p>
            <a:endParaRPr lang="en-US" dirty="0"/>
          </a:p>
          <a:p>
            <a:endParaRPr lang="en-US" dirty="0" smtClean="0"/>
          </a:p>
          <a:p>
            <a:endParaRPr lang="en-US" dirty="0"/>
          </a:p>
          <a:p>
            <a:endParaRPr lang="en-US" dirty="0" smtClean="0"/>
          </a:p>
          <a:p>
            <a:pPr>
              <a:buFont typeface="Wingdings" panose="05000000000000000000" pitchFamily="2" charset="2"/>
              <a:buChar char="v"/>
            </a:pPr>
            <a:r>
              <a:rPr lang="en-US" dirty="0">
                <a:solidFill>
                  <a:srgbClr val="7C3A7A"/>
                </a:solidFill>
                <a:ea typeface="+mj-ea"/>
              </a:rPr>
              <a:t>Errors displayed in the below region</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t="22308" b="53333"/>
          <a:stretch>
            <a:fillRect/>
          </a:stretch>
        </p:blipFill>
        <p:spPr bwMode="auto">
          <a:xfrm>
            <a:off x="782685" y="2379474"/>
            <a:ext cx="5943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t="21538" b="50000"/>
          <a:stretch>
            <a:fillRect/>
          </a:stretch>
        </p:blipFill>
        <p:spPr bwMode="auto">
          <a:xfrm>
            <a:off x="782685" y="4576763"/>
            <a:ext cx="5943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7927430" y="2624493"/>
            <a:ext cx="3862332" cy="2505697"/>
          </a:xfrm>
          <a:prstGeom prst="rect">
            <a:avLst/>
          </a:prstGeom>
        </p:spPr>
      </p:pic>
    </p:spTree>
    <p:extLst>
      <p:ext uri="{BB962C8B-B14F-4D97-AF65-F5344CB8AC3E}">
        <p14:creationId xmlns:p14="http://schemas.microsoft.com/office/powerpoint/2010/main" val="2816737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Mass Upload &amp; Approval</a:t>
            </a:r>
            <a:endParaRPr lang="en-US" dirty="0"/>
          </a:p>
        </p:txBody>
      </p:sp>
    </p:spTree>
    <p:extLst>
      <p:ext uri="{BB962C8B-B14F-4D97-AF65-F5344CB8AC3E}">
        <p14:creationId xmlns:p14="http://schemas.microsoft.com/office/powerpoint/2010/main" val="3642731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Upload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4442158"/>
              </p:ext>
            </p:extLst>
          </p:nvPr>
        </p:nvGraphicFramePr>
        <p:xfrm>
          <a:off x="1606476" y="1196961"/>
          <a:ext cx="8465575" cy="179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6476" y="3074189"/>
            <a:ext cx="7481253" cy="316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089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Upload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6822890"/>
              </p:ext>
            </p:extLst>
          </p:nvPr>
        </p:nvGraphicFramePr>
        <p:xfrm>
          <a:off x="-1696295" y="2916582"/>
          <a:ext cx="7769543" cy="1982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3616" y="1420837"/>
            <a:ext cx="5934075" cy="46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3848664" y="3766782"/>
            <a:ext cx="832513" cy="272955"/>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48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Approval</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129" y="1240598"/>
            <a:ext cx="5934075" cy="454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4146220343"/>
              </p:ext>
            </p:extLst>
          </p:nvPr>
        </p:nvGraphicFramePr>
        <p:xfrm>
          <a:off x="-672711" y="1742872"/>
          <a:ext cx="6991621" cy="3402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5964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19">
            <a:extLst>
              <a:ext uri="{FF2B5EF4-FFF2-40B4-BE49-F238E27FC236}">
                <a16:creationId xmlns:a16="http://schemas.microsoft.com/office/drawing/2014/main" xmlns="" id="{89D679DD-0195-458A-B4CE-69CE3D9CDC3A}"/>
              </a:ext>
            </a:extLst>
          </p:cNvPr>
          <p:cNvSpPr/>
          <p:nvPr/>
        </p:nvSpPr>
        <p:spPr>
          <a:xfrm>
            <a:off x="4424650" y="2532122"/>
            <a:ext cx="3345996" cy="2976097"/>
          </a:xfrm>
          <a:prstGeom prst="rect">
            <a:avLst/>
          </a:prstGeom>
          <a:blipFill>
            <a:blip r:embed="rId3" cstate="print"/>
            <a:stretch>
              <a:fillRect/>
            </a:stretch>
          </a:blipFill>
        </p:spPr>
        <p:txBody>
          <a:bodyPr wrap="square" lIns="0" tIns="0" rIns="0" bIns="0" rtlCol="0"/>
          <a:lstStyle/>
          <a:p>
            <a:endParaRPr sz="570" dirty="0"/>
          </a:p>
        </p:txBody>
      </p:sp>
      <p:sp>
        <p:nvSpPr>
          <p:cNvPr id="26" name="TextBox 25">
            <a:extLst>
              <a:ext uri="{FF2B5EF4-FFF2-40B4-BE49-F238E27FC236}">
                <a16:creationId xmlns:a16="http://schemas.microsoft.com/office/drawing/2014/main" xmlns="" id="{1F1A4870-F360-4044-B846-D92AF5DD1530}"/>
              </a:ext>
            </a:extLst>
          </p:cNvPr>
          <p:cNvSpPr txBox="1"/>
          <p:nvPr/>
        </p:nvSpPr>
        <p:spPr>
          <a:xfrm>
            <a:off x="683568" y="1153699"/>
            <a:ext cx="3167855" cy="413318"/>
          </a:xfrm>
          <a:prstGeom prst="rect">
            <a:avLst/>
          </a:prstGeom>
          <a:noFill/>
        </p:spPr>
        <p:txBody>
          <a:bodyPr wrap="none" rtlCol="0">
            <a:spAutoFit/>
          </a:bodyPr>
          <a:lstStyle/>
          <a:p>
            <a:pPr>
              <a:lnSpc>
                <a:spcPct val="70000"/>
              </a:lnSpc>
            </a:pPr>
            <a:r>
              <a:rPr lang="en-US" sz="2800" b="1" dirty="0">
                <a:solidFill>
                  <a:srgbClr val="097C98"/>
                </a:solidFill>
                <a:latin typeface="+mj-lt"/>
                <a:ea typeface="Roboto Condensed" panose="02000000000000000000" pitchFamily="2" charset="0"/>
              </a:rPr>
              <a:t>SERVICE OFFERINGS</a:t>
            </a:r>
            <a:endParaRPr lang="en-IN" sz="1500" dirty="0">
              <a:latin typeface="+mj-lt"/>
              <a:ea typeface="Roboto" pitchFamily="2" charset="0"/>
            </a:endParaRPr>
          </a:p>
        </p:txBody>
      </p:sp>
      <p:sp>
        <p:nvSpPr>
          <p:cNvPr id="27" name="object 20">
            <a:extLst>
              <a:ext uri="{FF2B5EF4-FFF2-40B4-BE49-F238E27FC236}">
                <a16:creationId xmlns:a16="http://schemas.microsoft.com/office/drawing/2014/main" xmlns="" id="{6CE132F2-1827-46B8-95A5-F280C1479A85}"/>
              </a:ext>
            </a:extLst>
          </p:cNvPr>
          <p:cNvSpPr/>
          <p:nvPr/>
        </p:nvSpPr>
        <p:spPr>
          <a:xfrm>
            <a:off x="5888469" y="2065689"/>
            <a:ext cx="101241" cy="101241"/>
          </a:xfrm>
          <a:prstGeom prst="rect">
            <a:avLst/>
          </a:prstGeom>
          <a:blipFill>
            <a:blip r:embed="rId4" cstate="print"/>
            <a:stretch>
              <a:fillRect/>
            </a:stretch>
          </a:blipFill>
        </p:spPr>
        <p:txBody>
          <a:bodyPr wrap="square" lIns="0" tIns="0" rIns="0" bIns="0" rtlCol="0"/>
          <a:lstStyle/>
          <a:p>
            <a:endParaRPr sz="570"/>
          </a:p>
        </p:txBody>
      </p:sp>
      <p:sp>
        <p:nvSpPr>
          <p:cNvPr id="28" name="object 21">
            <a:extLst>
              <a:ext uri="{FF2B5EF4-FFF2-40B4-BE49-F238E27FC236}">
                <a16:creationId xmlns:a16="http://schemas.microsoft.com/office/drawing/2014/main" xmlns="" id="{287AFDA5-727D-4777-9F38-11FF4A57B552}"/>
              </a:ext>
            </a:extLst>
          </p:cNvPr>
          <p:cNvSpPr/>
          <p:nvPr/>
        </p:nvSpPr>
        <p:spPr>
          <a:xfrm>
            <a:off x="7325020" y="2967866"/>
            <a:ext cx="101241" cy="101241"/>
          </a:xfrm>
          <a:prstGeom prst="rect">
            <a:avLst/>
          </a:prstGeom>
          <a:blipFill>
            <a:blip r:embed="rId5" cstate="print"/>
            <a:stretch>
              <a:fillRect/>
            </a:stretch>
          </a:blipFill>
        </p:spPr>
        <p:txBody>
          <a:bodyPr wrap="square" lIns="0" tIns="0" rIns="0" bIns="0" rtlCol="0"/>
          <a:lstStyle/>
          <a:p>
            <a:endParaRPr sz="570"/>
          </a:p>
        </p:txBody>
      </p:sp>
      <p:sp>
        <p:nvSpPr>
          <p:cNvPr id="29" name="object 22">
            <a:extLst>
              <a:ext uri="{FF2B5EF4-FFF2-40B4-BE49-F238E27FC236}">
                <a16:creationId xmlns:a16="http://schemas.microsoft.com/office/drawing/2014/main" xmlns="" id="{CCD29520-8F47-4750-84FD-6BBC1CAEEE4F}"/>
              </a:ext>
            </a:extLst>
          </p:cNvPr>
          <p:cNvSpPr txBox="1"/>
          <p:nvPr/>
        </p:nvSpPr>
        <p:spPr>
          <a:xfrm>
            <a:off x="4892181" y="3837032"/>
            <a:ext cx="810682" cy="401745"/>
          </a:xfrm>
          <a:prstGeom prst="rect">
            <a:avLst/>
          </a:prstGeom>
        </p:spPr>
        <p:txBody>
          <a:bodyPr vert="horz" wrap="square" lIns="0" tIns="41434" rIns="0" bIns="0" rtlCol="0">
            <a:spAutoFit/>
          </a:bodyPr>
          <a:lstStyle/>
          <a:p>
            <a:pPr marL="21074" marR="2858" indent="-14288" algn="r">
              <a:lnSpc>
                <a:spcPts val="1350"/>
              </a:lnSpc>
              <a:spcBef>
                <a:spcPts val="326"/>
              </a:spcBef>
            </a:pPr>
            <a:r>
              <a:rPr sz="1350" b="1" dirty="0">
                <a:solidFill>
                  <a:srgbClr val="FFFFFF"/>
                </a:solidFill>
                <a:latin typeface="+mj-lt"/>
                <a:ea typeface="Roboto Condensed" panose="02000000000000000000" pitchFamily="2" charset="0"/>
                <a:cs typeface="Trebuchet MS"/>
              </a:rPr>
              <a:t>Software  Services</a:t>
            </a:r>
            <a:endParaRPr sz="1350" dirty="0">
              <a:latin typeface="+mj-lt"/>
              <a:ea typeface="Roboto Condensed" panose="02000000000000000000" pitchFamily="2" charset="0"/>
              <a:cs typeface="Trebuchet MS"/>
            </a:endParaRPr>
          </a:p>
        </p:txBody>
      </p:sp>
      <p:sp>
        <p:nvSpPr>
          <p:cNvPr id="30" name="object 23">
            <a:extLst>
              <a:ext uri="{FF2B5EF4-FFF2-40B4-BE49-F238E27FC236}">
                <a16:creationId xmlns:a16="http://schemas.microsoft.com/office/drawing/2014/main" xmlns="" id="{9C6D7C3D-52CE-406F-9034-01797381C498}"/>
              </a:ext>
            </a:extLst>
          </p:cNvPr>
          <p:cNvSpPr txBox="1"/>
          <p:nvPr/>
        </p:nvSpPr>
        <p:spPr>
          <a:xfrm>
            <a:off x="5807488" y="3001282"/>
            <a:ext cx="1024330" cy="401745"/>
          </a:xfrm>
          <a:prstGeom prst="rect">
            <a:avLst/>
          </a:prstGeom>
        </p:spPr>
        <p:txBody>
          <a:bodyPr vert="horz" wrap="square" lIns="0" tIns="41434" rIns="0" bIns="0" rtlCol="0">
            <a:spAutoFit/>
          </a:bodyPr>
          <a:lstStyle/>
          <a:p>
            <a:pPr marL="7144" marR="2858" indent="90011">
              <a:lnSpc>
                <a:spcPts val="1350"/>
              </a:lnSpc>
              <a:spcBef>
                <a:spcPts val="326"/>
              </a:spcBef>
            </a:pPr>
            <a:r>
              <a:rPr sz="1350" b="1" dirty="0">
                <a:solidFill>
                  <a:srgbClr val="FFFFFF"/>
                </a:solidFill>
                <a:latin typeface="+mj-lt"/>
                <a:ea typeface="Roboto Condensed" panose="02000000000000000000" pitchFamily="2" charset="0"/>
                <a:cs typeface="Trebuchet MS"/>
              </a:rPr>
              <a:t>Packaged  Applications</a:t>
            </a:r>
            <a:endParaRPr sz="1350" dirty="0">
              <a:latin typeface="+mj-lt"/>
              <a:ea typeface="Roboto Condensed" panose="02000000000000000000" pitchFamily="2" charset="0"/>
              <a:cs typeface="Trebuchet MS"/>
            </a:endParaRPr>
          </a:p>
        </p:txBody>
      </p:sp>
      <p:sp>
        <p:nvSpPr>
          <p:cNvPr id="31" name="object 24">
            <a:extLst>
              <a:ext uri="{FF2B5EF4-FFF2-40B4-BE49-F238E27FC236}">
                <a16:creationId xmlns:a16="http://schemas.microsoft.com/office/drawing/2014/main" xmlns="" id="{2F5A7AC8-73CF-4BA3-B448-A88D05C2626C}"/>
              </a:ext>
            </a:extLst>
          </p:cNvPr>
          <p:cNvSpPr txBox="1"/>
          <p:nvPr/>
        </p:nvSpPr>
        <p:spPr>
          <a:xfrm>
            <a:off x="6021919" y="4064546"/>
            <a:ext cx="1024330" cy="401745"/>
          </a:xfrm>
          <a:prstGeom prst="rect">
            <a:avLst/>
          </a:prstGeom>
        </p:spPr>
        <p:txBody>
          <a:bodyPr vert="horz" wrap="square" lIns="0" tIns="41434" rIns="0" bIns="0" rtlCol="0">
            <a:spAutoFit/>
          </a:bodyPr>
          <a:lstStyle/>
          <a:p>
            <a:pPr marL="7144" marR="2858" indent="137160">
              <a:lnSpc>
                <a:spcPts val="1350"/>
              </a:lnSpc>
              <a:spcBef>
                <a:spcPts val="326"/>
              </a:spcBef>
            </a:pPr>
            <a:r>
              <a:rPr sz="1350" b="1" dirty="0">
                <a:solidFill>
                  <a:srgbClr val="FFFFFF"/>
                </a:solidFill>
                <a:latin typeface="+mj-lt"/>
                <a:ea typeface="Roboto Condensed" panose="02000000000000000000" pitchFamily="2" charset="0"/>
                <a:cs typeface="Trebuchet MS"/>
              </a:rPr>
              <a:t>Software  Development</a:t>
            </a:r>
            <a:endParaRPr sz="1350" dirty="0">
              <a:latin typeface="+mj-lt"/>
              <a:ea typeface="Roboto Condensed" panose="02000000000000000000" pitchFamily="2" charset="0"/>
              <a:cs typeface="Trebuchet MS"/>
            </a:endParaRPr>
          </a:p>
        </p:txBody>
      </p:sp>
      <p:sp>
        <p:nvSpPr>
          <p:cNvPr id="32" name="object 25">
            <a:extLst>
              <a:ext uri="{FF2B5EF4-FFF2-40B4-BE49-F238E27FC236}">
                <a16:creationId xmlns:a16="http://schemas.microsoft.com/office/drawing/2014/main" xmlns="" id="{55C25991-FBB5-45E5-92B3-3F7F9EA48A3D}"/>
              </a:ext>
            </a:extLst>
          </p:cNvPr>
          <p:cNvSpPr txBox="1"/>
          <p:nvPr/>
        </p:nvSpPr>
        <p:spPr>
          <a:xfrm>
            <a:off x="3941489" y="5155318"/>
            <a:ext cx="795814" cy="376546"/>
          </a:xfrm>
          <a:prstGeom prst="rect">
            <a:avLst/>
          </a:prstGeom>
        </p:spPr>
        <p:txBody>
          <a:bodyPr vert="horz" wrap="square" lIns="0" tIns="7144" rIns="0" bIns="0" rtlCol="0">
            <a:spAutoFit/>
          </a:bodyPr>
          <a:lstStyle/>
          <a:p>
            <a:pPr marL="7144" algn="r">
              <a:spcBef>
                <a:spcPts val="56"/>
              </a:spcBef>
            </a:pPr>
            <a:r>
              <a:rPr sz="1200" b="1" dirty="0">
                <a:solidFill>
                  <a:srgbClr val="58595B"/>
                </a:solidFill>
                <a:ea typeface="Roboto Condensed" panose="02000000000000000000" pitchFamily="2" charset="0"/>
                <a:cs typeface="Trebuchet MS"/>
              </a:rPr>
              <a:t>Lift and Shift</a:t>
            </a:r>
            <a:endParaRPr sz="1200" dirty="0">
              <a:ea typeface="Roboto Condensed" panose="02000000000000000000" pitchFamily="2" charset="0"/>
              <a:cs typeface="Trebuchet MS"/>
            </a:endParaRPr>
          </a:p>
        </p:txBody>
      </p:sp>
      <p:sp>
        <p:nvSpPr>
          <p:cNvPr id="33" name="object 26">
            <a:extLst>
              <a:ext uri="{FF2B5EF4-FFF2-40B4-BE49-F238E27FC236}">
                <a16:creationId xmlns:a16="http://schemas.microsoft.com/office/drawing/2014/main" xmlns="" id="{0E0703E5-B585-4D30-BB54-3A1777D0BD6B}"/>
              </a:ext>
            </a:extLst>
          </p:cNvPr>
          <p:cNvSpPr txBox="1"/>
          <p:nvPr/>
        </p:nvSpPr>
        <p:spPr>
          <a:xfrm>
            <a:off x="3164759" y="3155868"/>
            <a:ext cx="1077922" cy="655244"/>
          </a:xfrm>
          <a:prstGeom prst="rect">
            <a:avLst/>
          </a:prstGeom>
        </p:spPr>
        <p:txBody>
          <a:bodyPr vert="horz" wrap="square" lIns="0" tIns="37148" rIns="0" bIns="0" rtlCol="0">
            <a:spAutoFit/>
          </a:bodyPr>
          <a:lstStyle/>
          <a:p>
            <a:pPr marL="36790" marR="2858" indent="-30004" algn="r">
              <a:lnSpc>
                <a:spcPts val="1181"/>
              </a:lnSpc>
              <a:spcBef>
                <a:spcPts val="293"/>
              </a:spcBef>
            </a:pPr>
            <a:r>
              <a:rPr sz="1200" b="1" dirty="0">
                <a:solidFill>
                  <a:srgbClr val="58595B"/>
                </a:solidFill>
                <a:ea typeface="Roboto Condensed" panose="02000000000000000000" pitchFamily="2" charset="0"/>
                <a:cs typeface="Trebuchet MS"/>
              </a:rPr>
              <a:t>Oracle Database  and Middleware  administration</a:t>
            </a:r>
            <a:endParaRPr sz="1200" dirty="0">
              <a:ea typeface="Roboto Condensed" panose="02000000000000000000" pitchFamily="2" charset="0"/>
              <a:cs typeface="Trebuchet MS"/>
            </a:endParaRPr>
          </a:p>
        </p:txBody>
      </p:sp>
      <p:sp>
        <p:nvSpPr>
          <p:cNvPr id="34" name="object 27">
            <a:extLst>
              <a:ext uri="{FF2B5EF4-FFF2-40B4-BE49-F238E27FC236}">
                <a16:creationId xmlns:a16="http://schemas.microsoft.com/office/drawing/2014/main" xmlns="" id="{BA7C97FB-5BA4-42A1-B0E2-936194CEF1DB}"/>
              </a:ext>
            </a:extLst>
          </p:cNvPr>
          <p:cNvSpPr txBox="1"/>
          <p:nvPr/>
        </p:nvSpPr>
        <p:spPr>
          <a:xfrm>
            <a:off x="5502167" y="1853105"/>
            <a:ext cx="971696" cy="191880"/>
          </a:xfrm>
          <a:prstGeom prst="rect">
            <a:avLst/>
          </a:prstGeom>
        </p:spPr>
        <p:txBody>
          <a:bodyPr vert="horz" wrap="square" lIns="0" tIns="7144" rIns="0" bIns="0" rtlCol="0">
            <a:spAutoFit/>
          </a:bodyPr>
          <a:lstStyle/>
          <a:p>
            <a:pPr marL="7144">
              <a:spcBef>
                <a:spcPts val="56"/>
              </a:spcBef>
            </a:pPr>
            <a:r>
              <a:rPr sz="1200" b="1" dirty="0">
                <a:solidFill>
                  <a:srgbClr val="58595B"/>
                </a:solidFill>
                <a:ea typeface="Roboto Condensed" panose="02000000000000000000" pitchFamily="2" charset="0"/>
                <a:cs typeface="Trebuchet MS"/>
              </a:rPr>
              <a:t>Oracle EBS</a:t>
            </a:r>
            <a:endParaRPr sz="1200" dirty="0">
              <a:ea typeface="Roboto Condensed" panose="02000000000000000000" pitchFamily="2" charset="0"/>
              <a:cs typeface="Trebuchet MS"/>
            </a:endParaRPr>
          </a:p>
        </p:txBody>
      </p:sp>
      <p:sp>
        <p:nvSpPr>
          <p:cNvPr id="35" name="object 28">
            <a:extLst>
              <a:ext uri="{FF2B5EF4-FFF2-40B4-BE49-F238E27FC236}">
                <a16:creationId xmlns:a16="http://schemas.microsoft.com/office/drawing/2014/main" xmlns="" id="{E080E31F-EBBB-4305-977B-2D7F1019A1A8}"/>
              </a:ext>
            </a:extLst>
          </p:cNvPr>
          <p:cNvSpPr txBox="1"/>
          <p:nvPr/>
        </p:nvSpPr>
        <p:spPr>
          <a:xfrm>
            <a:off x="7481925" y="2883884"/>
            <a:ext cx="1391668" cy="191880"/>
          </a:xfrm>
          <a:prstGeom prst="rect">
            <a:avLst/>
          </a:prstGeom>
        </p:spPr>
        <p:txBody>
          <a:bodyPr vert="horz" wrap="square" lIns="0" tIns="7144" rIns="0" bIns="0" rtlCol="0">
            <a:spAutoFit/>
          </a:bodyPr>
          <a:lstStyle/>
          <a:p>
            <a:pPr marL="7144">
              <a:spcBef>
                <a:spcPts val="56"/>
              </a:spcBef>
            </a:pPr>
            <a:r>
              <a:rPr sz="1200" b="1" dirty="0">
                <a:solidFill>
                  <a:srgbClr val="58595B"/>
                </a:solidFill>
                <a:ea typeface="Roboto Condensed" panose="02000000000000000000" pitchFamily="2" charset="0"/>
                <a:cs typeface="Trebuchet MS"/>
              </a:rPr>
              <a:t>Oracle Fusion</a:t>
            </a:r>
            <a:endParaRPr sz="1200" dirty="0">
              <a:ea typeface="Roboto Condensed" panose="02000000000000000000" pitchFamily="2" charset="0"/>
              <a:cs typeface="Trebuchet MS"/>
            </a:endParaRPr>
          </a:p>
        </p:txBody>
      </p:sp>
      <p:sp>
        <p:nvSpPr>
          <p:cNvPr id="36" name="object 29">
            <a:extLst>
              <a:ext uri="{FF2B5EF4-FFF2-40B4-BE49-F238E27FC236}">
                <a16:creationId xmlns:a16="http://schemas.microsoft.com/office/drawing/2014/main" xmlns="" id="{A4E1F9E6-9B93-459A-9ECA-AA3A8CC7EB1F}"/>
              </a:ext>
            </a:extLst>
          </p:cNvPr>
          <p:cNvSpPr txBox="1"/>
          <p:nvPr/>
        </p:nvSpPr>
        <p:spPr>
          <a:xfrm>
            <a:off x="7892527" y="4086135"/>
            <a:ext cx="981066" cy="347467"/>
          </a:xfrm>
          <a:prstGeom prst="rect">
            <a:avLst/>
          </a:prstGeom>
        </p:spPr>
        <p:txBody>
          <a:bodyPr vert="horz" wrap="square" lIns="0" tIns="37148" rIns="0" bIns="0" rtlCol="0">
            <a:spAutoFit/>
          </a:bodyPr>
          <a:lstStyle/>
          <a:p>
            <a:pPr marL="7144" marR="2858">
              <a:lnSpc>
                <a:spcPts val="1181"/>
              </a:lnSpc>
              <a:spcBef>
                <a:spcPts val="293"/>
              </a:spcBef>
            </a:pPr>
            <a:r>
              <a:rPr sz="1200" b="1" dirty="0">
                <a:solidFill>
                  <a:srgbClr val="58595B"/>
                </a:solidFill>
                <a:ea typeface="Roboto Condensed" panose="02000000000000000000" pitchFamily="2" charset="0"/>
                <a:cs typeface="Trebuchet MS"/>
              </a:rPr>
              <a:t>Oracle APEX  Development</a:t>
            </a:r>
            <a:endParaRPr sz="1200" dirty="0">
              <a:ea typeface="Roboto Condensed" panose="02000000000000000000" pitchFamily="2" charset="0"/>
              <a:cs typeface="Trebuchet MS"/>
            </a:endParaRPr>
          </a:p>
        </p:txBody>
      </p:sp>
      <p:sp>
        <p:nvSpPr>
          <p:cNvPr id="37" name="object 30">
            <a:extLst>
              <a:ext uri="{FF2B5EF4-FFF2-40B4-BE49-F238E27FC236}">
                <a16:creationId xmlns:a16="http://schemas.microsoft.com/office/drawing/2014/main" xmlns="" id="{33DC9238-F296-43AB-A70B-D825CEDCC04B}"/>
              </a:ext>
            </a:extLst>
          </p:cNvPr>
          <p:cNvSpPr txBox="1"/>
          <p:nvPr/>
        </p:nvSpPr>
        <p:spPr>
          <a:xfrm>
            <a:off x="6650671" y="5300537"/>
            <a:ext cx="1241855" cy="347467"/>
          </a:xfrm>
          <a:prstGeom prst="rect">
            <a:avLst/>
          </a:prstGeom>
        </p:spPr>
        <p:txBody>
          <a:bodyPr vert="horz" wrap="square" lIns="0" tIns="37148" rIns="0" bIns="0" rtlCol="0">
            <a:spAutoFit/>
          </a:bodyPr>
          <a:lstStyle/>
          <a:p>
            <a:pPr marL="7144" marR="2858">
              <a:lnSpc>
                <a:spcPts val="1181"/>
              </a:lnSpc>
              <a:spcBef>
                <a:spcPts val="293"/>
              </a:spcBef>
            </a:pPr>
            <a:r>
              <a:rPr sz="1200" b="1" dirty="0">
                <a:solidFill>
                  <a:srgbClr val="58595B"/>
                </a:solidFill>
                <a:ea typeface="Roboto Condensed" panose="02000000000000000000" pitchFamily="2" charset="0"/>
                <a:cs typeface="Trebuchet MS"/>
              </a:rPr>
              <a:t>Oracle Custom  Development</a:t>
            </a:r>
            <a:endParaRPr sz="1200" dirty="0">
              <a:ea typeface="Roboto Condensed" panose="02000000000000000000" pitchFamily="2" charset="0"/>
              <a:cs typeface="Trebuchet MS"/>
            </a:endParaRPr>
          </a:p>
        </p:txBody>
      </p:sp>
      <p:cxnSp>
        <p:nvCxnSpPr>
          <p:cNvPr id="38" name="Straight Connector 37">
            <a:extLst>
              <a:ext uri="{FF2B5EF4-FFF2-40B4-BE49-F238E27FC236}">
                <a16:creationId xmlns:a16="http://schemas.microsoft.com/office/drawing/2014/main" xmlns="" id="{685D8DDE-C747-4F47-8F7B-1A8BC6527A68}"/>
              </a:ext>
            </a:extLst>
          </p:cNvPr>
          <p:cNvCxnSpPr>
            <a:cxnSpLocks/>
          </p:cNvCxnSpPr>
          <p:nvPr/>
        </p:nvCxnSpPr>
        <p:spPr>
          <a:xfrm flipH="1">
            <a:off x="6953699" y="3018486"/>
            <a:ext cx="421941" cy="73617"/>
          </a:xfrm>
          <a:prstGeom prst="line">
            <a:avLst/>
          </a:prstGeom>
          <a:ln w="19050" cap="rnd">
            <a:solidFill>
              <a:srgbClr val="12829A"/>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A626AC2F-5D14-4437-9C93-B4C2CBE53AD2}"/>
              </a:ext>
            </a:extLst>
          </p:cNvPr>
          <p:cNvCxnSpPr>
            <a:cxnSpLocks/>
            <a:stCxn id="27" idx="2"/>
          </p:cNvCxnSpPr>
          <p:nvPr/>
        </p:nvCxnSpPr>
        <p:spPr>
          <a:xfrm>
            <a:off x="5939090" y="2166930"/>
            <a:ext cx="97851" cy="394993"/>
          </a:xfrm>
          <a:prstGeom prst="line">
            <a:avLst/>
          </a:prstGeom>
          <a:ln w="19050" cap="rnd">
            <a:solidFill>
              <a:srgbClr val="007690"/>
            </a:solidFill>
            <a:prstDash val="sysDot"/>
          </a:ln>
        </p:spPr>
        <p:style>
          <a:lnRef idx="1">
            <a:schemeClr val="accent1"/>
          </a:lnRef>
          <a:fillRef idx="0">
            <a:schemeClr val="accent1"/>
          </a:fillRef>
          <a:effectRef idx="0">
            <a:schemeClr val="accent1"/>
          </a:effectRef>
          <a:fontRef idx="minor">
            <a:schemeClr val="tx1"/>
          </a:fontRef>
        </p:style>
      </p:cxnSp>
      <p:sp>
        <p:nvSpPr>
          <p:cNvPr id="40" name="object 17">
            <a:extLst>
              <a:ext uri="{FF2B5EF4-FFF2-40B4-BE49-F238E27FC236}">
                <a16:creationId xmlns:a16="http://schemas.microsoft.com/office/drawing/2014/main" xmlns="" id="{66E71B6B-2217-4D15-B1B1-D9624B75DBF2}"/>
              </a:ext>
            </a:extLst>
          </p:cNvPr>
          <p:cNvSpPr/>
          <p:nvPr/>
        </p:nvSpPr>
        <p:spPr>
          <a:xfrm>
            <a:off x="1836101" y="800050"/>
            <a:ext cx="0" cy="0"/>
          </a:xfrm>
          <a:custGeom>
            <a:avLst/>
            <a:gdLst/>
            <a:ahLst/>
            <a:cxnLst/>
            <a:rect l="l" t="t" r="r" b="b"/>
            <a:pathLst>
              <a:path>
                <a:moveTo>
                  <a:pt x="0" y="0"/>
                </a:moveTo>
                <a:lnTo>
                  <a:pt x="0" y="0"/>
                </a:lnTo>
              </a:path>
            </a:pathLst>
          </a:custGeom>
          <a:ln w="38100">
            <a:solidFill>
              <a:srgbClr val="58595B"/>
            </a:solidFill>
          </a:ln>
        </p:spPr>
        <p:txBody>
          <a:bodyPr wrap="square" lIns="0" tIns="0" rIns="0" bIns="0" rtlCol="0"/>
          <a:lstStyle/>
          <a:p>
            <a:endParaRPr sz="570"/>
          </a:p>
        </p:txBody>
      </p:sp>
      <p:cxnSp>
        <p:nvCxnSpPr>
          <p:cNvPr id="41" name="Straight Connector 40">
            <a:extLst>
              <a:ext uri="{FF2B5EF4-FFF2-40B4-BE49-F238E27FC236}">
                <a16:creationId xmlns:a16="http://schemas.microsoft.com/office/drawing/2014/main" xmlns="" id="{75C40FA0-6CF9-4A87-A5B4-F2426B0C685B}"/>
              </a:ext>
            </a:extLst>
          </p:cNvPr>
          <p:cNvCxnSpPr>
            <a:cxnSpLocks/>
          </p:cNvCxnSpPr>
          <p:nvPr/>
        </p:nvCxnSpPr>
        <p:spPr>
          <a:xfrm flipH="1">
            <a:off x="0" y="789868"/>
            <a:ext cx="2483768" cy="0"/>
          </a:xfrm>
          <a:prstGeom prst="line">
            <a:avLst/>
          </a:prstGeom>
          <a:ln w="19050"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object 15">
            <a:extLst>
              <a:ext uri="{FF2B5EF4-FFF2-40B4-BE49-F238E27FC236}">
                <a16:creationId xmlns:a16="http://schemas.microsoft.com/office/drawing/2014/main" xmlns="" id="{87DB10C7-C579-4241-B38D-0C1C58A7D093}"/>
              </a:ext>
            </a:extLst>
          </p:cNvPr>
          <p:cNvSpPr txBox="1"/>
          <p:nvPr/>
        </p:nvSpPr>
        <p:spPr>
          <a:xfrm>
            <a:off x="755576" y="555526"/>
            <a:ext cx="2300320" cy="222657"/>
          </a:xfrm>
          <a:prstGeom prst="rect">
            <a:avLst/>
          </a:prstGeom>
        </p:spPr>
        <p:txBody>
          <a:bodyPr vert="horz" wrap="square" lIns="0" tIns="7144" rIns="0" bIns="0" rtlCol="0">
            <a:spAutoFit/>
          </a:bodyPr>
          <a:lstStyle/>
          <a:p>
            <a:pPr marL="7144">
              <a:spcBef>
                <a:spcPts val="56"/>
              </a:spcBef>
              <a:tabLst>
                <a:tab pos="799028" algn="l"/>
              </a:tabLst>
            </a:pPr>
            <a:r>
              <a:rPr lang="en-IN" sz="1400" b="1" dirty="0" smtClean="0">
                <a:solidFill>
                  <a:srgbClr val="231F20"/>
                </a:solidFill>
                <a:uFill>
                  <a:solidFill>
                    <a:srgbClr val="58595B"/>
                  </a:solidFill>
                </a:uFill>
                <a:latin typeface="+mj-lt"/>
                <a:ea typeface="Roboto" pitchFamily="2" charset="0"/>
                <a:cs typeface="Arial"/>
              </a:rPr>
              <a:t>What We Do </a:t>
            </a:r>
            <a:endParaRPr lang="en-IN" sz="1400" b="1" dirty="0">
              <a:solidFill>
                <a:srgbClr val="231F20"/>
              </a:solidFill>
              <a:uFill>
                <a:solidFill>
                  <a:srgbClr val="58595B"/>
                </a:solidFill>
              </a:uFill>
              <a:latin typeface="+mj-lt"/>
              <a:ea typeface="Roboto" pitchFamily="2" charset="0"/>
              <a:cs typeface="Arial"/>
            </a:endParaRPr>
          </a:p>
        </p:txBody>
      </p:sp>
      <p:pic>
        <p:nvPicPr>
          <p:cNvPr id="20" name="Picture 19"/>
          <p:cNvPicPr>
            <a:picLocks noChangeAspect="1"/>
          </p:cNvPicPr>
          <p:nvPr/>
        </p:nvPicPr>
        <p:blipFill>
          <a:blip r:embed="rId6"/>
          <a:stretch>
            <a:fillRect/>
          </a:stretch>
        </p:blipFill>
        <p:spPr>
          <a:xfrm>
            <a:off x="8475204" y="18503"/>
            <a:ext cx="3714750" cy="1400175"/>
          </a:xfrm>
          <a:prstGeom prst="rect">
            <a:avLst/>
          </a:prstGeom>
        </p:spPr>
      </p:pic>
    </p:spTree>
    <p:extLst>
      <p:ext uri="{BB962C8B-B14F-4D97-AF65-F5344CB8AC3E}">
        <p14:creationId xmlns:p14="http://schemas.microsoft.com/office/powerpoint/2010/main" val="2989944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Approval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7647414"/>
              </p:ext>
            </p:extLst>
          </p:nvPr>
        </p:nvGraphicFramePr>
        <p:xfrm>
          <a:off x="-249630" y="2398803"/>
          <a:ext cx="4122651" cy="2173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7825" y="1814732"/>
            <a:ext cx="6694188" cy="396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3357341" y="3370997"/>
            <a:ext cx="928048" cy="409433"/>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671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Reports</a:t>
            </a:r>
            <a:endParaRPr lang="en-US" dirty="0"/>
          </a:p>
        </p:txBody>
      </p:sp>
    </p:spTree>
    <p:extLst>
      <p:ext uri="{BB962C8B-B14F-4D97-AF65-F5344CB8AC3E}">
        <p14:creationId xmlns:p14="http://schemas.microsoft.com/office/powerpoint/2010/main" val="1488435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9060440"/>
              </p:ext>
            </p:extLst>
          </p:nvPr>
        </p:nvGraphicFramePr>
        <p:xfrm>
          <a:off x="1405719" y="1240599"/>
          <a:ext cx="8816459" cy="375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539730" y="3239069"/>
            <a:ext cx="2809875" cy="2590800"/>
          </a:xfrm>
          <a:prstGeom prst="rect">
            <a:avLst/>
          </a:prstGeom>
        </p:spPr>
      </p:pic>
      <p:pic>
        <p:nvPicPr>
          <p:cNvPr id="6" name="Picture 5"/>
          <p:cNvPicPr>
            <a:picLocks noChangeAspect="1"/>
          </p:cNvPicPr>
          <p:nvPr/>
        </p:nvPicPr>
        <p:blipFill>
          <a:blip r:embed="rId8"/>
          <a:stretch>
            <a:fillRect/>
          </a:stretch>
        </p:blipFill>
        <p:spPr>
          <a:xfrm>
            <a:off x="204717" y="3409382"/>
            <a:ext cx="2879677" cy="1844879"/>
          </a:xfrm>
          <a:prstGeom prst="rect">
            <a:avLst/>
          </a:prstGeom>
        </p:spPr>
      </p:pic>
    </p:spTree>
    <p:extLst>
      <p:ext uri="{BB962C8B-B14F-4D97-AF65-F5344CB8AC3E}">
        <p14:creationId xmlns:p14="http://schemas.microsoft.com/office/powerpoint/2010/main" val="1287320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Items Report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1762263"/>
              </p:ext>
            </p:extLst>
          </p:nvPr>
        </p:nvGraphicFramePr>
        <p:xfrm>
          <a:off x="5086663" y="1005890"/>
          <a:ext cx="6541244" cy="254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07" y="3771549"/>
            <a:ext cx="5934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Up Arrow 4"/>
          <p:cNvSpPr/>
          <p:nvPr/>
        </p:nvSpPr>
        <p:spPr>
          <a:xfrm>
            <a:off x="6946710" y="4285397"/>
            <a:ext cx="1665027" cy="1146412"/>
          </a:xfrm>
          <a:prstGeom prst="leftUp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162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to Apps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541609"/>
              </p:ext>
            </p:extLst>
          </p:nvPr>
        </p:nvGraphicFramePr>
        <p:xfrm>
          <a:off x="350875" y="1456268"/>
          <a:ext cx="8001555" cy="2665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4126" y="3534770"/>
            <a:ext cx="5934075" cy="254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797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Moved to Apps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6477848"/>
              </p:ext>
            </p:extLst>
          </p:nvPr>
        </p:nvGraphicFramePr>
        <p:xfrm>
          <a:off x="1674710" y="1592747"/>
          <a:ext cx="8479225" cy="1928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t="17693" b="30513"/>
          <a:stretch>
            <a:fillRect/>
          </a:stretch>
        </p:blipFill>
        <p:spPr bwMode="auto">
          <a:xfrm>
            <a:off x="2719522" y="4262864"/>
            <a:ext cx="5943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359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List with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1897249"/>
              </p:ext>
            </p:extLst>
          </p:nvPr>
        </p:nvGraphicFramePr>
        <p:xfrm>
          <a:off x="350876" y="1456268"/>
          <a:ext cx="8451930" cy="1887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196" y="3739487"/>
            <a:ext cx="59340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799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455555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51909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829333"/>
              </p:ext>
            </p:extLst>
          </p:nvPr>
        </p:nvGraphicFramePr>
        <p:xfrm>
          <a:off x="978675" y="1715576"/>
          <a:ext cx="9830354" cy="3975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43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B9959CD-01CA-324C-8293-15C1C7A883A7}"/>
              </a:ext>
            </a:extLst>
          </p:cNvPr>
          <p:cNvSpPr>
            <a:spLocks noGrp="1"/>
          </p:cNvSpPr>
          <p:nvPr>
            <p:ph type="title"/>
          </p:nvPr>
        </p:nvSpPr>
        <p:spPr/>
        <p:txBody>
          <a:bodyPr/>
          <a:lstStyle/>
          <a:p>
            <a:r>
              <a:rPr lang="en-US" dirty="0" smtClean="0"/>
              <a:t>Presenter Info</a:t>
            </a:r>
            <a:endParaRPr lang="en-US" dirty="0"/>
          </a:p>
        </p:txBody>
      </p:sp>
      <p:sp>
        <p:nvSpPr>
          <p:cNvPr id="6" name="Content Placeholder 2"/>
          <p:cNvSpPr>
            <a:spLocks noGrp="1"/>
          </p:cNvSpPr>
          <p:nvPr>
            <p:ph idx="1"/>
          </p:nvPr>
        </p:nvSpPr>
        <p:spPr>
          <a:xfrm>
            <a:off x="350875" y="3133205"/>
            <a:ext cx="10935824" cy="3090180"/>
          </a:xfrm>
        </p:spPr>
        <p:txBody>
          <a:bodyPr>
            <a:normAutofit/>
          </a:bodyPr>
          <a:lstStyle/>
          <a:p>
            <a:r>
              <a:rPr lang="en-US" altLang="en-US" dirty="0" smtClean="0"/>
              <a:t>13+ </a:t>
            </a:r>
            <a:r>
              <a:rPr lang="en-US" altLang="en-US" dirty="0"/>
              <a:t>Years of experience in Oracle technologies like EBS, </a:t>
            </a:r>
            <a:r>
              <a:rPr lang="en-US" altLang="en-US" dirty="0" smtClean="0"/>
              <a:t>Fusion Applications, OBIEE</a:t>
            </a:r>
            <a:r>
              <a:rPr lang="en-US" altLang="en-US" dirty="0"/>
              <a:t>, APEX, ADF etc.</a:t>
            </a:r>
          </a:p>
          <a:p>
            <a:r>
              <a:rPr lang="en-US" dirty="0"/>
              <a:t>Certified Project Management Professional PMP® and </a:t>
            </a:r>
            <a:r>
              <a:rPr lang="en-US" dirty="0" smtClean="0"/>
              <a:t>Certified Procurement Cloud 2017 Implementation Specialist</a:t>
            </a:r>
          </a:p>
          <a:p>
            <a:r>
              <a:rPr lang="en-US" dirty="0" smtClean="0"/>
              <a:t>Worked </a:t>
            </a:r>
            <a:r>
              <a:rPr lang="en-US" dirty="0"/>
              <a:t>on several projects focusing on conceptualizing business needs and translating them into viable technical </a:t>
            </a:r>
            <a:r>
              <a:rPr lang="en-US" dirty="0" smtClean="0"/>
              <a:t>solutions.</a:t>
            </a:r>
            <a:endParaRPr lang="en-US" dirty="0"/>
          </a:p>
          <a:p>
            <a:r>
              <a:rPr lang="en-US" dirty="0"/>
              <a:t>Successful analysis and problem-solving expertise and proven project management experience.</a:t>
            </a:r>
            <a:endParaRPr lang="en-US" altLang="en-US" dirty="0"/>
          </a:p>
        </p:txBody>
      </p:sp>
      <p:sp>
        <p:nvSpPr>
          <p:cNvPr id="7" name="Rectangle 2"/>
          <p:cNvSpPr>
            <a:spLocks noChangeArrowheads="1"/>
          </p:cNvSpPr>
          <p:nvPr/>
        </p:nvSpPr>
        <p:spPr bwMode="auto">
          <a:xfrm>
            <a:off x="3354535" y="2066925"/>
            <a:ext cx="6294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1600" b="1" dirty="0" smtClean="0">
                <a:solidFill>
                  <a:schemeClr val="tx2"/>
                </a:solidFill>
                <a:latin typeface="Arial" panose="020B0604020202020204" pitchFamily="34" charset="0"/>
              </a:rPr>
              <a:t>Project Lead</a:t>
            </a:r>
            <a:r>
              <a:rPr lang="en-US" altLang="en-US" sz="1600" dirty="0" smtClean="0">
                <a:latin typeface="Arial" panose="020B0604020202020204" pitchFamily="34" charset="0"/>
              </a:rPr>
              <a:t>,  </a:t>
            </a:r>
            <a:r>
              <a:rPr lang="en-US" altLang="en-US" sz="1600" b="1" dirty="0">
                <a:solidFill>
                  <a:schemeClr val="tx2"/>
                </a:solidFill>
                <a:latin typeface="Arial" panose="020B0604020202020204" pitchFamily="34" charset="0"/>
              </a:rPr>
              <a:t>Doyen Systems </a:t>
            </a:r>
            <a:r>
              <a:rPr lang="en-US" altLang="en-US" sz="1600" b="1" dirty="0" err="1">
                <a:solidFill>
                  <a:schemeClr val="tx2"/>
                </a:solidFill>
                <a:latin typeface="Arial" panose="020B0604020202020204" pitchFamily="34" charset="0"/>
              </a:rPr>
              <a:t>Pvt</a:t>
            </a:r>
            <a:r>
              <a:rPr lang="en-US" altLang="en-US" sz="1600" b="1" dirty="0">
                <a:solidFill>
                  <a:schemeClr val="tx2"/>
                </a:solidFill>
                <a:latin typeface="Arial" panose="020B0604020202020204" pitchFamily="34" charset="0"/>
              </a:rPr>
              <a:t> Ltd </a:t>
            </a:r>
          </a:p>
        </p:txBody>
      </p:sp>
      <p:sp>
        <p:nvSpPr>
          <p:cNvPr id="8" name="Rectangle 5"/>
          <p:cNvSpPr>
            <a:spLocks noChangeArrowheads="1"/>
          </p:cNvSpPr>
          <p:nvPr/>
        </p:nvSpPr>
        <p:spPr bwMode="auto">
          <a:xfrm>
            <a:off x="3354535" y="1736725"/>
            <a:ext cx="3186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1600" b="1" dirty="0" err="1" smtClean="0">
                <a:latin typeface="Arial" panose="020B0604020202020204" pitchFamily="34" charset="0"/>
              </a:rPr>
              <a:t>Archana</a:t>
            </a:r>
            <a:r>
              <a:rPr lang="en-US" altLang="en-US" sz="1600" b="1" dirty="0" smtClean="0">
                <a:latin typeface="Arial" panose="020B0604020202020204" pitchFamily="34" charset="0"/>
              </a:rPr>
              <a:t> Raghu</a:t>
            </a:r>
            <a:endParaRPr lang="en-US" altLang="en-US" sz="16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8736986" y="999586"/>
            <a:ext cx="1924050" cy="1933575"/>
          </a:xfrm>
          <a:prstGeom prst="rect">
            <a:avLst/>
          </a:prstGeom>
        </p:spPr>
      </p:pic>
    </p:spTree>
    <p:extLst>
      <p:ext uri="{BB962C8B-B14F-4D97-AF65-F5344CB8AC3E}">
        <p14:creationId xmlns:p14="http://schemas.microsoft.com/office/powerpoint/2010/main" val="4028197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10683</a:t>
            </a:r>
          </a:p>
          <a:p>
            <a:endParaRPr lang="en-US" dirty="0"/>
          </a:p>
        </p:txBody>
      </p:sp>
      <p:sp>
        <p:nvSpPr>
          <p:cNvPr id="3" name="Text Placeholder 2"/>
          <p:cNvSpPr>
            <a:spLocks noGrp="1"/>
          </p:cNvSpPr>
          <p:nvPr>
            <p:ph type="body" sz="quarter" idx="18"/>
          </p:nvPr>
        </p:nvSpPr>
        <p:spPr/>
        <p:txBody>
          <a:bodyPr/>
          <a:lstStyle/>
          <a:p>
            <a:r>
              <a:rPr lang="en-US" dirty="0" smtClean="0"/>
              <a:t>Q &amp; A</a:t>
            </a:r>
            <a:endParaRPr lang="en-US" dirty="0"/>
          </a:p>
        </p:txBody>
      </p:sp>
      <p:sp>
        <p:nvSpPr>
          <p:cNvPr id="4" name="Text Placeholder 3"/>
          <p:cNvSpPr>
            <a:spLocks noGrp="1"/>
          </p:cNvSpPr>
          <p:nvPr>
            <p:ph type="body" sz="quarter" idx="19"/>
          </p:nvPr>
        </p:nvSpPr>
        <p:spPr/>
        <p:txBody>
          <a:bodyPr/>
          <a:lstStyle/>
          <a:p>
            <a:r>
              <a:rPr lang="en-US" dirty="0"/>
              <a:t>a</a:t>
            </a:r>
            <a:r>
              <a:rPr lang="en-US" dirty="0" smtClean="0"/>
              <a:t>rchana.raghu@Doyensys.com</a:t>
            </a:r>
            <a:endParaRPr lang="en-US" dirty="0"/>
          </a:p>
        </p:txBody>
      </p:sp>
    </p:spTree>
    <p:extLst>
      <p:ext uri="{BB962C8B-B14F-4D97-AF65-F5344CB8AC3E}">
        <p14:creationId xmlns:p14="http://schemas.microsoft.com/office/powerpoint/2010/main" val="11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5075547"/>
              </p:ext>
            </p:extLst>
          </p:nvPr>
        </p:nvGraphicFramePr>
        <p:xfrm>
          <a:off x="2661319" y="1456267"/>
          <a:ext cx="10083790"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878519" y="2229490"/>
            <a:ext cx="2847975" cy="2371725"/>
          </a:xfrm>
          <a:prstGeom prst="rect">
            <a:avLst/>
          </a:prstGeom>
        </p:spPr>
      </p:pic>
    </p:spTree>
    <p:extLst>
      <p:ext uri="{BB962C8B-B14F-4D97-AF65-F5344CB8AC3E}">
        <p14:creationId xmlns:p14="http://schemas.microsoft.com/office/powerpoint/2010/main" val="145900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B4A53A5-91DF-F240-B926-AB5BF6E47C0D}"/>
              </a:ext>
            </a:extLst>
          </p:cNvPr>
          <p:cNvSpPr>
            <a:spLocks noGrp="1"/>
          </p:cNvSpPr>
          <p:nvPr>
            <p:ph type="ctrTitle"/>
          </p:nvPr>
        </p:nvSpPr>
        <p:spPr/>
        <p:txBody>
          <a:bodyPr/>
          <a:lstStyle/>
          <a:p>
            <a:r>
              <a:rPr lang="en-US" dirty="0" smtClean="0"/>
              <a:t>Introduction to Item Management</a:t>
            </a:r>
            <a:endParaRPr lang="en-US" dirty="0"/>
          </a:p>
        </p:txBody>
      </p:sp>
    </p:spTree>
    <p:extLst>
      <p:ext uri="{BB962C8B-B14F-4D97-AF65-F5344CB8AC3E}">
        <p14:creationId xmlns:p14="http://schemas.microsoft.com/office/powerpoint/2010/main" val="41458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Item Maintenance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5090370"/>
              </p:ext>
            </p:extLst>
          </p:nvPr>
        </p:nvGraphicFramePr>
        <p:xfrm>
          <a:off x="350875" y="2397966"/>
          <a:ext cx="9257149" cy="374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8857397" y="368172"/>
            <a:ext cx="2784143" cy="2143543"/>
          </a:xfrm>
          <a:prstGeom prst="rect">
            <a:avLst/>
          </a:prstGeom>
        </p:spPr>
      </p:pic>
    </p:spTree>
    <p:extLst>
      <p:ext uri="{BB962C8B-B14F-4D97-AF65-F5344CB8AC3E}">
        <p14:creationId xmlns:p14="http://schemas.microsoft.com/office/powerpoint/2010/main" val="1940207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in EBS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871" y="1576301"/>
            <a:ext cx="59340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51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0554595"/>
              </p:ext>
            </p:extLst>
          </p:nvPr>
        </p:nvGraphicFramePr>
        <p:xfrm>
          <a:off x="350875" y="1456267"/>
          <a:ext cx="10388009" cy="467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903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ABORATE OAUG Speaker PPT Template" id="{C680E33F-8AE4-4DF0-9F68-D26B0CB17E35}" vid="{BC2A9F63-7BDA-40D9-925C-8755CC3121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a1bba1-dc91-4d62-b036-6df3f41bc8a6">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628A99ED521045B2C47BC6B87FDE61" ma:contentTypeVersion="8" ma:contentTypeDescription="Create a new document." ma:contentTypeScope="" ma:versionID="8bd8374300f741b8e89b3d1ca3df2f6e">
  <xsd:schema xmlns:xsd="http://www.w3.org/2001/XMLSchema" xmlns:xs="http://www.w3.org/2001/XMLSchema" xmlns:p="http://schemas.microsoft.com/office/2006/metadata/properties" xmlns:ns2="fde3ddba-829c-4936-b4c2-0ed2c51da83c" xmlns:ns3="03a1bba1-dc91-4d62-b036-6df3f41bc8a6" targetNamespace="http://schemas.microsoft.com/office/2006/metadata/properties" ma:root="true" ma:fieldsID="1237ac0fa68eb4c8cc743013ef9b2c3c" ns2:_="" ns3:_="">
    <xsd:import namespace="fde3ddba-829c-4936-b4c2-0ed2c51da83c"/>
    <xsd:import namespace="03a1bba1-dc91-4d62-b036-6df3f41bc8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3ddba-829c-4936-b4c2-0ed2c51da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1bba1-dc91-4d62-b036-6df3f41bc8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325A77-5792-45B1-B745-7DCCE8AF19BE}">
  <ds:schemaRefs>
    <ds:schemaRef ds:uri="http://www.w3.org/XML/1998/namespace"/>
    <ds:schemaRef ds:uri="http://schemas.microsoft.com/office/infopath/2007/PartnerControls"/>
    <ds:schemaRef ds:uri="http://purl.org/dc/terms/"/>
    <ds:schemaRef ds:uri="http://schemas.microsoft.com/office/2006/documentManagement/types"/>
    <ds:schemaRef ds:uri="c0462324-d3f3-4769-b424-f6ff4a3215e5"/>
    <ds:schemaRef ds:uri="http://purl.org/dc/elements/1.1/"/>
    <ds:schemaRef ds:uri="http://schemas.openxmlformats.org/package/2006/metadata/core-properties"/>
    <ds:schemaRef ds:uri="03a67363-0174-4e84-b0b0-03441103e3b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61655A0-BFB5-49A2-9607-8CD2C72007FE}">
  <ds:schemaRefs>
    <ds:schemaRef ds:uri="http://schemas.microsoft.com/sharepoint/v3/contenttype/forms"/>
  </ds:schemaRefs>
</ds:datastoreItem>
</file>

<file path=customXml/itemProps3.xml><?xml version="1.0" encoding="utf-8"?>
<ds:datastoreItem xmlns:ds="http://schemas.openxmlformats.org/officeDocument/2006/customXml" ds:itemID="{B9CC5C3E-036D-4330-81BF-0C86040E84C9}"/>
</file>

<file path=docProps/app.xml><?xml version="1.0" encoding="utf-8"?>
<Properties xmlns="http://schemas.openxmlformats.org/officeDocument/2006/extended-properties" xmlns:vt="http://schemas.openxmlformats.org/officeDocument/2006/docPropsVTypes">
  <Template>COLLABORATE 19 OAUG Speaker PPT Template</Template>
  <TotalTime>60548</TotalTime>
  <Words>1391</Words>
  <Application>Microsoft Office PowerPoint</Application>
  <PresentationFormat>Widescreen</PresentationFormat>
  <Paragraphs>208</Paragraphs>
  <Slides>40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SimSun</vt:lpstr>
      <vt:lpstr>Arial</vt:lpstr>
      <vt:lpstr>Calibri</vt:lpstr>
      <vt:lpstr>Roboto</vt:lpstr>
      <vt:lpstr>Roboto Condensed</vt:lpstr>
      <vt:lpstr>Trebuchet MS</vt:lpstr>
      <vt:lpstr>Wingdings</vt:lpstr>
      <vt:lpstr>nchcmmConference</vt:lpstr>
      <vt:lpstr>PowerPoint Presentation</vt:lpstr>
      <vt:lpstr>PowerPoint Presentation</vt:lpstr>
      <vt:lpstr>PowerPoint Presentation</vt:lpstr>
      <vt:lpstr>Presenter Info</vt:lpstr>
      <vt:lpstr>Agenda</vt:lpstr>
      <vt:lpstr>Introduction to Item Management</vt:lpstr>
      <vt:lpstr>Challenges in Item Maintenance</vt:lpstr>
      <vt:lpstr>Items in EBS</vt:lpstr>
      <vt:lpstr>Highlights</vt:lpstr>
      <vt:lpstr>Highlights</vt:lpstr>
      <vt:lpstr>Item Code &amp; Item Template</vt:lpstr>
      <vt:lpstr>Item Code Creation</vt:lpstr>
      <vt:lpstr>Switch Org</vt:lpstr>
      <vt:lpstr>Switch Org</vt:lpstr>
      <vt:lpstr>Template Form</vt:lpstr>
      <vt:lpstr>Template Form</vt:lpstr>
      <vt:lpstr>Approval Workflow</vt:lpstr>
      <vt:lpstr>Workflow Process</vt:lpstr>
      <vt:lpstr>Workflow Process</vt:lpstr>
      <vt:lpstr>Workflow Process</vt:lpstr>
      <vt:lpstr>Workflow Process</vt:lpstr>
      <vt:lpstr>Workflow Process</vt:lpstr>
      <vt:lpstr>Workflow Process</vt:lpstr>
      <vt:lpstr>Workflow Process</vt:lpstr>
      <vt:lpstr>Error Handling</vt:lpstr>
      <vt:lpstr>Mass Upload &amp; Approval</vt:lpstr>
      <vt:lpstr>Mass Upload</vt:lpstr>
      <vt:lpstr>Mass Upload</vt:lpstr>
      <vt:lpstr>Mass Approval</vt:lpstr>
      <vt:lpstr>Mass Approval</vt:lpstr>
      <vt:lpstr>Reports</vt:lpstr>
      <vt:lpstr>Reports</vt:lpstr>
      <vt:lpstr>Pending Items Report</vt:lpstr>
      <vt:lpstr>Transfer to Apps</vt:lpstr>
      <vt:lpstr>Items Moved to Apps</vt:lpstr>
      <vt:lpstr>Items List with Status</vt:lpstr>
      <vt:lpstr>Demo</vt:lpstr>
      <vt:lpstr>Conclusion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Dixon</dc:creator>
  <cp:lastModifiedBy>Archana</cp:lastModifiedBy>
  <cp:revision>174</cp:revision>
  <dcterms:created xsi:type="dcterms:W3CDTF">2018-12-13T14:08:56Z</dcterms:created>
  <dcterms:modified xsi:type="dcterms:W3CDTF">2019-04-07T14:52:15Z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0x010100B8628A99ED521045B2C47BC6B87FDE61</vt:lpwstr>
  </property>
  <property fmtid="{D5CDD505-2E9C-101B-9397-08002B2CF9AE}" pid="3" name="Order">
    <vt:r8>45300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