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2.xml" ContentType="application/vnd.openxmlformats-officedocument.drawingml.diagramData+xml"/>
  <Override PartName="/ppt/diagrams/data24.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17.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diagrams/data1.xml" ContentType="application/vnd.openxmlformats-officedocument.drawingml.diagramData+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diagrams/layout19.xml" ContentType="application/vnd.openxmlformats-officedocument.drawingml.diagramLayout+xml"/>
  <Override PartName="/ppt/diagrams/drawing20.xml" ContentType="application/vnd.ms-office.drawingml.diagramDrawing+xml"/>
  <Override PartName="/ppt/diagrams/layout1.xml" ContentType="application/vnd.openxmlformats-officedocument.drawingml.diagramLayout+xml"/>
  <Override PartName="/ppt/diagrams/layout21.xml" ContentType="application/vnd.openxmlformats-officedocument.drawingml.diagramLayout+xml"/>
  <Override PartName="/ppt/diagrams/quickStyle19.xml" ContentType="application/vnd.openxmlformats-officedocument.drawingml.diagramStyle+xml"/>
  <Override PartName="/ppt/diagrams/quickStyle20.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layout20.xml" ContentType="application/vnd.openxmlformats-officedocument.drawingml.diagramLayout+xml"/>
  <Override PartName="/ppt/diagrams/colors20.xml" ContentType="application/vnd.openxmlformats-officedocument.drawingml.diagramColors+xml"/>
  <Override PartName="/ppt/diagrams/colors21.xml" ContentType="application/vnd.openxmlformats-officedocument.drawingml.diagramColors+xml"/>
  <Override PartName="/ppt/diagrams/quickStyle24.xml" ContentType="application/vnd.openxmlformats-officedocument.drawingml.diagramStyle+xml"/>
  <Override PartName="/ppt/diagrams/layout24.xml" ContentType="application/vnd.openxmlformats-officedocument.drawingml.diagramLayout+xml"/>
  <Override PartName="/ppt/diagrams/drawing23.xml" ContentType="application/vnd.ms-office.drawingml.diagramDrawing+xml"/>
  <Override PartName="/ppt/diagrams/colors24.xml" ContentType="application/vnd.openxmlformats-officedocument.drawingml.diagramColors+xml"/>
  <Override PartName="/ppt/diagrams/drawing24.xml" ContentType="application/vnd.ms-office.drawingml.diagramDrawing+xml"/>
  <Override PartName="/ppt/notesMasters/notesMaster1.xml" ContentType="application/vnd.openxmlformats-officedocument.presentationml.notesMaster+xml"/>
  <Override PartName="/ppt/diagrams/colors23.xml" ContentType="application/vnd.openxmlformats-officedocument.drawingml.diagramColors+xml"/>
  <Override PartName="/ppt/diagrams/quickStyle23.xml" ContentType="application/vnd.openxmlformats-officedocument.drawingml.diagramStyle+xml"/>
  <Override PartName="/ppt/diagrams/layout23.xml" ContentType="application/vnd.openxmlformats-officedocument.drawingml.diagramLayout+xml"/>
  <Override PartName="/ppt/diagrams/drawing21.xml" ContentType="application/vnd.ms-office.drawingml.diagramDrawing+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heme/theme1.xml" ContentType="application/vnd.openxmlformats-officedocument.theme+xml"/>
  <Override PartName="/ppt/diagrams/quickStyle21.xml" ContentType="application/vnd.openxmlformats-officedocument.drawingml.diagramStyle+xml"/>
  <Override PartName="/ppt/diagrams/layout17.xml" ContentType="application/vnd.openxmlformats-officedocument.drawingml.diagramLayout+xml"/>
  <Override PartName="/ppt/diagrams/colors18.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drawing6.xml" ContentType="application/vnd.ms-office.drawingml.diagramDrawing+xml"/>
  <Override PartName="/ppt/diagrams/colors6.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9.xml" ContentType="application/vnd.openxmlformats-officedocument.drawingml.diagramColors+xml"/>
  <Override PartName="/ppt/diagrams/drawing9.xml" ContentType="application/vnd.ms-office.drawingml.diagramDrawing+xml"/>
  <Override PartName="/ppt/diagrams/layout15.xml" ContentType="application/vnd.openxmlformats-officedocument.drawingml.diagramLayout+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drawing13.xml" ContentType="application/vnd.ms-office.drawingml.diagramDrawing+xml"/>
  <Override PartName="/ppt/diagrams/layout14.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colors17.xml" ContentType="application/vnd.openxmlformats-officedocument.drawingml.diagramColors+xml"/>
  <Override PartName="/ppt/diagrams/drawing17.xml" ContentType="application/vnd.ms-office.drawingml.diagramDrawing+xml"/>
  <Override PartName="/ppt/diagrams/layout18.xml" ContentType="application/vnd.openxmlformats-officedocument.drawingml.diagramLayout+xml"/>
  <Override PartName="/ppt/diagrams/quickStyle18.xml" ContentType="application/vnd.openxmlformats-officedocument.drawingml.diagramStyle+xml"/>
  <Override PartName="/ppt/diagrams/quickStyle17.xml" ContentType="application/vnd.openxmlformats-officedocument.drawingml.diagramStyle+xml"/>
  <Override PartName="/ppt/diagrams/drawing16.xml" ContentType="application/vnd.ms-office.drawingml.diagramDrawing+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8.xml" ContentType="application/vnd.ms-office.drawingml.diagramDrawing+xml"/>
  <Override PartName="/ppt/diagrams/colors13.xml" ContentType="application/vnd.openxmlformats-officedocument.drawingml.diagramColors+xml"/>
  <Override PartName="/ppt/diagrams/layout13.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quickStyle13.xml" ContentType="application/vnd.openxmlformats-officedocument.drawingml.diagramStyle+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theme/theme2.xml" ContentType="application/vnd.openxmlformats-officedocument.theme+xml"/>
  <Override PartName="/ppt/diagrams/drawing11.xml" ContentType="application/vnd.ms-office.drawingml.diagramDrawing+xml"/>
  <Override PartName="/ppt/diagrams/colors11.xml" ContentType="application/vnd.openxmlformats-officedocument.drawingml.diagramColors+xml"/>
  <Override PartName="/ppt/diagrams/colors12.xml" ContentType="application/vnd.openxmlformats-officedocument.drawingml.diagramColors+xml"/>
  <Override PartName="/ppt/diagrams/drawing12.xml" ContentType="application/vnd.ms-office.drawingml.diagramDrawing+xml"/>
  <Override PartName="/ppt/diagrams/quickStyle12.xml" ContentType="application/vnd.openxmlformats-officedocument.drawingml.diagramStyle+xml"/>
  <Override PartName="/ppt/diagrams/layout12.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sldIdLst>
    <p:sldId id="282" r:id="rId2"/>
    <p:sldId id="285" r:id="rId3"/>
    <p:sldId id="286" r:id="rId4"/>
    <p:sldId id="269" r:id="rId5"/>
    <p:sldId id="287" r:id="rId6"/>
    <p:sldId id="307" r:id="rId7"/>
    <p:sldId id="288" r:id="rId8"/>
    <p:sldId id="310" r:id="rId9"/>
    <p:sldId id="289" r:id="rId10"/>
    <p:sldId id="296" r:id="rId11"/>
    <p:sldId id="274" r:id="rId12"/>
    <p:sldId id="321" r:id="rId13"/>
    <p:sldId id="290" r:id="rId14"/>
    <p:sldId id="320" r:id="rId15"/>
    <p:sldId id="292" r:id="rId16"/>
    <p:sldId id="293" r:id="rId17"/>
    <p:sldId id="294" r:id="rId18"/>
    <p:sldId id="295" r:id="rId19"/>
    <p:sldId id="297" r:id="rId20"/>
    <p:sldId id="298" r:id="rId21"/>
    <p:sldId id="299" r:id="rId22"/>
    <p:sldId id="301" r:id="rId23"/>
    <p:sldId id="302" r:id="rId24"/>
    <p:sldId id="304" r:id="rId25"/>
    <p:sldId id="308" r:id="rId26"/>
    <p:sldId id="311" r:id="rId27"/>
    <p:sldId id="309" r:id="rId28"/>
    <p:sldId id="312" r:id="rId29"/>
    <p:sldId id="313" r:id="rId30"/>
    <p:sldId id="314" r:id="rId31"/>
    <p:sldId id="315" r:id="rId32"/>
    <p:sldId id="316" r:id="rId33"/>
    <p:sldId id="317" r:id="rId34"/>
    <p:sldId id="318" r:id="rId35"/>
    <p:sldId id="319" r:id="rId36"/>
    <p:sldId id="305" r:id="rId37"/>
    <p:sldId id="322" r:id="rId38"/>
    <p:sldId id="283" r:id="rId39"/>
    <p:sldId id="28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2"/>
    <a:srgbClr val="007698"/>
    <a:srgbClr val="7C3A7A"/>
    <a:srgbClr val="E05439"/>
    <a:srgbClr val="003A65"/>
    <a:srgbClr val="5D9FCA"/>
    <a:srgbClr val="BBD236"/>
    <a:srgbClr val="006B85"/>
    <a:srgbClr val="D3562A"/>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0"/>
    <p:restoredTop sz="94643"/>
  </p:normalViewPr>
  <p:slideViewPr>
    <p:cSldViewPr snapToGrid="0" snapToObjects="1">
      <p:cViewPr varScale="1">
        <p:scale>
          <a:sx n="70" d="100"/>
          <a:sy n="70" d="100"/>
        </p:scale>
        <p:origin x="822"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49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6F6D7-D099-403E-8103-CFBBA07387E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53979EE-5A25-4857-A6AC-3F01045FA9B8}">
      <dgm:prSet/>
      <dgm:spPr/>
      <dgm:t>
        <a:bodyPr/>
        <a:lstStyle/>
        <a:p>
          <a:pPr rtl="0"/>
          <a:r>
            <a:rPr lang="en-US" smtClean="0"/>
            <a:t>What is REST</a:t>
          </a:r>
          <a:endParaRPr lang="en-US"/>
        </a:p>
      </dgm:t>
    </dgm:pt>
    <dgm:pt modelId="{918380BD-2C06-4E64-88F3-23EEFE95D6BA}" type="parTrans" cxnId="{BC4920D4-BC32-4134-B740-6B26F652D006}">
      <dgm:prSet/>
      <dgm:spPr/>
      <dgm:t>
        <a:bodyPr/>
        <a:lstStyle/>
        <a:p>
          <a:endParaRPr lang="en-US"/>
        </a:p>
      </dgm:t>
    </dgm:pt>
    <dgm:pt modelId="{3415B8EC-AFF0-4452-9E21-63619E8AF962}" type="sibTrans" cxnId="{BC4920D4-BC32-4134-B740-6B26F652D006}">
      <dgm:prSet/>
      <dgm:spPr/>
      <dgm:t>
        <a:bodyPr/>
        <a:lstStyle/>
        <a:p>
          <a:endParaRPr lang="en-US"/>
        </a:p>
      </dgm:t>
    </dgm:pt>
    <dgm:pt modelId="{8752FE04-6E0B-476D-B2C4-56F53EDCB833}">
      <dgm:prSet/>
      <dgm:spPr/>
      <dgm:t>
        <a:bodyPr/>
        <a:lstStyle/>
        <a:p>
          <a:pPr rtl="0"/>
          <a:r>
            <a:rPr lang="en-US" dirty="0" smtClean="0"/>
            <a:t>How to develop EBS Mobile Apps</a:t>
          </a:r>
          <a:endParaRPr lang="en-US" dirty="0"/>
        </a:p>
      </dgm:t>
    </dgm:pt>
    <dgm:pt modelId="{26BC09A9-F28B-4EA8-8F80-1378CC8F4E59}" type="parTrans" cxnId="{5BB5A613-8C58-49A0-A49C-BE2505686986}">
      <dgm:prSet/>
      <dgm:spPr/>
      <dgm:t>
        <a:bodyPr/>
        <a:lstStyle/>
        <a:p>
          <a:endParaRPr lang="en-US"/>
        </a:p>
      </dgm:t>
    </dgm:pt>
    <dgm:pt modelId="{C0F56A44-0F72-4D94-8874-C94F7AA5D3C4}" type="sibTrans" cxnId="{5BB5A613-8C58-49A0-A49C-BE2505686986}">
      <dgm:prSet/>
      <dgm:spPr/>
      <dgm:t>
        <a:bodyPr/>
        <a:lstStyle/>
        <a:p>
          <a:endParaRPr lang="en-US"/>
        </a:p>
      </dgm:t>
    </dgm:pt>
    <dgm:pt modelId="{4A9EAE15-5B5B-4DD4-8C53-27135FAF046F}">
      <dgm:prSet/>
      <dgm:spPr/>
      <dgm:t>
        <a:bodyPr/>
        <a:lstStyle/>
        <a:p>
          <a:pPr rtl="0"/>
          <a:r>
            <a:rPr lang="en-US" dirty="0" smtClean="0"/>
            <a:t>Deploy REST Services </a:t>
          </a:r>
          <a:endParaRPr lang="en-US" dirty="0"/>
        </a:p>
      </dgm:t>
    </dgm:pt>
    <dgm:pt modelId="{757926EE-743F-415A-826C-F629990D5E45}" type="parTrans" cxnId="{8319B956-121C-46EE-87D7-ABFA17DB6F83}">
      <dgm:prSet/>
      <dgm:spPr/>
      <dgm:t>
        <a:bodyPr/>
        <a:lstStyle/>
        <a:p>
          <a:endParaRPr lang="en-US"/>
        </a:p>
      </dgm:t>
    </dgm:pt>
    <dgm:pt modelId="{389345F1-B898-49A1-9E66-1006EF7EEF7D}" type="sibTrans" cxnId="{8319B956-121C-46EE-87D7-ABFA17DB6F83}">
      <dgm:prSet/>
      <dgm:spPr/>
      <dgm:t>
        <a:bodyPr/>
        <a:lstStyle/>
        <a:p>
          <a:endParaRPr lang="en-US"/>
        </a:p>
      </dgm:t>
    </dgm:pt>
    <dgm:pt modelId="{90323FA7-248A-4C15-B20D-0E570AF59F0A}">
      <dgm:prSet/>
      <dgm:spPr/>
      <dgm:t>
        <a:bodyPr/>
        <a:lstStyle/>
        <a:p>
          <a:pPr rtl="0"/>
          <a:r>
            <a:rPr lang="en-US" smtClean="0"/>
            <a:t>Demo</a:t>
          </a:r>
          <a:endParaRPr lang="en-US"/>
        </a:p>
      </dgm:t>
    </dgm:pt>
    <dgm:pt modelId="{684B79F7-A589-47DC-9CCC-BEE57E56EE66}" type="parTrans" cxnId="{D3EB63FD-B149-4C13-9141-5EAC21890BF5}">
      <dgm:prSet/>
      <dgm:spPr/>
      <dgm:t>
        <a:bodyPr/>
        <a:lstStyle/>
        <a:p>
          <a:endParaRPr lang="en-US"/>
        </a:p>
      </dgm:t>
    </dgm:pt>
    <dgm:pt modelId="{C4399E69-2317-43B4-9119-7EE70D46806E}" type="sibTrans" cxnId="{D3EB63FD-B149-4C13-9141-5EAC21890BF5}">
      <dgm:prSet/>
      <dgm:spPr/>
      <dgm:t>
        <a:bodyPr/>
        <a:lstStyle/>
        <a:p>
          <a:endParaRPr lang="en-US"/>
        </a:p>
      </dgm:t>
    </dgm:pt>
    <dgm:pt modelId="{B8803BF9-CBD8-4C28-B3C0-434322C532F7}">
      <dgm:prSet/>
      <dgm:spPr/>
      <dgm:t>
        <a:bodyPr/>
        <a:lstStyle/>
        <a:p>
          <a:pPr rtl="0"/>
          <a:r>
            <a:rPr lang="en-US" dirty="0" smtClean="0"/>
            <a:t>Create Mobile Application </a:t>
          </a:r>
          <a:endParaRPr lang="en-US" dirty="0"/>
        </a:p>
      </dgm:t>
    </dgm:pt>
    <dgm:pt modelId="{53D2A790-CF39-40BF-9813-C582F5E93B52}" type="parTrans" cxnId="{3050A96F-135D-4E89-BC77-043912A7BE04}">
      <dgm:prSet/>
      <dgm:spPr/>
      <dgm:t>
        <a:bodyPr/>
        <a:lstStyle/>
        <a:p>
          <a:endParaRPr lang="en-US"/>
        </a:p>
      </dgm:t>
    </dgm:pt>
    <dgm:pt modelId="{5C7F0C7D-CB3F-4FDC-897C-995483E87433}" type="sibTrans" cxnId="{3050A96F-135D-4E89-BC77-043912A7BE04}">
      <dgm:prSet/>
      <dgm:spPr/>
      <dgm:t>
        <a:bodyPr/>
        <a:lstStyle/>
        <a:p>
          <a:endParaRPr lang="en-US"/>
        </a:p>
      </dgm:t>
    </dgm:pt>
    <dgm:pt modelId="{46A0BAA9-297B-4F86-B6B0-715F3E8876FE}">
      <dgm:prSet/>
      <dgm:spPr/>
      <dgm:t>
        <a:bodyPr/>
        <a:lstStyle/>
        <a:p>
          <a:pPr rtl="0"/>
          <a:r>
            <a:rPr lang="en-US" smtClean="0"/>
            <a:t>Demo</a:t>
          </a:r>
          <a:endParaRPr lang="en-US"/>
        </a:p>
      </dgm:t>
    </dgm:pt>
    <dgm:pt modelId="{B8F619C3-F187-4DE0-B2F2-A02B604A9F85}" type="parTrans" cxnId="{60EA9C7E-B720-4A79-A887-365B6D874040}">
      <dgm:prSet/>
      <dgm:spPr/>
      <dgm:t>
        <a:bodyPr/>
        <a:lstStyle/>
        <a:p>
          <a:endParaRPr lang="en-US"/>
        </a:p>
      </dgm:t>
    </dgm:pt>
    <dgm:pt modelId="{B874A5C5-D5F0-4E25-B158-7706B31A1471}" type="sibTrans" cxnId="{60EA9C7E-B720-4A79-A887-365B6D874040}">
      <dgm:prSet/>
      <dgm:spPr/>
      <dgm:t>
        <a:bodyPr/>
        <a:lstStyle/>
        <a:p>
          <a:endParaRPr lang="en-US"/>
        </a:p>
      </dgm:t>
    </dgm:pt>
    <dgm:pt modelId="{A843F034-4961-458B-8E8F-49D6576CED0B}" type="pres">
      <dgm:prSet presAssocID="{97C6F6D7-D099-403E-8103-CFBBA07387E8}" presName="linearFlow" presStyleCnt="0">
        <dgm:presLayoutVars>
          <dgm:dir/>
          <dgm:resizeHandles val="exact"/>
        </dgm:presLayoutVars>
      </dgm:prSet>
      <dgm:spPr/>
      <dgm:t>
        <a:bodyPr/>
        <a:lstStyle/>
        <a:p>
          <a:endParaRPr lang="en-US"/>
        </a:p>
      </dgm:t>
    </dgm:pt>
    <dgm:pt modelId="{126FFAC4-E9FE-419A-A8A1-5719448EA07E}" type="pres">
      <dgm:prSet presAssocID="{053979EE-5A25-4857-A6AC-3F01045FA9B8}" presName="composite" presStyleCnt="0"/>
      <dgm:spPr/>
    </dgm:pt>
    <dgm:pt modelId="{07423381-B2F9-43ED-A692-383B64483CCC}" type="pres">
      <dgm:prSet presAssocID="{053979EE-5A25-4857-A6AC-3F01045FA9B8}" presName="imgShp" presStyleLbl="fgImgPlace1" presStyleIdx="0" presStyleCnt="6"/>
      <dgm:spPr/>
    </dgm:pt>
    <dgm:pt modelId="{30F68E26-375D-4DDE-8731-EB3432B89490}" type="pres">
      <dgm:prSet presAssocID="{053979EE-5A25-4857-A6AC-3F01045FA9B8}" presName="txShp" presStyleLbl="node1" presStyleIdx="0" presStyleCnt="6">
        <dgm:presLayoutVars>
          <dgm:bulletEnabled val="1"/>
        </dgm:presLayoutVars>
      </dgm:prSet>
      <dgm:spPr/>
      <dgm:t>
        <a:bodyPr/>
        <a:lstStyle/>
        <a:p>
          <a:endParaRPr lang="en-US"/>
        </a:p>
      </dgm:t>
    </dgm:pt>
    <dgm:pt modelId="{EE6E3C8E-C39B-4438-9924-EDAB8FC983A6}" type="pres">
      <dgm:prSet presAssocID="{3415B8EC-AFF0-4452-9E21-63619E8AF962}" presName="spacing" presStyleCnt="0"/>
      <dgm:spPr/>
    </dgm:pt>
    <dgm:pt modelId="{5091E276-7E19-4BB1-B0A0-4A161E0D2F77}" type="pres">
      <dgm:prSet presAssocID="{8752FE04-6E0B-476D-B2C4-56F53EDCB833}" presName="composite" presStyleCnt="0"/>
      <dgm:spPr/>
    </dgm:pt>
    <dgm:pt modelId="{8AD0D1DE-BE83-42C8-83B3-386737F6A615}" type="pres">
      <dgm:prSet presAssocID="{8752FE04-6E0B-476D-B2C4-56F53EDCB833}" presName="imgShp" presStyleLbl="fgImgPlace1" presStyleIdx="1" presStyleCnt="6"/>
      <dgm:spPr/>
    </dgm:pt>
    <dgm:pt modelId="{C45224D3-DF87-4472-B94B-4B7E9F6ED083}" type="pres">
      <dgm:prSet presAssocID="{8752FE04-6E0B-476D-B2C4-56F53EDCB833}" presName="txShp" presStyleLbl="node1" presStyleIdx="1" presStyleCnt="6">
        <dgm:presLayoutVars>
          <dgm:bulletEnabled val="1"/>
        </dgm:presLayoutVars>
      </dgm:prSet>
      <dgm:spPr/>
      <dgm:t>
        <a:bodyPr/>
        <a:lstStyle/>
        <a:p>
          <a:endParaRPr lang="en-US"/>
        </a:p>
      </dgm:t>
    </dgm:pt>
    <dgm:pt modelId="{701BAF31-3919-40AD-8BB5-809FCA129983}" type="pres">
      <dgm:prSet presAssocID="{C0F56A44-0F72-4D94-8874-C94F7AA5D3C4}" presName="spacing" presStyleCnt="0"/>
      <dgm:spPr/>
    </dgm:pt>
    <dgm:pt modelId="{D39C4BE1-9435-46F4-843D-0B750EA9805C}" type="pres">
      <dgm:prSet presAssocID="{4A9EAE15-5B5B-4DD4-8C53-27135FAF046F}" presName="composite" presStyleCnt="0"/>
      <dgm:spPr/>
    </dgm:pt>
    <dgm:pt modelId="{772253E9-B7A1-4F6C-845D-7900244634D9}" type="pres">
      <dgm:prSet presAssocID="{4A9EAE15-5B5B-4DD4-8C53-27135FAF046F}" presName="imgShp" presStyleLbl="fgImgPlace1" presStyleIdx="2" presStyleCnt="6"/>
      <dgm:spPr/>
    </dgm:pt>
    <dgm:pt modelId="{2DC05D53-B227-43C4-94C9-27346CCF28C4}" type="pres">
      <dgm:prSet presAssocID="{4A9EAE15-5B5B-4DD4-8C53-27135FAF046F}" presName="txShp" presStyleLbl="node1" presStyleIdx="2" presStyleCnt="6">
        <dgm:presLayoutVars>
          <dgm:bulletEnabled val="1"/>
        </dgm:presLayoutVars>
      </dgm:prSet>
      <dgm:spPr/>
      <dgm:t>
        <a:bodyPr/>
        <a:lstStyle/>
        <a:p>
          <a:endParaRPr lang="en-US"/>
        </a:p>
      </dgm:t>
    </dgm:pt>
    <dgm:pt modelId="{1C313BB4-7167-45C6-8EC2-14F0D0DC7ACF}" type="pres">
      <dgm:prSet presAssocID="{389345F1-B898-49A1-9E66-1006EF7EEF7D}" presName="spacing" presStyleCnt="0"/>
      <dgm:spPr/>
    </dgm:pt>
    <dgm:pt modelId="{96381D68-7C49-4CD0-9291-45CA4356C1F0}" type="pres">
      <dgm:prSet presAssocID="{90323FA7-248A-4C15-B20D-0E570AF59F0A}" presName="composite" presStyleCnt="0"/>
      <dgm:spPr/>
    </dgm:pt>
    <dgm:pt modelId="{E2FCEDF4-DA76-4FB5-A30C-B88F0245867C}" type="pres">
      <dgm:prSet presAssocID="{90323FA7-248A-4C15-B20D-0E570AF59F0A}" presName="imgShp" presStyleLbl="fgImgPlace1" presStyleIdx="3" presStyleCnt="6"/>
      <dgm:spPr/>
    </dgm:pt>
    <dgm:pt modelId="{B7EBD483-3265-493A-8609-3D7A7BEE5082}" type="pres">
      <dgm:prSet presAssocID="{90323FA7-248A-4C15-B20D-0E570AF59F0A}" presName="txShp" presStyleLbl="node1" presStyleIdx="3" presStyleCnt="6">
        <dgm:presLayoutVars>
          <dgm:bulletEnabled val="1"/>
        </dgm:presLayoutVars>
      </dgm:prSet>
      <dgm:spPr/>
      <dgm:t>
        <a:bodyPr/>
        <a:lstStyle/>
        <a:p>
          <a:endParaRPr lang="en-US"/>
        </a:p>
      </dgm:t>
    </dgm:pt>
    <dgm:pt modelId="{480B8133-FC5E-488D-BEDB-6AC520F50A57}" type="pres">
      <dgm:prSet presAssocID="{C4399E69-2317-43B4-9119-7EE70D46806E}" presName="spacing" presStyleCnt="0"/>
      <dgm:spPr/>
    </dgm:pt>
    <dgm:pt modelId="{DF8E3F90-22F7-4FCB-A3E3-EFA36358D433}" type="pres">
      <dgm:prSet presAssocID="{B8803BF9-CBD8-4C28-B3C0-434322C532F7}" presName="composite" presStyleCnt="0"/>
      <dgm:spPr/>
    </dgm:pt>
    <dgm:pt modelId="{54BB563A-BB90-4ED6-B1B3-3910696A3EFC}" type="pres">
      <dgm:prSet presAssocID="{B8803BF9-CBD8-4C28-B3C0-434322C532F7}" presName="imgShp" presStyleLbl="fgImgPlace1" presStyleIdx="4" presStyleCnt="6"/>
      <dgm:spPr/>
    </dgm:pt>
    <dgm:pt modelId="{71B25C99-4735-46A4-913A-B67305B13865}" type="pres">
      <dgm:prSet presAssocID="{B8803BF9-CBD8-4C28-B3C0-434322C532F7}" presName="txShp" presStyleLbl="node1" presStyleIdx="4" presStyleCnt="6">
        <dgm:presLayoutVars>
          <dgm:bulletEnabled val="1"/>
        </dgm:presLayoutVars>
      </dgm:prSet>
      <dgm:spPr/>
      <dgm:t>
        <a:bodyPr/>
        <a:lstStyle/>
        <a:p>
          <a:endParaRPr lang="en-US"/>
        </a:p>
      </dgm:t>
    </dgm:pt>
    <dgm:pt modelId="{2B9BC3BF-C8C5-428A-AA1D-729B70BD96AE}" type="pres">
      <dgm:prSet presAssocID="{5C7F0C7D-CB3F-4FDC-897C-995483E87433}" presName="spacing" presStyleCnt="0"/>
      <dgm:spPr/>
    </dgm:pt>
    <dgm:pt modelId="{21FB8EAD-13A3-4BDF-A651-488278427F2A}" type="pres">
      <dgm:prSet presAssocID="{46A0BAA9-297B-4F86-B6B0-715F3E8876FE}" presName="composite" presStyleCnt="0"/>
      <dgm:spPr/>
    </dgm:pt>
    <dgm:pt modelId="{77F36032-4260-4149-8D97-305A68BC7A0C}" type="pres">
      <dgm:prSet presAssocID="{46A0BAA9-297B-4F86-B6B0-715F3E8876FE}" presName="imgShp" presStyleLbl="fgImgPlace1" presStyleIdx="5" presStyleCnt="6"/>
      <dgm:spPr/>
    </dgm:pt>
    <dgm:pt modelId="{DF7A3F3A-C9DA-4CEB-8359-1356C132764E}" type="pres">
      <dgm:prSet presAssocID="{46A0BAA9-297B-4F86-B6B0-715F3E8876FE}" presName="txShp" presStyleLbl="node1" presStyleIdx="5" presStyleCnt="6">
        <dgm:presLayoutVars>
          <dgm:bulletEnabled val="1"/>
        </dgm:presLayoutVars>
      </dgm:prSet>
      <dgm:spPr/>
      <dgm:t>
        <a:bodyPr/>
        <a:lstStyle/>
        <a:p>
          <a:endParaRPr lang="en-US"/>
        </a:p>
      </dgm:t>
    </dgm:pt>
  </dgm:ptLst>
  <dgm:cxnLst>
    <dgm:cxn modelId="{60EA9C7E-B720-4A79-A887-365B6D874040}" srcId="{97C6F6D7-D099-403E-8103-CFBBA07387E8}" destId="{46A0BAA9-297B-4F86-B6B0-715F3E8876FE}" srcOrd="5" destOrd="0" parTransId="{B8F619C3-F187-4DE0-B2F2-A02B604A9F85}" sibTransId="{B874A5C5-D5F0-4E25-B158-7706B31A1471}"/>
    <dgm:cxn modelId="{5BB5A613-8C58-49A0-A49C-BE2505686986}" srcId="{97C6F6D7-D099-403E-8103-CFBBA07387E8}" destId="{8752FE04-6E0B-476D-B2C4-56F53EDCB833}" srcOrd="1" destOrd="0" parTransId="{26BC09A9-F28B-4EA8-8F80-1378CC8F4E59}" sibTransId="{C0F56A44-0F72-4D94-8874-C94F7AA5D3C4}"/>
    <dgm:cxn modelId="{5252B5EC-AF13-4DE2-A14F-3B97C3D54CBE}" type="presOf" srcId="{90323FA7-248A-4C15-B20D-0E570AF59F0A}" destId="{B7EBD483-3265-493A-8609-3D7A7BEE5082}" srcOrd="0" destOrd="0" presId="urn:microsoft.com/office/officeart/2005/8/layout/vList3"/>
    <dgm:cxn modelId="{BC4920D4-BC32-4134-B740-6B26F652D006}" srcId="{97C6F6D7-D099-403E-8103-CFBBA07387E8}" destId="{053979EE-5A25-4857-A6AC-3F01045FA9B8}" srcOrd="0" destOrd="0" parTransId="{918380BD-2C06-4E64-88F3-23EEFE95D6BA}" sibTransId="{3415B8EC-AFF0-4452-9E21-63619E8AF962}"/>
    <dgm:cxn modelId="{701B4292-387E-41E6-9FE7-A996DDBBB3FF}" type="presOf" srcId="{97C6F6D7-D099-403E-8103-CFBBA07387E8}" destId="{A843F034-4961-458B-8E8F-49D6576CED0B}" srcOrd="0" destOrd="0" presId="urn:microsoft.com/office/officeart/2005/8/layout/vList3"/>
    <dgm:cxn modelId="{3050A96F-135D-4E89-BC77-043912A7BE04}" srcId="{97C6F6D7-D099-403E-8103-CFBBA07387E8}" destId="{B8803BF9-CBD8-4C28-B3C0-434322C532F7}" srcOrd="4" destOrd="0" parTransId="{53D2A790-CF39-40BF-9813-C582F5E93B52}" sibTransId="{5C7F0C7D-CB3F-4FDC-897C-995483E87433}"/>
    <dgm:cxn modelId="{49C528E6-A24E-484B-80D4-31E8A56AE81B}" type="presOf" srcId="{B8803BF9-CBD8-4C28-B3C0-434322C532F7}" destId="{71B25C99-4735-46A4-913A-B67305B13865}" srcOrd="0" destOrd="0" presId="urn:microsoft.com/office/officeart/2005/8/layout/vList3"/>
    <dgm:cxn modelId="{8319B956-121C-46EE-87D7-ABFA17DB6F83}" srcId="{97C6F6D7-D099-403E-8103-CFBBA07387E8}" destId="{4A9EAE15-5B5B-4DD4-8C53-27135FAF046F}" srcOrd="2" destOrd="0" parTransId="{757926EE-743F-415A-826C-F629990D5E45}" sibTransId="{389345F1-B898-49A1-9E66-1006EF7EEF7D}"/>
    <dgm:cxn modelId="{66AF3C79-D950-424F-A40D-D9B37B2D73BC}" type="presOf" srcId="{8752FE04-6E0B-476D-B2C4-56F53EDCB833}" destId="{C45224D3-DF87-4472-B94B-4B7E9F6ED083}" srcOrd="0" destOrd="0" presId="urn:microsoft.com/office/officeart/2005/8/layout/vList3"/>
    <dgm:cxn modelId="{ED381FE5-37E7-4F09-82D6-9C4CF8F9F331}" type="presOf" srcId="{053979EE-5A25-4857-A6AC-3F01045FA9B8}" destId="{30F68E26-375D-4DDE-8731-EB3432B89490}" srcOrd="0" destOrd="0" presId="urn:microsoft.com/office/officeart/2005/8/layout/vList3"/>
    <dgm:cxn modelId="{D3EB63FD-B149-4C13-9141-5EAC21890BF5}" srcId="{97C6F6D7-D099-403E-8103-CFBBA07387E8}" destId="{90323FA7-248A-4C15-B20D-0E570AF59F0A}" srcOrd="3" destOrd="0" parTransId="{684B79F7-A589-47DC-9CCC-BEE57E56EE66}" sibTransId="{C4399E69-2317-43B4-9119-7EE70D46806E}"/>
    <dgm:cxn modelId="{24A46B56-1AFA-4476-B34F-22866E7F39AE}" type="presOf" srcId="{46A0BAA9-297B-4F86-B6B0-715F3E8876FE}" destId="{DF7A3F3A-C9DA-4CEB-8359-1356C132764E}" srcOrd="0" destOrd="0" presId="urn:microsoft.com/office/officeart/2005/8/layout/vList3"/>
    <dgm:cxn modelId="{5F7B37D6-B596-4729-ACE7-C8277A03D92E}" type="presOf" srcId="{4A9EAE15-5B5B-4DD4-8C53-27135FAF046F}" destId="{2DC05D53-B227-43C4-94C9-27346CCF28C4}" srcOrd="0" destOrd="0" presId="urn:microsoft.com/office/officeart/2005/8/layout/vList3"/>
    <dgm:cxn modelId="{15A992C9-3FB1-497C-BAA4-D588A6984AA5}" type="presParOf" srcId="{A843F034-4961-458B-8E8F-49D6576CED0B}" destId="{126FFAC4-E9FE-419A-A8A1-5719448EA07E}" srcOrd="0" destOrd="0" presId="urn:microsoft.com/office/officeart/2005/8/layout/vList3"/>
    <dgm:cxn modelId="{50C10D72-29F6-4E14-8540-99D62888AB77}" type="presParOf" srcId="{126FFAC4-E9FE-419A-A8A1-5719448EA07E}" destId="{07423381-B2F9-43ED-A692-383B64483CCC}" srcOrd="0" destOrd="0" presId="urn:microsoft.com/office/officeart/2005/8/layout/vList3"/>
    <dgm:cxn modelId="{C4D6CA3A-CF75-4B43-B2B2-B2AA5EBAF9AF}" type="presParOf" srcId="{126FFAC4-E9FE-419A-A8A1-5719448EA07E}" destId="{30F68E26-375D-4DDE-8731-EB3432B89490}" srcOrd="1" destOrd="0" presId="urn:microsoft.com/office/officeart/2005/8/layout/vList3"/>
    <dgm:cxn modelId="{3E2EEB99-2798-4D00-AFF5-2C26A5B6FC87}" type="presParOf" srcId="{A843F034-4961-458B-8E8F-49D6576CED0B}" destId="{EE6E3C8E-C39B-4438-9924-EDAB8FC983A6}" srcOrd="1" destOrd="0" presId="urn:microsoft.com/office/officeart/2005/8/layout/vList3"/>
    <dgm:cxn modelId="{BEBD5605-1DDF-48F7-8805-0C3DCE99D8C6}" type="presParOf" srcId="{A843F034-4961-458B-8E8F-49D6576CED0B}" destId="{5091E276-7E19-4BB1-B0A0-4A161E0D2F77}" srcOrd="2" destOrd="0" presId="urn:microsoft.com/office/officeart/2005/8/layout/vList3"/>
    <dgm:cxn modelId="{9768E983-AA78-4581-8F50-C4CC72EE7260}" type="presParOf" srcId="{5091E276-7E19-4BB1-B0A0-4A161E0D2F77}" destId="{8AD0D1DE-BE83-42C8-83B3-386737F6A615}" srcOrd="0" destOrd="0" presId="urn:microsoft.com/office/officeart/2005/8/layout/vList3"/>
    <dgm:cxn modelId="{5AED1506-8F64-4FBC-A050-E365F8EE1373}" type="presParOf" srcId="{5091E276-7E19-4BB1-B0A0-4A161E0D2F77}" destId="{C45224D3-DF87-4472-B94B-4B7E9F6ED083}" srcOrd="1" destOrd="0" presId="urn:microsoft.com/office/officeart/2005/8/layout/vList3"/>
    <dgm:cxn modelId="{36B76328-2E30-470A-82A6-7CF7D2E38EBE}" type="presParOf" srcId="{A843F034-4961-458B-8E8F-49D6576CED0B}" destId="{701BAF31-3919-40AD-8BB5-809FCA129983}" srcOrd="3" destOrd="0" presId="urn:microsoft.com/office/officeart/2005/8/layout/vList3"/>
    <dgm:cxn modelId="{95FA348D-6179-4971-A8ED-761B86C38D57}" type="presParOf" srcId="{A843F034-4961-458B-8E8F-49D6576CED0B}" destId="{D39C4BE1-9435-46F4-843D-0B750EA9805C}" srcOrd="4" destOrd="0" presId="urn:microsoft.com/office/officeart/2005/8/layout/vList3"/>
    <dgm:cxn modelId="{0CAE10AB-DB58-45F1-972F-259AC5613141}" type="presParOf" srcId="{D39C4BE1-9435-46F4-843D-0B750EA9805C}" destId="{772253E9-B7A1-4F6C-845D-7900244634D9}" srcOrd="0" destOrd="0" presId="urn:microsoft.com/office/officeart/2005/8/layout/vList3"/>
    <dgm:cxn modelId="{78C59154-7B76-4E9B-A4F2-2E2E8F5B4C2A}" type="presParOf" srcId="{D39C4BE1-9435-46F4-843D-0B750EA9805C}" destId="{2DC05D53-B227-43C4-94C9-27346CCF28C4}" srcOrd="1" destOrd="0" presId="urn:microsoft.com/office/officeart/2005/8/layout/vList3"/>
    <dgm:cxn modelId="{AA227B2D-0DE9-40DD-B4C2-5D8487B550DE}" type="presParOf" srcId="{A843F034-4961-458B-8E8F-49D6576CED0B}" destId="{1C313BB4-7167-45C6-8EC2-14F0D0DC7ACF}" srcOrd="5" destOrd="0" presId="urn:microsoft.com/office/officeart/2005/8/layout/vList3"/>
    <dgm:cxn modelId="{2F3BB6E6-601C-42BA-B3E7-3B27DF350DEE}" type="presParOf" srcId="{A843F034-4961-458B-8E8F-49D6576CED0B}" destId="{96381D68-7C49-4CD0-9291-45CA4356C1F0}" srcOrd="6" destOrd="0" presId="urn:microsoft.com/office/officeart/2005/8/layout/vList3"/>
    <dgm:cxn modelId="{FD86E5E4-E169-4BD5-8E17-6994D3CD288E}" type="presParOf" srcId="{96381D68-7C49-4CD0-9291-45CA4356C1F0}" destId="{E2FCEDF4-DA76-4FB5-A30C-B88F0245867C}" srcOrd="0" destOrd="0" presId="urn:microsoft.com/office/officeart/2005/8/layout/vList3"/>
    <dgm:cxn modelId="{3268575E-B623-445D-9E07-E579BE546BD7}" type="presParOf" srcId="{96381D68-7C49-4CD0-9291-45CA4356C1F0}" destId="{B7EBD483-3265-493A-8609-3D7A7BEE5082}" srcOrd="1" destOrd="0" presId="urn:microsoft.com/office/officeart/2005/8/layout/vList3"/>
    <dgm:cxn modelId="{5D368A34-454B-41E1-8EAB-61CB7BECEF7A}" type="presParOf" srcId="{A843F034-4961-458B-8E8F-49D6576CED0B}" destId="{480B8133-FC5E-488D-BEDB-6AC520F50A57}" srcOrd="7" destOrd="0" presId="urn:microsoft.com/office/officeart/2005/8/layout/vList3"/>
    <dgm:cxn modelId="{A4FCDD11-BE62-4D69-BFA5-FBC0C06EA889}" type="presParOf" srcId="{A843F034-4961-458B-8E8F-49D6576CED0B}" destId="{DF8E3F90-22F7-4FCB-A3E3-EFA36358D433}" srcOrd="8" destOrd="0" presId="urn:microsoft.com/office/officeart/2005/8/layout/vList3"/>
    <dgm:cxn modelId="{DFD58F54-EF69-45A0-9E61-7F0E15E94154}" type="presParOf" srcId="{DF8E3F90-22F7-4FCB-A3E3-EFA36358D433}" destId="{54BB563A-BB90-4ED6-B1B3-3910696A3EFC}" srcOrd="0" destOrd="0" presId="urn:microsoft.com/office/officeart/2005/8/layout/vList3"/>
    <dgm:cxn modelId="{B171A6D9-2D37-4D5A-A40C-064481B60479}" type="presParOf" srcId="{DF8E3F90-22F7-4FCB-A3E3-EFA36358D433}" destId="{71B25C99-4735-46A4-913A-B67305B13865}" srcOrd="1" destOrd="0" presId="urn:microsoft.com/office/officeart/2005/8/layout/vList3"/>
    <dgm:cxn modelId="{05093AD8-3E99-477A-BD24-461D837A9799}" type="presParOf" srcId="{A843F034-4961-458B-8E8F-49D6576CED0B}" destId="{2B9BC3BF-C8C5-428A-AA1D-729B70BD96AE}" srcOrd="9" destOrd="0" presId="urn:microsoft.com/office/officeart/2005/8/layout/vList3"/>
    <dgm:cxn modelId="{6159465E-F0AE-4427-A728-571C8CD77DA7}" type="presParOf" srcId="{A843F034-4961-458B-8E8F-49D6576CED0B}" destId="{21FB8EAD-13A3-4BDF-A651-488278427F2A}" srcOrd="10" destOrd="0" presId="urn:microsoft.com/office/officeart/2005/8/layout/vList3"/>
    <dgm:cxn modelId="{65DC4D34-F665-4053-B5B2-03327D51A506}" type="presParOf" srcId="{21FB8EAD-13A3-4BDF-A651-488278427F2A}" destId="{77F36032-4260-4149-8D97-305A68BC7A0C}" srcOrd="0" destOrd="0" presId="urn:microsoft.com/office/officeart/2005/8/layout/vList3"/>
    <dgm:cxn modelId="{B2FDCA1E-AF0C-4A5A-ABD0-2BB1B0854D8E}" type="presParOf" srcId="{21FB8EAD-13A3-4BDF-A651-488278427F2A}" destId="{DF7A3F3A-C9DA-4CEB-8359-1356C132764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AF39532-DE78-43B8-A743-DADE36C48CF7}" type="doc">
      <dgm:prSet loTypeId="urn:microsoft.com/office/officeart/2005/8/layout/arrow2" loCatId="process" qsTypeId="urn:microsoft.com/office/officeart/2005/8/quickstyle/simple1" qsCatId="simple" csTypeId="urn:microsoft.com/office/officeart/2005/8/colors/accent1_2" csCatId="accent1"/>
      <dgm:spPr/>
      <dgm:t>
        <a:bodyPr/>
        <a:lstStyle/>
        <a:p>
          <a:endParaRPr lang="en-US"/>
        </a:p>
      </dgm:t>
    </dgm:pt>
    <dgm:pt modelId="{10D20FC9-6DAE-4FA5-B03F-156D3C3AE2F1}">
      <dgm:prSet/>
      <dgm:spPr/>
      <dgm:t>
        <a:bodyPr/>
        <a:lstStyle/>
        <a:p>
          <a:pPr rtl="0"/>
          <a:r>
            <a:rPr lang="en-US" smtClean="0"/>
            <a:t>manage REST service lifecycle activities </a:t>
          </a:r>
          <a:endParaRPr lang="en-US"/>
        </a:p>
      </dgm:t>
    </dgm:pt>
    <dgm:pt modelId="{FDDB6ADC-04CD-46DF-9481-5B2E9AFD7AAD}" type="parTrans" cxnId="{A8077E97-86D4-4268-B02F-034206F1BF1C}">
      <dgm:prSet/>
      <dgm:spPr/>
      <dgm:t>
        <a:bodyPr/>
        <a:lstStyle/>
        <a:p>
          <a:endParaRPr lang="en-US"/>
        </a:p>
      </dgm:t>
    </dgm:pt>
    <dgm:pt modelId="{84239FFF-4BAF-4C2F-9EB6-F1A329CA904A}" type="sibTrans" cxnId="{A8077E97-86D4-4268-B02F-034206F1BF1C}">
      <dgm:prSet/>
      <dgm:spPr/>
      <dgm:t>
        <a:bodyPr/>
        <a:lstStyle/>
        <a:p>
          <a:endParaRPr lang="en-US"/>
        </a:p>
      </dgm:t>
    </dgm:pt>
    <dgm:pt modelId="{7A3662FF-1E6C-4742-8A1B-1CFC852FD220}">
      <dgm:prSet/>
      <dgm:spPr/>
      <dgm:t>
        <a:bodyPr/>
        <a:lstStyle/>
        <a:p>
          <a:pPr rtl="0"/>
          <a:r>
            <a:rPr lang="en-US" smtClean="0"/>
            <a:t>search and deploy desired APIs as REST services </a:t>
          </a:r>
          <a:endParaRPr lang="en-US"/>
        </a:p>
      </dgm:t>
    </dgm:pt>
    <dgm:pt modelId="{81FD0BA8-4AE5-405D-8825-338B21383A22}" type="parTrans" cxnId="{464C6FD4-BD22-47DC-BBCA-C6292FFAF95A}">
      <dgm:prSet/>
      <dgm:spPr/>
      <dgm:t>
        <a:bodyPr/>
        <a:lstStyle/>
        <a:p>
          <a:endParaRPr lang="en-US"/>
        </a:p>
      </dgm:t>
    </dgm:pt>
    <dgm:pt modelId="{98E0F9C4-55E7-426E-8F20-7FDA1627C803}" type="sibTrans" cxnId="{464C6FD4-BD22-47DC-BBCA-C6292FFAF95A}">
      <dgm:prSet/>
      <dgm:spPr/>
      <dgm:t>
        <a:bodyPr/>
        <a:lstStyle/>
        <a:p>
          <a:endParaRPr lang="en-US"/>
        </a:p>
      </dgm:t>
    </dgm:pt>
    <dgm:pt modelId="{58CDA6FD-F55F-42C7-BF44-7E6A186A5E11}">
      <dgm:prSet/>
      <dgm:spPr/>
      <dgm:t>
        <a:bodyPr/>
        <a:lstStyle/>
        <a:p>
          <a:pPr rtl="0"/>
          <a:r>
            <a:rPr lang="en-US" smtClean="0"/>
            <a:t>view deployed services through WADL descriptions</a:t>
          </a:r>
          <a:endParaRPr lang="en-US"/>
        </a:p>
      </dgm:t>
    </dgm:pt>
    <dgm:pt modelId="{283A89AB-88CF-4D74-A1B3-2F729EE36AB2}" type="parTrans" cxnId="{F947D402-A0BC-4CD2-ACA0-1CD0AE8C189E}">
      <dgm:prSet/>
      <dgm:spPr/>
      <dgm:t>
        <a:bodyPr/>
        <a:lstStyle/>
        <a:p>
          <a:endParaRPr lang="en-US"/>
        </a:p>
      </dgm:t>
    </dgm:pt>
    <dgm:pt modelId="{F2E9F626-81A6-48F4-9464-B8FDE8BD8035}" type="sibTrans" cxnId="{F947D402-A0BC-4CD2-ACA0-1CD0AE8C189E}">
      <dgm:prSet/>
      <dgm:spPr/>
      <dgm:t>
        <a:bodyPr/>
        <a:lstStyle/>
        <a:p>
          <a:endParaRPr lang="en-US"/>
        </a:p>
      </dgm:t>
    </dgm:pt>
    <dgm:pt modelId="{110C11EB-CB4C-41FA-BD60-73F7C9BC8BD3}">
      <dgm:prSet/>
      <dgm:spPr/>
      <dgm:t>
        <a:bodyPr/>
        <a:lstStyle/>
        <a:p>
          <a:pPr rtl="0"/>
          <a:r>
            <a:rPr lang="en-US" smtClean="0"/>
            <a:t>grant user access privileges for the services</a:t>
          </a:r>
          <a:endParaRPr lang="en-US"/>
        </a:p>
      </dgm:t>
    </dgm:pt>
    <dgm:pt modelId="{356C9FCC-54C0-4097-A6DD-83A3661D9C9B}" type="parTrans" cxnId="{E9E3D84D-CF3C-42E0-959E-1EDD297A8440}">
      <dgm:prSet/>
      <dgm:spPr/>
      <dgm:t>
        <a:bodyPr/>
        <a:lstStyle/>
        <a:p>
          <a:endParaRPr lang="en-US"/>
        </a:p>
      </dgm:t>
    </dgm:pt>
    <dgm:pt modelId="{F1FD142C-7EB7-4C05-BB4F-7D825E35F343}" type="sibTrans" cxnId="{E9E3D84D-CF3C-42E0-959E-1EDD297A8440}">
      <dgm:prSet/>
      <dgm:spPr/>
      <dgm:t>
        <a:bodyPr/>
        <a:lstStyle/>
        <a:p>
          <a:endParaRPr lang="en-US"/>
        </a:p>
      </dgm:t>
    </dgm:pt>
    <dgm:pt modelId="{8B5F056C-EB7B-4978-BDB9-3B08D19A960F}">
      <dgm:prSet/>
      <dgm:spPr/>
      <dgm:t>
        <a:bodyPr/>
        <a:lstStyle/>
        <a:p>
          <a:pPr rtl="0"/>
          <a:r>
            <a:rPr lang="en-US" smtClean="0"/>
            <a:t>Testing and Validating the REST Services</a:t>
          </a:r>
          <a:endParaRPr lang="en-US"/>
        </a:p>
      </dgm:t>
    </dgm:pt>
    <dgm:pt modelId="{958896E2-E1CC-40CA-83AF-6D05A5E367A8}" type="parTrans" cxnId="{F7393135-D222-47C4-B07B-44558B5BF75E}">
      <dgm:prSet/>
      <dgm:spPr/>
      <dgm:t>
        <a:bodyPr/>
        <a:lstStyle/>
        <a:p>
          <a:endParaRPr lang="en-US"/>
        </a:p>
      </dgm:t>
    </dgm:pt>
    <dgm:pt modelId="{949335A6-D8A7-420D-93B4-D1881F8DA567}" type="sibTrans" cxnId="{F7393135-D222-47C4-B07B-44558B5BF75E}">
      <dgm:prSet/>
      <dgm:spPr/>
      <dgm:t>
        <a:bodyPr/>
        <a:lstStyle/>
        <a:p>
          <a:endParaRPr lang="en-US"/>
        </a:p>
      </dgm:t>
    </dgm:pt>
    <dgm:pt modelId="{186FB242-A58D-41E2-B668-01315ED7C53C}">
      <dgm:prSet/>
      <dgm:spPr/>
      <dgm:t>
        <a:bodyPr/>
        <a:lstStyle/>
        <a:p>
          <a:endParaRPr lang="en-US"/>
        </a:p>
      </dgm:t>
    </dgm:pt>
    <dgm:pt modelId="{D1272BA4-399D-4529-8F0C-7FDC165A58AD}" type="parTrans" cxnId="{6F342497-5CAE-44D4-A59B-5D7B2775C964}">
      <dgm:prSet/>
      <dgm:spPr/>
      <dgm:t>
        <a:bodyPr/>
        <a:lstStyle/>
        <a:p>
          <a:endParaRPr lang="en-US"/>
        </a:p>
      </dgm:t>
    </dgm:pt>
    <dgm:pt modelId="{C2A3F5FD-E5AD-4B8C-BDDB-28C68A6D24E1}" type="sibTrans" cxnId="{6F342497-5CAE-44D4-A59B-5D7B2775C964}">
      <dgm:prSet/>
      <dgm:spPr/>
      <dgm:t>
        <a:bodyPr/>
        <a:lstStyle/>
        <a:p>
          <a:endParaRPr lang="en-US"/>
        </a:p>
      </dgm:t>
    </dgm:pt>
    <dgm:pt modelId="{C45C0B14-D844-4FF6-AF83-A23DFFA8EAAE}" type="pres">
      <dgm:prSet presAssocID="{4AF39532-DE78-43B8-A743-DADE36C48CF7}" presName="arrowDiagram" presStyleCnt="0">
        <dgm:presLayoutVars>
          <dgm:chMax val="5"/>
          <dgm:dir/>
          <dgm:resizeHandles val="exact"/>
        </dgm:presLayoutVars>
      </dgm:prSet>
      <dgm:spPr/>
      <dgm:t>
        <a:bodyPr/>
        <a:lstStyle/>
        <a:p>
          <a:endParaRPr lang="en-US"/>
        </a:p>
      </dgm:t>
    </dgm:pt>
    <dgm:pt modelId="{2CEFDE80-D435-470F-92D6-EFCDAD72AF13}" type="pres">
      <dgm:prSet presAssocID="{4AF39532-DE78-43B8-A743-DADE36C48CF7}" presName="arrow" presStyleLbl="bgShp" presStyleIdx="0" presStyleCnt="1"/>
      <dgm:spPr/>
    </dgm:pt>
    <dgm:pt modelId="{99657938-3061-4926-9ED0-6A9503BF5457}" type="pres">
      <dgm:prSet presAssocID="{4AF39532-DE78-43B8-A743-DADE36C48CF7}" presName="arrowDiagram5" presStyleCnt="0"/>
      <dgm:spPr/>
    </dgm:pt>
    <dgm:pt modelId="{55F0728B-FC63-47EB-B7DF-E8B8CF929CF9}" type="pres">
      <dgm:prSet presAssocID="{10D20FC9-6DAE-4FA5-B03F-156D3C3AE2F1}" presName="bullet5a" presStyleLbl="node1" presStyleIdx="0" presStyleCnt="5"/>
      <dgm:spPr/>
    </dgm:pt>
    <dgm:pt modelId="{DD0B8B78-F087-453A-B0B6-83F9817525F6}" type="pres">
      <dgm:prSet presAssocID="{10D20FC9-6DAE-4FA5-B03F-156D3C3AE2F1}" presName="textBox5a" presStyleLbl="revTx" presStyleIdx="0" presStyleCnt="5">
        <dgm:presLayoutVars>
          <dgm:bulletEnabled val="1"/>
        </dgm:presLayoutVars>
      </dgm:prSet>
      <dgm:spPr/>
      <dgm:t>
        <a:bodyPr/>
        <a:lstStyle/>
        <a:p>
          <a:endParaRPr lang="en-US"/>
        </a:p>
      </dgm:t>
    </dgm:pt>
    <dgm:pt modelId="{50F1E7EF-B560-4C70-B1E3-455FF7C7F416}" type="pres">
      <dgm:prSet presAssocID="{7A3662FF-1E6C-4742-8A1B-1CFC852FD220}" presName="bullet5b" presStyleLbl="node1" presStyleIdx="1" presStyleCnt="5"/>
      <dgm:spPr/>
    </dgm:pt>
    <dgm:pt modelId="{6A105056-489D-4491-9EA6-ACA9FFF238DF}" type="pres">
      <dgm:prSet presAssocID="{7A3662FF-1E6C-4742-8A1B-1CFC852FD220}" presName="textBox5b" presStyleLbl="revTx" presStyleIdx="1" presStyleCnt="5">
        <dgm:presLayoutVars>
          <dgm:bulletEnabled val="1"/>
        </dgm:presLayoutVars>
      </dgm:prSet>
      <dgm:spPr/>
      <dgm:t>
        <a:bodyPr/>
        <a:lstStyle/>
        <a:p>
          <a:endParaRPr lang="en-US"/>
        </a:p>
      </dgm:t>
    </dgm:pt>
    <dgm:pt modelId="{4A6278EF-420C-491F-B0DE-6B17D9BCAFAE}" type="pres">
      <dgm:prSet presAssocID="{58CDA6FD-F55F-42C7-BF44-7E6A186A5E11}" presName="bullet5c" presStyleLbl="node1" presStyleIdx="2" presStyleCnt="5"/>
      <dgm:spPr/>
    </dgm:pt>
    <dgm:pt modelId="{8A35ACAB-623A-4750-BFE0-030B2954A43F}" type="pres">
      <dgm:prSet presAssocID="{58CDA6FD-F55F-42C7-BF44-7E6A186A5E11}" presName="textBox5c" presStyleLbl="revTx" presStyleIdx="2" presStyleCnt="5">
        <dgm:presLayoutVars>
          <dgm:bulletEnabled val="1"/>
        </dgm:presLayoutVars>
      </dgm:prSet>
      <dgm:spPr/>
      <dgm:t>
        <a:bodyPr/>
        <a:lstStyle/>
        <a:p>
          <a:endParaRPr lang="en-US"/>
        </a:p>
      </dgm:t>
    </dgm:pt>
    <dgm:pt modelId="{6B857865-033A-473E-845D-DECA02485022}" type="pres">
      <dgm:prSet presAssocID="{110C11EB-CB4C-41FA-BD60-73F7C9BC8BD3}" presName="bullet5d" presStyleLbl="node1" presStyleIdx="3" presStyleCnt="5"/>
      <dgm:spPr/>
    </dgm:pt>
    <dgm:pt modelId="{2960C4B2-9A9D-47A8-B28F-EABA5318D021}" type="pres">
      <dgm:prSet presAssocID="{110C11EB-CB4C-41FA-BD60-73F7C9BC8BD3}" presName="textBox5d" presStyleLbl="revTx" presStyleIdx="3" presStyleCnt="5">
        <dgm:presLayoutVars>
          <dgm:bulletEnabled val="1"/>
        </dgm:presLayoutVars>
      </dgm:prSet>
      <dgm:spPr/>
      <dgm:t>
        <a:bodyPr/>
        <a:lstStyle/>
        <a:p>
          <a:endParaRPr lang="en-US"/>
        </a:p>
      </dgm:t>
    </dgm:pt>
    <dgm:pt modelId="{577D2FED-AAEE-4FA6-8BEA-A79A8ECAFECD}" type="pres">
      <dgm:prSet presAssocID="{8B5F056C-EB7B-4978-BDB9-3B08D19A960F}" presName="bullet5e" presStyleLbl="node1" presStyleIdx="4" presStyleCnt="5"/>
      <dgm:spPr/>
    </dgm:pt>
    <dgm:pt modelId="{CF79BFBF-E90B-481C-87B9-261EF852B136}" type="pres">
      <dgm:prSet presAssocID="{8B5F056C-EB7B-4978-BDB9-3B08D19A960F}" presName="textBox5e" presStyleLbl="revTx" presStyleIdx="4" presStyleCnt="5">
        <dgm:presLayoutVars>
          <dgm:bulletEnabled val="1"/>
        </dgm:presLayoutVars>
      </dgm:prSet>
      <dgm:spPr/>
      <dgm:t>
        <a:bodyPr/>
        <a:lstStyle/>
        <a:p>
          <a:endParaRPr lang="en-US"/>
        </a:p>
      </dgm:t>
    </dgm:pt>
  </dgm:ptLst>
  <dgm:cxnLst>
    <dgm:cxn modelId="{6F342497-5CAE-44D4-A59B-5D7B2775C964}" srcId="{4AF39532-DE78-43B8-A743-DADE36C48CF7}" destId="{186FB242-A58D-41E2-B668-01315ED7C53C}" srcOrd="5" destOrd="0" parTransId="{D1272BA4-399D-4529-8F0C-7FDC165A58AD}" sibTransId="{C2A3F5FD-E5AD-4B8C-BDDB-28C68A6D24E1}"/>
    <dgm:cxn modelId="{A8077E97-86D4-4268-B02F-034206F1BF1C}" srcId="{4AF39532-DE78-43B8-A743-DADE36C48CF7}" destId="{10D20FC9-6DAE-4FA5-B03F-156D3C3AE2F1}" srcOrd="0" destOrd="0" parTransId="{FDDB6ADC-04CD-46DF-9481-5B2E9AFD7AAD}" sibTransId="{84239FFF-4BAF-4C2F-9EB6-F1A329CA904A}"/>
    <dgm:cxn modelId="{3C49CC85-407A-4F97-9C49-65E2EDFB31B4}" type="presOf" srcId="{4AF39532-DE78-43B8-A743-DADE36C48CF7}" destId="{C45C0B14-D844-4FF6-AF83-A23DFFA8EAAE}" srcOrd="0" destOrd="0" presId="urn:microsoft.com/office/officeart/2005/8/layout/arrow2"/>
    <dgm:cxn modelId="{BBD2110D-A32D-4EBE-8B57-E2E77C1D9A49}" type="presOf" srcId="{58CDA6FD-F55F-42C7-BF44-7E6A186A5E11}" destId="{8A35ACAB-623A-4750-BFE0-030B2954A43F}" srcOrd="0" destOrd="0" presId="urn:microsoft.com/office/officeart/2005/8/layout/arrow2"/>
    <dgm:cxn modelId="{F7393135-D222-47C4-B07B-44558B5BF75E}" srcId="{4AF39532-DE78-43B8-A743-DADE36C48CF7}" destId="{8B5F056C-EB7B-4978-BDB9-3B08D19A960F}" srcOrd="4" destOrd="0" parTransId="{958896E2-E1CC-40CA-83AF-6D05A5E367A8}" sibTransId="{949335A6-D8A7-420D-93B4-D1881F8DA567}"/>
    <dgm:cxn modelId="{AD671DE9-6F90-46DC-849A-5077B9654998}" type="presOf" srcId="{110C11EB-CB4C-41FA-BD60-73F7C9BC8BD3}" destId="{2960C4B2-9A9D-47A8-B28F-EABA5318D021}" srcOrd="0" destOrd="0" presId="urn:microsoft.com/office/officeart/2005/8/layout/arrow2"/>
    <dgm:cxn modelId="{F947D402-A0BC-4CD2-ACA0-1CD0AE8C189E}" srcId="{4AF39532-DE78-43B8-A743-DADE36C48CF7}" destId="{58CDA6FD-F55F-42C7-BF44-7E6A186A5E11}" srcOrd="2" destOrd="0" parTransId="{283A89AB-88CF-4D74-A1B3-2F729EE36AB2}" sibTransId="{F2E9F626-81A6-48F4-9464-B8FDE8BD8035}"/>
    <dgm:cxn modelId="{E9E3D84D-CF3C-42E0-959E-1EDD297A8440}" srcId="{4AF39532-DE78-43B8-A743-DADE36C48CF7}" destId="{110C11EB-CB4C-41FA-BD60-73F7C9BC8BD3}" srcOrd="3" destOrd="0" parTransId="{356C9FCC-54C0-4097-A6DD-83A3661D9C9B}" sibTransId="{F1FD142C-7EB7-4C05-BB4F-7D825E35F343}"/>
    <dgm:cxn modelId="{34BAA94C-D8CC-448E-83B1-B89D03BD2EC6}" type="presOf" srcId="{10D20FC9-6DAE-4FA5-B03F-156D3C3AE2F1}" destId="{DD0B8B78-F087-453A-B0B6-83F9817525F6}" srcOrd="0" destOrd="0" presId="urn:microsoft.com/office/officeart/2005/8/layout/arrow2"/>
    <dgm:cxn modelId="{10C849E9-A5B3-4946-AEAD-4210E60B1A9C}" type="presOf" srcId="{8B5F056C-EB7B-4978-BDB9-3B08D19A960F}" destId="{CF79BFBF-E90B-481C-87B9-261EF852B136}" srcOrd="0" destOrd="0" presId="urn:microsoft.com/office/officeart/2005/8/layout/arrow2"/>
    <dgm:cxn modelId="{464C6FD4-BD22-47DC-BBCA-C6292FFAF95A}" srcId="{4AF39532-DE78-43B8-A743-DADE36C48CF7}" destId="{7A3662FF-1E6C-4742-8A1B-1CFC852FD220}" srcOrd="1" destOrd="0" parTransId="{81FD0BA8-4AE5-405D-8825-338B21383A22}" sibTransId="{98E0F9C4-55E7-426E-8F20-7FDA1627C803}"/>
    <dgm:cxn modelId="{5AEC68C0-E18A-4042-B01D-703EA079AC8C}" type="presOf" srcId="{7A3662FF-1E6C-4742-8A1B-1CFC852FD220}" destId="{6A105056-489D-4491-9EA6-ACA9FFF238DF}" srcOrd="0" destOrd="0" presId="urn:microsoft.com/office/officeart/2005/8/layout/arrow2"/>
    <dgm:cxn modelId="{6580F74A-7138-43C0-B8A8-43E96925A927}" type="presParOf" srcId="{C45C0B14-D844-4FF6-AF83-A23DFFA8EAAE}" destId="{2CEFDE80-D435-470F-92D6-EFCDAD72AF13}" srcOrd="0" destOrd="0" presId="urn:microsoft.com/office/officeart/2005/8/layout/arrow2"/>
    <dgm:cxn modelId="{C6C28FC6-7747-4ECC-AC15-8FB20CE72C79}" type="presParOf" srcId="{C45C0B14-D844-4FF6-AF83-A23DFFA8EAAE}" destId="{99657938-3061-4926-9ED0-6A9503BF5457}" srcOrd="1" destOrd="0" presId="urn:microsoft.com/office/officeart/2005/8/layout/arrow2"/>
    <dgm:cxn modelId="{3D798866-15DE-4D30-A1B1-EECE67167E7E}" type="presParOf" srcId="{99657938-3061-4926-9ED0-6A9503BF5457}" destId="{55F0728B-FC63-47EB-B7DF-E8B8CF929CF9}" srcOrd="0" destOrd="0" presId="urn:microsoft.com/office/officeart/2005/8/layout/arrow2"/>
    <dgm:cxn modelId="{4B892BD7-9FDE-42B9-B65F-3F02319ADC30}" type="presParOf" srcId="{99657938-3061-4926-9ED0-6A9503BF5457}" destId="{DD0B8B78-F087-453A-B0B6-83F9817525F6}" srcOrd="1" destOrd="0" presId="urn:microsoft.com/office/officeart/2005/8/layout/arrow2"/>
    <dgm:cxn modelId="{01BDB487-2786-405A-AD27-DF82C1F90AAA}" type="presParOf" srcId="{99657938-3061-4926-9ED0-6A9503BF5457}" destId="{50F1E7EF-B560-4C70-B1E3-455FF7C7F416}" srcOrd="2" destOrd="0" presId="urn:microsoft.com/office/officeart/2005/8/layout/arrow2"/>
    <dgm:cxn modelId="{F1B54571-0C16-404D-AF06-C29FDBE09936}" type="presParOf" srcId="{99657938-3061-4926-9ED0-6A9503BF5457}" destId="{6A105056-489D-4491-9EA6-ACA9FFF238DF}" srcOrd="3" destOrd="0" presId="urn:microsoft.com/office/officeart/2005/8/layout/arrow2"/>
    <dgm:cxn modelId="{453CD7E5-5DB1-4B20-97BE-1E053754F2BF}" type="presParOf" srcId="{99657938-3061-4926-9ED0-6A9503BF5457}" destId="{4A6278EF-420C-491F-B0DE-6B17D9BCAFAE}" srcOrd="4" destOrd="0" presId="urn:microsoft.com/office/officeart/2005/8/layout/arrow2"/>
    <dgm:cxn modelId="{E7063C19-F9A5-49AD-B79C-03C0582C0952}" type="presParOf" srcId="{99657938-3061-4926-9ED0-6A9503BF5457}" destId="{8A35ACAB-623A-4750-BFE0-030B2954A43F}" srcOrd="5" destOrd="0" presId="urn:microsoft.com/office/officeart/2005/8/layout/arrow2"/>
    <dgm:cxn modelId="{38FEA4A4-E486-43C0-BEBA-313F750A7AB2}" type="presParOf" srcId="{99657938-3061-4926-9ED0-6A9503BF5457}" destId="{6B857865-033A-473E-845D-DECA02485022}" srcOrd="6" destOrd="0" presId="urn:microsoft.com/office/officeart/2005/8/layout/arrow2"/>
    <dgm:cxn modelId="{A912894D-E5C7-433D-BF1B-C51862610FBF}" type="presParOf" srcId="{99657938-3061-4926-9ED0-6A9503BF5457}" destId="{2960C4B2-9A9D-47A8-B28F-EABA5318D021}" srcOrd="7" destOrd="0" presId="urn:microsoft.com/office/officeart/2005/8/layout/arrow2"/>
    <dgm:cxn modelId="{53810DB7-4F83-4DC3-84EA-E064BE71B0E1}" type="presParOf" srcId="{99657938-3061-4926-9ED0-6A9503BF5457}" destId="{577D2FED-AAEE-4FA6-8BEA-A79A8ECAFECD}" srcOrd="8" destOrd="0" presId="urn:microsoft.com/office/officeart/2005/8/layout/arrow2"/>
    <dgm:cxn modelId="{2A01F5EA-374A-4957-AB60-A38F490B6FB0}" type="presParOf" srcId="{99657938-3061-4926-9ED0-6A9503BF5457}" destId="{CF79BFBF-E90B-481C-87B9-261EF852B136}"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8CCED2-AB7F-4193-8FE6-C5ED28B258BE}" type="doc">
      <dgm:prSet loTypeId="urn:microsoft.com/office/officeart/2005/8/layout/hChevron3" loCatId="process" qsTypeId="urn:microsoft.com/office/officeart/2005/8/quickstyle/simple1" qsCatId="simple" csTypeId="urn:microsoft.com/office/officeart/2005/8/colors/accent1_2" csCatId="accent1"/>
      <dgm:spPr/>
      <dgm:t>
        <a:bodyPr/>
        <a:lstStyle/>
        <a:p>
          <a:endParaRPr lang="en-US"/>
        </a:p>
      </dgm:t>
    </dgm:pt>
    <dgm:pt modelId="{8FAAB08E-CDE5-464E-8050-0B8B75B5C3AC}">
      <dgm:prSet/>
      <dgm:spPr/>
      <dgm:t>
        <a:bodyPr/>
        <a:lstStyle/>
        <a:p>
          <a:pPr rtl="0"/>
          <a:r>
            <a:rPr lang="en-US" smtClean="0"/>
            <a:t>Oracle provides APIs in Integration Repository</a:t>
          </a:r>
          <a:endParaRPr lang="en-US"/>
        </a:p>
      </dgm:t>
    </dgm:pt>
    <dgm:pt modelId="{230A407F-257A-4780-9E34-062D37FC50C8}" type="parTrans" cxnId="{F1266ECF-799E-4266-9F40-92313D01995F}">
      <dgm:prSet/>
      <dgm:spPr/>
      <dgm:t>
        <a:bodyPr/>
        <a:lstStyle/>
        <a:p>
          <a:endParaRPr lang="en-US"/>
        </a:p>
      </dgm:t>
    </dgm:pt>
    <dgm:pt modelId="{7D01C124-B4CF-499C-89DE-AF7911ADF15B}" type="sibTrans" cxnId="{F1266ECF-799E-4266-9F40-92313D01995F}">
      <dgm:prSet/>
      <dgm:spPr/>
      <dgm:t>
        <a:bodyPr/>
        <a:lstStyle/>
        <a:p>
          <a:endParaRPr lang="en-US"/>
        </a:p>
      </dgm:t>
    </dgm:pt>
    <dgm:pt modelId="{1DF20DD1-89B4-4A66-A203-F159E00A5787}">
      <dgm:prSet/>
      <dgm:spPr/>
      <dgm:t>
        <a:bodyPr/>
        <a:lstStyle/>
        <a:p>
          <a:pPr rtl="0"/>
          <a:r>
            <a:rPr lang="en-US" smtClean="0"/>
            <a:t>Search, view, and deploy API as REST service </a:t>
          </a:r>
          <a:endParaRPr lang="en-US"/>
        </a:p>
      </dgm:t>
    </dgm:pt>
    <dgm:pt modelId="{141B38D4-99AE-48E0-A6B7-D5F3A6060D86}" type="parTrans" cxnId="{7E4634C9-BC79-46AE-822A-789A9801C0B8}">
      <dgm:prSet/>
      <dgm:spPr/>
      <dgm:t>
        <a:bodyPr/>
        <a:lstStyle/>
        <a:p>
          <a:endParaRPr lang="en-US"/>
        </a:p>
      </dgm:t>
    </dgm:pt>
    <dgm:pt modelId="{3D23DF60-D16E-4FC5-8B5F-4A6C3DBB0161}" type="sibTrans" cxnId="{7E4634C9-BC79-46AE-822A-789A9801C0B8}">
      <dgm:prSet/>
      <dgm:spPr/>
      <dgm:t>
        <a:bodyPr/>
        <a:lstStyle/>
        <a:p>
          <a:endParaRPr lang="en-US"/>
        </a:p>
      </dgm:t>
    </dgm:pt>
    <dgm:pt modelId="{E971EE9C-1930-452B-B364-447179DC57EB}">
      <dgm:prSet/>
      <dgm:spPr/>
      <dgm:t>
        <a:bodyPr/>
        <a:lstStyle/>
        <a:p>
          <a:pPr rtl="0"/>
          <a:r>
            <a:rPr lang="en-US" smtClean="0"/>
            <a:t>Mobile apps can be developed based on any mobile development framework.</a:t>
          </a:r>
          <a:endParaRPr lang="en-US"/>
        </a:p>
      </dgm:t>
    </dgm:pt>
    <dgm:pt modelId="{17778062-B7EC-4C52-939A-4E24AB0D2C56}" type="parTrans" cxnId="{2B9C56B8-5BE3-4A56-A098-B520F3F766C4}">
      <dgm:prSet/>
      <dgm:spPr/>
      <dgm:t>
        <a:bodyPr/>
        <a:lstStyle/>
        <a:p>
          <a:endParaRPr lang="en-US"/>
        </a:p>
      </dgm:t>
    </dgm:pt>
    <dgm:pt modelId="{3EDE9A05-44B4-453A-A2EC-9A6CF3A3BFF1}" type="sibTrans" cxnId="{2B9C56B8-5BE3-4A56-A098-B520F3F766C4}">
      <dgm:prSet/>
      <dgm:spPr/>
      <dgm:t>
        <a:bodyPr/>
        <a:lstStyle/>
        <a:p>
          <a:endParaRPr lang="en-US"/>
        </a:p>
      </dgm:t>
    </dgm:pt>
    <dgm:pt modelId="{2E35B481-61FE-4821-B040-7F8DD510796A}">
      <dgm:prSet/>
      <dgm:spPr/>
      <dgm:t>
        <a:bodyPr/>
        <a:lstStyle/>
        <a:p>
          <a:pPr rtl="0"/>
          <a:r>
            <a:rPr lang="en-US" smtClean="0"/>
            <a:t>The APIs published in one app can be used in another custom app irrespective of the framework used.</a:t>
          </a:r>
          <a:endParaRPr lang="en-US"/>
        </a:p>
      </dgm:t>
    </dgm:pt>
    <dgm:pt modelId="{B17F7FC4-E7FD-4F41-8FF6-03CE0833C88F}" type="parTrans" cxnId="{01FFCFF1-1CF5-4A93-8359-062463377968}">
      <dgm:prSet/>
      <dgm:spPr/>
      <dgm:t>
        <a:bodyPr/>
        <a:lstStyle/>
        <a:p>
          <a:endParaRPr lang="en-US"/>
        </a:p>
      </dgm:t>
    </dgm:pt>
    <dgm:pt modelId="{918BDBF5-47DD-452B-9FC0-29280D72BC27}" type="sibTrans" cxnId="{01FFCFF1-1CF5-4A93-8359-062463377968}">
      <dgm:prSet/>
      <dgm:spPr/>
      <dgm:t>
        <a:bodyPr/>
        <a:lstStyle/>
        <a:p>
          <a:endParaRPr lang="en-US"/>
        </a:p>
      </dgm:t>
    </dgm:pt>
    <dgm:pt modelId="{1EEB014B-9C29-4454-83EA-B8BAC45091A9}">
      <dgm:prSet/>
      <dgm:spPr/>
      <dgm:t>
        <a:bodyPr/>
        <a:lstStyle/>
        <a:p>
          <a:pPr rtl="0"/>
          <a:r>
            <a:rPr lang="en-US" smtClean="0"/>
            <a:t>Apply REST API Patches for Custom App Development in your Oracle E-Business Suite instance</a:t>
          </a:r>
          <a:endParaRPr lang="en-US"/>
        </a:p>
      </dgm:t>
    </dgm:pt>
    <dgm:pt modelId="{032D5D92-0CEF-4BAC-BBD3-96A3015DB42D}" type="parTrans" cxnId="{C90C0078-3F2E-46B4-A77A-B46285D50C63}">
      <dgm:prSet/>
      <dgm:spPr/>
      <dgm:t>
        <a:bodyPr/>
        <a:lstStyle/>
        <a:p>
          <a:endParaRPr lang="en-US"/>
        </a:p>
      </dgm:t>
    </dgm:pt>
    <dgm:pt modelId="{A77AB984-33C8-4EB8-864F-2E658EEC2F99}" type="sibTrans" cxnId="{C90C0078-3F2E-46B4-A77A-B46285D50C63}">
      <dgm:prSet/>
      <dgm:spPr/>
      <dgm:t>
        <a:bodyPr/>
        <a:lstStyle/>
        <a:p>
          <a:endParaRPr lang="en-US"/>
        </a:p>
      </dgm:t>
    </dgm:pt>
    <dgm:pt modelId="{9A245767-1D7F-4BB2-9427-EC7F6CB25A91}" type="pres">
      <dgm:prSet presAssocID="{B08CCED2-AB7F-4193-8FE6-C5ED28B258BE}" presName="Name0" presStyleCnt="0">
        <dgm:presLayoutVars>
          <dgm:dir/>
          <dgm:resizeHandles val="exact"/>
        </dgm:presLayoutVars>
      </dgm:prSet>
      <dgm:spPr/>
      <dgm:t>
        <a:bodyPr/>
        <a:lstStyle/>
        <a:p>
          <a:endParaRPr lang="en-US"/>
        </a:p>
      </dgm:t>
    </dgm:pt>
    <dgm:pt modelId="{5BCEF94C-6217-472C-8B6F-48EA65256BFB}" type="pres">
      <dgm:prSet presAssocID="{8FAAB08E-CDE5-464E-8050-0B8B75B5C3AC}" presName="parTxOnly" presStyleLbl="node1" presStyleIdx="0" presStyleCnt="5">
        <dgm:presLayoutVars>
          <dgm:bulletEnabled val="1"/>
        </dgm:presLayoutVars>
      </dgm:prSet>
      <dgm:spPr/>
      <dgm:t>
        <a:bodyPr/>
        <a:lstStyle/>
        <a:p>
          <a:endParaRPr lang="en-US"/>
        </a:p>
      </dgm:t>
    </dgm:pt>
    <dgm:pt modelId="{799DE52B-05E7-46FB-BADB-D65A835B518D}" type="pres">
      <dgm:prSet presAssocID="{7D01C124-B4CF-499C-89DE-AF7911ADF15B}" presName="parSpace" presStyleCnt="0"/>
      <dgm:spPr/>
    </dgm:pt>
    <dgm:pt modelId="{E64D5B8F-BD04-45D2-BF69-9986578EF186}" type="pres">
      <dgm:prSet presAssocID="{1DF20DD1-89B4-4A66-A203-F159E00A5787}" presName="parTxOnly" presStyleLbl="node1" presStyleIdx="1" presStyleCnt="5">
        <dgm:presLayoutVars>
          <dgm:bulletEnabled val="1"/>
        </dgm:presLayoutVars>
      </dgm:prSet>
      <dgm:spPr/>
      <dgm:t>
        <a:bodyPr/>
        <a:lstStyle/>
        <a:p>
          <a:endParaRPr lang="en-US"/>
        </a:p>
      </dgm:t>
    </dgm:pt>
    <dgm:pt modelId="{7676531D-9D4A-4779-9CB5-C6736CC3182D}" type="pres">
      <dgm:prSet presAssocID="{3D23DF60-D16E-4FC5-8B5F-4A6C3DBB0161}" presName="parSpace" presStyleCnt="0"/>
      <dgm:spPr/>
    </dgm:pt>
    <dgm:pt modelId="{A3D1DD2F-DE67-4B6C-A20F-CB338E56017F}" type="pres">
      <dgm:prSet presAssocID="{E971EE9C-1930-452B-B364-447179DC57EB}" presName="parTxOnly" presStyleLbl="node1" presStyleIdx="2" presStyleCnt="5">
        <dgm:presLayoutVars>
          <dgm:bulletEnabled val="1"/>
        </dgm:presLayoutVars>
      </dgm:prSet>
      <dgm:spPr/>
      <dgm:t>
        <a:bodyPr/>
        <a:lstStyle/>
        <a:p>
          <a:endParaRPr lang="en-US"/>
        </a:p>
      </dgm:t>
    </dgm:pt>
    <dgm:pt modelId="{57E9FDDB-F0A1-4821-96B4-C0E9355A98F3}" type="pres">
      <dgm:prSet presAssocID="{3EDE9A05-44B4-453A-A2EC-9A6CF3A3BFF1}" presName="parSpace" presStyleCnt="0"/>
      <dgm:spPr/>
    </dgm:pt>
    <dgm:pt modelId="{DC8C6DC9-8291-49EB-A734-874A151C72EE}" type="pres">
      <dgm:prSet presAssocID="{2E35B481-61FE-4821-B040-7F8DD510796A}" presName="parTxOnly" presStyleLbl="node1" presStyleIdx="3" presStyleCnt="5">
        <dgm:presLayoutVars>
          <dgm:bulletEnabled val="1"/>
        </dgm:presLayoutVars>
      </dgm:prSet>
      <dgm:spPr/>
      <dgm:t>
        <a:bodyPr/>
        <a:lstStyle/>
        <a:p>
          <a:endParaRPr lang="en-US"/>
        </a:p>
      </dgm:t>
    </dgm:pt>
    <dgm:pt modelId="{3367FD3D-B611-4407-882D-0652CF0E30D5}" type="pres">
      <dgm:prSet presAssocID="{918BDBF5-47DD-452B-9FC0-29280D72BC27}" presName="parSpace" presStyleCnt="0"/>
      <dgm:spPr/>
    </dgm:pt>
    <dgm:pt modelId="{642E088B-7AA3-4AE4-871C-2E55CEB0E80D}" type="pres">
      <dgm:prSet presAssocID="{1EEB014B-9C29-4454-83EA-B8BAC45091A9}" presName="parTxOnly" presStyleLbl="node1" presStyleIdx="4" presStyleCnt="5">
        <dgm:presLayoutVars>
          <dgm:bulletEnabled val="1"/>
        </dgm:presLayoutVars>
      </dgm:prSet>
      <dgm:spPr/>
      <dgm:t>
        <a:bodyPr/>
        <a:lstStyle/>
        <a:p>
          <a:endParaRPr lang="en-US"/>
        </a:p>
      </dgm:t>
    </dgm:pt>
  </dgm:ptLst>
  <dgm:cxnLst>
    <dgm:cxn modelId="{8935F79E-B906-46B4-AC97-41CB44FD3D0C}" type="presOf" srcId="{E971EE9C-1930-452B-B364-447179DC57EB}" destId="{A3D1DD2F-DE67-4B6C-A20F-CB338E56017F}" srcOrd="0" destOrd="0" presId="urn:microsoft.com/office/officeart/2005/8/layout/hChevron3"/>
    <dgm:cxn modelId="{C90C0078-3F2E-46B4-A77A-B46285D50C63}" srcId="{B08CCED2-AB7F-4193-8FE6-C5ED28B258BE}" destId="{1EEB014B-9C29-4454-83EA-B8BAC45091A9}" srcOrd="4" destOrd="0" parTransId="{032D5D92-0CEF-4BAC-BBD3-96A3015DB42D}" sibTransId="{A77AB984-33C8-4EB8-864F-2E658EEC2F99}"/>
    <dgm:cxn modelId="{F1266ECF-799E-4266-9F40-92313D01995F}" srcId="{B08CCED2-AB7F-4193-8FE6-C5ED28B258BE}" destId="{8FAAB08E-CDE5-464E-8050-0B8B75B5C3AC}" srcOrd="0" destOrd="0" parTransId="{230A407F-257A-4780-9E34-062D37FC50C8}" sibTransId="{7D01C124-B4CF-499C-89DE-AF7911ADF15B}"/>
    <dgm:cxn modelId="{01FFCFF1-1CF5-4A93-8359-062463377968}" srcId="{B08CCED2-AB7F-4193-8FE6-C5ED28B258BE}" destId="{2E35B481-61FE-4821-B040-7F8DD510796A}" srcOrd="3" destOrd="0" parTransId="{B17F7FC4-E7FD-4F41-8FF6-03CE0833C88F}" sibTransId="{918BDBF5-47DD-452B-9FC0-29280D72BC27}"/>
    <dgm:cxn modelId="{7E4634C9-BC79-46AE-822A-789A9801C0B8}" srcId="{B08CCED2-AB7F-4193-8FE6-C5ED28B258BE}" destId="{1DF20DD1-89B4-4A66-A203-F159E00A5787}" srcOrd="1" destOrd="0" parTransId="{141B38D4-99AE-48E0-A6B7-D5F3A6060D86}" sibTransId="{3D23DF60-D16E-4FC5-8B5F-4A6C3DBB0161}"/>
    <dgm:cxn modelId="{6DB158C7-8B31-42F8-925B-F1C181DEFDE2}" type="presOf" srcId="{1EEB014B-9C29-4454-83EA-B8BAC45091A9}" destId="{642E088B-7AA3-4AE4-871C-2E55CEB0E80D}" srcOrd="0" destOrd="0" presId="urn:microsoft.com/office/officeart/2005/8/layout/hChevron3"/>
    <dgm:cxn modelId="{6FC95959-4B5B-43EE-8063-040E2903DB37}" type="presOf" srcId="{1DF20DD1-89B4-4A66-A203-F159E00A5787}" destId="{E64D5B8F-BD04-45D2-BF69-9986578EF186}" srcOrd="0" destOrd="0" presId="urn:microsoft.com/office/officeart/2005/8/layout/hChevron3"/>
    <dgm:cxn modelId="{2B9C56B8-5BE3-4A56-A098-B520F3F766C4}" srcId="{B08CCED2-AB7F-4193-8FE6-C5ED28B258BE}" destId="{E971EE9C-1930-452B-B364-447179DC57EB}" srcOrd="2" destOrd="0" parTransId="{17778062-B7EC-4C52-939A-4E24AB0D2C56}" sibTransId="{3EDE9A05-44B4-453A-A2EC-9A6CF3A3BFF1}"/>
    <dgm:cxn modelId="{DCB92D09-FCA2-40B3-A495-9DFE7BA49F62}" type="presOf" srcId="{B08CCED2-AB7F-4193-8FE6-C5ED28B258BE}" destId="{9A245767-1D7F-4BB2-9427-EC7F6CB25A91}" srcOrd="0" destOrd="0" presId="urn:microsoft.com/office/officeart/2005/8/layout/hChevron3"/>
    <dgm:cxn modelId="{35F02CE6-9F2D-4B72-9936-07573E5D5720}" type="presOf" srcId="{2E35B481-61FE-4821-B040-7F8DD510796A}" destId="{DC8C6DC9-8291-49EB-A734-874A151C72EE}" srcOrd="0" destOrd="0" presId="urn:microsoft.com/office/officeart/2005/8/layout/hChevron3"/>
    <dgm:cxn modelId="{4D4F0D8D-AA08-41CE-B602-E2F1ED7AEBC6}" type="presOf" srcId="{8FAAB08E-CDE5-464E-8050-0B8B75B5C3AC}" destId="{5BCEF94C-6217-472C-8B6F-48EA65256BFB}" srcOrd="0" destOrd="0" presId="urn:microsoft.com/office/officeart/2005/8/layout/hChevron3"/>
    <dgm:cxn modelId="{EA67262E-D9E4-43AF-AE77-4E3AB701B98A}" type="presParOf" srcId="{9A245767-1D7F-4BB2-9427-EC7F6CB25A91}" destId="{5BCEF94C-6217-472C-8B6F-48EA65256BFB}" srcOrd="0" destOrd="0" presId="urn:microsoft.com/office/officeart/2005/8/layout/hChevron3"/>
    <dgm:cxn modelId="{1C54993A-35D2-4583-A2FE-9130AF436ED4}" type="presParOf" srcId="{9A245767-1D7F-4BB2-9427-EC7F6CB25A91}" destId="{799DE52B-05E7-46FB-BADB-D65A835B518D}" srcOrd="1" destOrd="0" presId="urn:microsoft.com/office/officeart/2005/8/layout/hChevron3"/>
    <dgm:cxn modelId="{3EBDF230-E94A-4680-88AA-A47B8DC08C5B}" type="presParOf" srcId="{9A245767-1D7F-4BB2-9427-EC7F6CB25A91}" destId="{E64D5B8F-BD04-45D2-BF69-9986578EF186}" srcOrd="2" destOrd="0" presId="urn:microsoft.com/office/officeart/2005/8/layout/hChevron3"/>
    <dgm:cxn modelId="{13A273E2-AA4E-46A5-9A69-184D603BC1C6}" type="presParOf" srcId="{9A245767-1D7F-4BB2-9427-EC7F6CB25A91}" destId="{7676531D-9D4A-4779-9CB5-C6736CC3182D}" srcOrd="3" destOrd="0" presId="urn:microsoft.com/office/officeart/2005/8/layout/hChevron3"/>
    <dgm:cxn modelId="{347EB197-AED1-4B68-B3A3-B441AF339BF0}" type="presParOf" srcId="{9A245767-1D7F-4BB2-9427-EC7F6CB25A91}" destId="{A3D1DD2F-DE67-4B6C-A20F-CB338E56017F}" srcOrd="4" destOrd="0" presId="urn:microsoft.com/office/officeart/2005/8/layout/hChevron3"/>
    <dgm:cxn modelId="{D5D7F43C-44C4-4261-927E-35669682E4EC}" type="presParOf" srcId="{9A245767-1D7F-4BB2-9427-EC7F6CB25A91}" destId="{57E9FDDB-F0A1-4821-96B4-C0E9355A98F3}" srcOrd="5" destOrd="0" presId="urn:microsoft.com/office/officeart/2005/8/layout/hChevron3"/>
    <dgm:cxn modelId="{967F03D0-6179-4904-9D75-6A5B929793A7}" type="presParOf" srcId="{9A245767-1D7F-4BB2-9427-EC7F6CB25A91}" destId="{DC8C6DC9-8291-49EB-A734-874A151C72EE}" srcOrd="6" destOrd="0" presId="urn:microsoft.com/office/officeart/2005/8/layout/hChevron3"/>
    <dgm:cxn modelId="{B6F75519-0697-476C-AE11-4D5CD2851234}" type="presParOf" srcId="{9A245767-1D7F-4BB2-9427-EC7F6CB25A91}" destId="{3367FD3D-B611-4407-882D-0652CF0E30D5}" srcOrd="7" destOrd="0" presId="urn:microsoft.com/office/officeart/2005/8/layout/hChevron3"/>
    <dgm:cxn modelId="{B2D8C01F-72EA-4735-BFE7-B5AE13F5786B}" type="presParOf" srcId="{9A245767-1D7F-4BB2-9427-EC7F6CB25A91}" destId="{642E088B-7AA3-4AE4-871C-2E55CEB0E80D}"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8ECB20-892B-46E8-BBD7-069CBE9397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899A28-1C67-41AC-8C31-A6442E1288EA}">
      <dgm:prSet/>
      <dgm:spPr/>
      <dgm:t>
        <a:bodyPr/>
        <a:lstStyle/>
        <a:p>
          <a:pPr rtl="0"/>
          <a:r>
            <a:rPr lang="en-US" smtClean="0"/>
            <a:t>Integrated SOA Gateway responsibility </a:t>
          </a:r>
          <a:r>
            <a:rPr lang="en-US" smtClean="0">
              <a:sym typeface="Wingdings" panose="05000000000000000000" pitchFamily="2" charset="2"/>
            </a:rPr>
            <a:t></a:t>
          </a:r>
          <a:r>
            <a:rPr lang="en-US" smtClean="0"/>
            <a:t> Integration Repository link </a:t>
          </a:r>
          <a:r>
            <a:rPr lang="en-US" smtClean="0">
              <a:sym typeface="Wingdings" panose="05000000000000000000" pitchFamily="2" charset="2"/>
            </a:rPr>
            <a:t></a:t>
          </a:r>
          <a:r>
            <a:rPr lang="en-US" smtClean="0"/>
            <a:t> Search</a:t>
          </a:r>
          <a:endParaRPr lang="en-US"/>
        </a:p>
      </dgm:t>
    </dgm:pt>
    <dgm:pt modelId="{7CC5D864-E078-48EF-BCB2-B3476E764257}" type="parTrans" cxnId="{4603EEBB-035E-4631-94E2-10C23DDCBCDD}">
      <dgm:prSet/>
      <dgm:spPr/>
      <dgm:t>
        <a:bodyPr/>
        <a:lstStyle/>
        <a:p>
          <a:endParaRPr lang="en-US"/>
        </a:p>
      </dgm:t>
    </dgm:pt>
    <dgm:pt modelId="{AD7823A5-FB27-4306-AB9E-E1A5C858DFB8}" type="sibTrans" cxnId="{4603EEBB-035E-4631-94E2-10C23DDCBCDD}">
      <dgm:prSet/>
      <dgm:spPr/>
      <dgm:t>
        <a:bodyPr/>
        <a:lstStyle/>
        <a:p>
          <a:endParaRPr lang="en-US"/>
        </a:p>
      </dgm:t>
    </dgm:pt>
    <dgm:pt modelId="{6D79553C-32BA-470E-851E-24045D50F711}" type="pres">
      <dgm:prSet presAssocID="{D98ECB20-892B-46E8-BBD7-069CBE939720}" presName="linear" presStyleCnt="0">
        <dgm:presLayoutVars>
          <dgm:animLvl val="lvl"/>
          <dgm:resizeHandles val="exact"/>
        </dgm:presLayoutVars>
      </dgm:prSet>
      <dgm:spPr/>
      <dgm:t>
        <a:bodyPr/>
        <a:lstStyle/>
        <a:p>
          <a:endParaRPr lang="en-US"/>
        </a:p>
      </dgm:t>
    </dgm:pt>
    <dgm:pt modelId="{3C849D55-FBE9-4EA0-BE91-6DC7BEC3E1F1}" type="pres">
      <dgm:prSet presAssocID="{D1899A28-1C67-41AC-8C31-A6442E1288EA}" presName="parentText" presStyleLbl="node1" presStyleIdx="0" presStyleCnt="1">
        <dgm:presLayoutVars>
          <dgm:chMax val="0"/>
          <dgm:bulletEnabled val="1"/>
        </dgm:presLayoutVars>
      </dgm:prSet>
      <dgm:spPr/>
      <dgm:t>
        <a:bodyPr/>
        <a:lstStyle/>
        <a:p>
          <a:endParaRPr lang="en-US"/>
        </a:p>
      </dgm:t>
    </dgm:pt>
  </dgm:ptLst>
  <dgm:cxnLst>
    <dgm:cxn modelId="{C3670A8D-28FE-4B2C-8017-674F865A1A87}" type="presOf" srcId="{D98ECB20-892B-46E8-BBD7-069CBE939720}" destId="{6D79553C-32BA-470E-851E-24045D50F711}" srcOrd="0" destOrd="0" presId="urn:microsoft.com/office/officeart/2005/8/layout/vList2"/>
    <dgm:cxn modelId="{4603EEBB-035E-4631-94E2-10C23DDCBCDD}" srcId="{D98ECB20-892B-46E8-BBD7-069CBE939720}" destId="{D1899A28-1C67-41AC-8C31-A6442E1288EA}" srcOrd="0" destOrd="0" parTransId="{7CC5D864-E078-48EF-BCB2-B3476E764257}" sibTransId="{AD7823A5-FB27-4306-AB9E-E1A5C858DFB8}"/>
    <dgm:cxn modelId="{5945AD80-6753-4C8E-9E58-4C9CD002F133}" type="presOf" srcId="{D1899A28-1C67-41AC-8C31-A6442E1288EA}" destId="{3C849D55-FBE9-4EA0-BE91-6DC7BEC3E1F1}" srcOrd="0" destOrd="0" presId="urn:microsoft.com/office/officeart/2005/8/layout/vList2"/>
    <dgm:cxn modelId="{94679F08-9389-4D1A-92A4-50F61B194D89}" type="presParOf" srcId="{6D79553C-32BA-470E-851E-24045D50F711}" destId="{3C849D55-FBE9-4EA0-BE91-6DC7BEC3E1F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16D554-C240-489F-9788-52B884A9871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D12DE36-2009-455A-95DD-C2FC985066FB}">
      <dgm:prSet/>
      <dgm:spPr/>
      <dgm:t>
        <a:bodyPr/>
        <a:lstStyle/>
        <a:p>
          <a:pPr rtl="0"/>
          <a:r>
            <a:rPr lang="en-US" smtClean="0"/>
            <a:t>Each API is associated with a business entity</a:t>
          </a:r>
          <a:endParaRPr lang="en-US"/>
        </a:p>
      </dgm:t>
    </dgm:pt>
    <dgm:pt modelId="{F811D2D7-5765-47D1-B466-5FD31067C861}" type="parTrans" cxnId="{DF70B625-A5BC-47AF-9A44-192F1DCE96DD}">
      <dgm:prSet/>
      <dgm:spPr/>
      <dgm:t>
        <a:bodyPr/>
        <a:lstStyle/>
        <a:p>
          <a:endParaRPr lang="en-US"/>
        </a:p>
      </dgm:t>
    </dgm:pt>
    <dgm:pt modelId="{D6248AC2-5B86-40C4-99FE-D9D853208961}" type="sibTrans" cxnId="{DF70B625-A5BC-47AF-9A44-192F1DCE96DD}">
      <dgm:prSet/>
      <dgm:spPr/>
      <dgm:t>
        <a:bodyPr/>
        <a:lstStyle/>
        <a:p>
          <a:endParaRPr lang="en-US"/>
        </a:p>
      </dgm:t>
    </dgm:pt>
    <dgm:pt modelId="{3E461FE4-A413-42D7-91F1-D98DDBCB53A1}">
      <dgm:prSet/>
      <dgm:spPr/>
      <dgm:t>
        <a:bodyPr/>
        <a:lstStyle/>
        <a:p>
          <a:pPr rtl="0"/>
          <a:r>
            <a:rPr lang="en-US" dirty="0" smtClean="0"/>
            <a:t>Display all Oracle E-Business Suite integration interface definitions through Oracle Integration Repository</a:t>
          </a:r>
          <a:endParaRPr lang="en-US" dirty="0"/>
        </a:p>
      </dgm:t>
    </dgm:pt>
    <dgm:pt modelId="{319328BC-3402-458A-A027-5C133784AF58}" type="parTrans" cxnId="{B8140F6D-2E24-43EA-BCFB-7A37B37EFC03}">
      <dgm:prSet/>
      <dgm:spPr/>
      <dgm:t>
        <a:bodyPr/>
        <a:lstStyle/>
        <a:p>
          <a:endParaRPr lang="en-US"/>
        </a:p>
      </dgm:t>
    </dgm:pt>
    <dgm:pt modelId="{5741D7AB-583B-4AE9-8FCA-9D2EC9B4E5CF}" type="sibTrans" cxnId="{B8140F6D-2E24-43EA-BCFB-7A37B37EFC03}">
      <dgm:prSet/>
      <dgm:spPr/>
      <dgm:t>
        <a:bodyPr/>
        <a:lstStyle/>
        <a:p>
          <a:endParaRPr lang="en-US"/>
        </a:p>
      </dgm:t>
    </dgm:pt>
    <dgm:pt modelId="{99D8800B-1E62-4A92-B077-43D2BB449F26}">
      <dgm:prSet/>
      <dgm:spPr/>
      <dgm:t>
        <a:bodyPr/>
        <a:lstStyle/>
        <a:p>
          <a:pPr rtl="0"/>
          <a:r>
            <a:rPr lang="en-US" dirty="0" smtClean="0"/>
            <a:t>Support custom integration interfaces from Oracle Integration Repository</a:t>
          </a:r>
          <a:endParaRPr lang="en-US" dirty="0"/>
        </a:p>
      </dgm:t>
    </dgm:pt>
    <dgm:pt modelId="{9B032EA2-E066-404D-BF01-FD909736AFFB}" type="parTrans" cxnId="{420F4348-CA9E-4398-808E-B6ED1BE756E7}">
      <dgm:prSet/>
      <dgm:spPr/>
      <dgm:t>
        <a:bodyPr/>
        <a:lstStyle/>
        <a:p>
          <a:endParaRPr lang="en-US"/>
        </a:p>
      </dgm:t>
    </dgm:pt>
    <dgm:pt modelId="{FA468F88-D7CA-4605-AF18-FD3CF10270EC}" type="sibTrans" cxnId="{420F4348-CA9E-4398-808E-B6ED1BE756E7}">
      <dgm:prSet/>
      <dgm:spPr/>
      <dgm:t>
        <a:bodyPr/>
        <a:lstStyle/>
        <a:p>
          <a:endParaRPr lang="en-US"/>
        </a:p>
      </dgm:t>
    </dgm:pt>
    <dgm:pt modelId="{D22CD3F8-81E6-429B-B06F-655C043695A7}">
      <dgm:prSet/>
      <dgm:spPr/>
      <dgm:t>
        <a:bodyPr/>
        <a:lstStyle/>
        <a:p>
          <a:pPr rtl="0"/>
          <a:r>
            <a:rPr lang="en-US" dirty="0" smtClean="0"/>
            <a:t>Role-based access control security to allow only authorized users</a:t>
          </a:r>
          <a:endParaRPr lang="en-US" dirty="0"/>
        </a:p>
      </dgm:t>
    </dgm:pt>
    <dgm:pt modelId="{507EB569-2536-4199-9B05-9A95DA866349}" type="parTrans" cxnId="{D205A315-330F-4F93-ACBF-A274D22D6373}">
      <dgm:prSet/>
      <dgm:spPr/>
      <dgm:t>
        <a:bodyPr/>
        <a:lstStyle/>
        <a:p>
          <a:endParaRPr lang="en-US"/>
        </a:p>
      </dgm:t>
    </dgm:pt>
    <dgm:pt modelId="{94B070C0-D9A1-4655-A89D-20AFA5B952C0}" type="sibTrans" cxnId="{D205A315-330F-4F93-ACBF-A274D22D6373}">
      <dgm:prSet/>
      <dgm:spPr/>
      <dgm:t>
        <a:bodyPr/>
        <a:lstStyle/>
        <a:p>
          <a:endParaRPr lang="en-US"/>
        </a:p>
      </dgm:t>
    </dgm:pt>
    <dgm:pt modelId="{A415F88C-73FB-4BD0-9799-F5041119EFBB}">
      <dgm:prSet/>
      <dgm:spPr/>
      <dgm:t>
        <a:bodyPr/>
        <a:lstStyle/>
        <a:p>
          <a:pPr rtl="0"/>
          <a:r>
            <a:rPr lang="en-US" dirty="0" smtClean="0"/>
            <a:t>Search for Oracle E-Business Suite public interface or API based on product, business entity, or interface type</a:t>
          </a:r>
          <a:endParaRPr lang="en-US" dirty="0"/>
        </a:p>
      </dgm:t>
    </dgm:pt>
    <dgm:pt modelId="{3AA48E8D-2BFD-4D17-A4FB-6868AD5C982F}" type="parTrans" cxnId="{82FF3E67-7447-4953-8F21-8335D2495222}">
      <dgm:prSet/>
      <dgm:spPr/>
      <dgm:t>
        <a:bodyPr/>
        <a:lstStyle/>
        <a:p>
          <a:endParaRPr lang="en-US"/>
        </a:p>
      </dgm:t>
    </dgm:pt>
    <dgm:pt modelId="{AD2C7ABF-2206-478D-90E2-EB03CCEDD632}" type="sibTrans" cxnId="{82FF3E67-7447-4953-8F21-8335D2495222}">
      <dgm:prSet/>
      <dgm:spPr/>
      <dgm:t>
        <a:bodyPr/>
        <a:lstStyle/>
        <a:p>
          <a:endParaRPr lang="en-US"/>
        </a:p>
      </dgm:t>
    </dgm:pt>
    <dgm:pt modelId="{B1D575DF-5189-484F-B922-E93A0AFE823D}" type="pres">
      <dgm:prSet presAssocID="{D316D554-C240-489F-9788-52B884A98711}" presName="Name0" presStyleCnt="0">
        <dgm:presLayoutVars>
          <dgm:dir/>
          <dgm:resizeHandles val="exact"/>
        </dgm:presLayoutVars>
      </dgm:prSet>
      <dgm:spPr/>
      <dgm:t>
        <a:bodyPr/>
        <a:lstStyle/>
        <a:p>
          <a:endParaRPr lang="en-US"/>
        </a:p>
      </dgm:t>
    </dgm:pt>
    <dgm:pt modelId="{CC78F7A5-A3B4-4B3D-9799-C441FFCB9AE4}" type="pres">
      <dgm:prSet presAssocID="{D316D554-C240-489F-9788-52B884A98711}" presName="arrow" presStyleLbl="bgShp" presStyleIdx="0" presStyleCnt="1"/>
      <dgm:spPr/>
    </dgm:pt>
    <dgm:pt modelId="{84B2C3D2-125A-47FE-A2A6-7F899A1CBEDB}" type="pres">
      <dgm:prSet presAssocID="{D316D554-C240-489F-9788-52B884A98711}" presName="points" presStyleCnt="0"/>
      <dgm:spPr/>
    </dgm:pt>
    <dgm:pt modelId="{7EF21754-2D73-4C96-A15B-9D6D41DC74A7}" type="pres">
      <dgm:prSet presAssocID="{7D12DE36-2009-455A-95DD-C2FC985066FB}" presName="compositeA" presStyleCnt="0"/>
      <dgm:spPr/>
    </dgm:pt>
    <dgm:pt modelId="{6DA3E9F3-3B63-44F6-8537-2C02037D87B9}" type="pres">
      <dgm:prSet presAssocID="{7D12DE36-2009-455A-95DD-C2FC985066FB}" presName="textA" presStyleLbl="revTx" presStyleIdx="0" presStyleCnt="5">
        <dgm:presLayoutVars>
          <dgm:bulletEnabled val="1"/>
        </dgm:presLayoutVars>
      </dgm:prSet>
      <dgm:spPr/>
      <dgm:t>
        <a:bodyPr/>
        <a:lstStyle/>
        <a:p>
          <a:endParaRPr lang="en-US"/>
        </a:p>
      </dgm:t>
    </dgm:pt>
    <dgm:pt modelId="{6C5AB286-D30E-4A92-9933-388C9032BB87}" type="pres">
      <dgm:prSet presAssocID="{7D12DE36-2009-455A-95DD-C2FC985066FB}" presName="circleA" presStyleLbl="node1" presStyleIdx="0" presStyleCnt="5"/>
      <dgm:spPr/>
    </dgm:pt>
    <dgm:pt modelId="{48F3B02D-BC34-4066-AA26-F537D9F24178}" type="pres">
      <dgm:prSet presAssocID="{7D12DE36-2009-455A-95DD-C2FC985066FB}" presName="spaceA" presStyleCnt="0"/>
      <dgm:spPr/>
    </dgm:pt>
    <dgm:pt modelId="{B8F83AB7-7907-4F95-8BCA-862D685BB10D}" type="pres">
      <dgm:prSet presAssocID="{D6248AC2-5B86-40C4-99FE-D9D853208961}" presName="space" presStyleCnt="0"/>
      <dgm:spPr/>
    </dgm:pt>
    <dgm:pt modelId="{6ECEED67-FDF9-4855-9BFD-1F34B51690FA}" type="pres">
      <dgm:prSet presAssocID="{3E461FE4-A413-42D7-91F1-D98DDBCB53A1}" presName="compositeB" presStyleCnt="0"/>
      <dgm:spPr/>
    </dgm:pt>
    <dgm:pt modelId="{B765B1C8-6D8E-44AC-A871-9F5BF3092D0D}" type="pres">
      <dgm:prSet presAssocID="{3E461FE4-A413-42D7-91F1-D98DDBCB53A1}" presName="textB" presStyleLbl="revTx" presStyleIdx="1" presStyleCnt="5">
        <dgm:presLayoutVars>
          <dgm:bulletEnabled val="1"/>
        </dgm:presLayoutVars>
      </dgm:prSet>
      <dgm:spPr/>
      <dgm:t>
        <a:bodyPr/>
        <a:lstStyle/>
        <a:p>
          <a:endParaRPr lang="en-US"/>
        </a:p>
      </dgm:t>
    </dgm:pt>
    <dgm:pt modelId="{780773CE-DAF3-4C9C-B8E2-40F0AD7C04A4}" type="pres">
      <dgm:prSet presAssocID="{3E461FE4-A413-42D7-91F1-D98DDBCB53A1}" presName="circleB" presStyleLbl="node1" presStyleIdx="1" presStyleCnt="5"/>
      <dgm:spPr/>
    </dgm:pt>
    <dgm:pt modelId="{30BBD8F9-B0F8-4773-B4AC-28F895211B4E}" type="pres">
      <dgm:prSet presAssocID="{3E461FE4-A413-42D7-91F1-D98DDBCB53A1}" presName="spaceB" presStyleCnt="0"/>
      <dgm:spPr/>
    </dgm:pt>
    <dgm:pt modelId="{279FEDF7-707C-47D8-97FC-DF71CB1C0696}" type="pres">
      <dgm:prSet presAssocID="{5741D7AB-583B-4AE9-8FCA-9D2EC9B4E5CF}" presName="space" presStyleCnt="0"/>
      <dgm:spPr/>
    </dgm:pt>
    <dgm:pt modelId="{5DCDE675-93BA-4341-905B-3CC74CD61889}" type="pres">
      <dgm:prSet presAssocID="{99D8800B-1E62-4A92-B077-43D2BB449F26}" presName="compositeA" presStyleCnt="0"/>
      <dgm:spPr/>
    </dgm:pt>
    <dgm:pt modelId="{89E8CB86-94A4-4AD0-83BC-7861F6574E8D}" type="pres">
      <dgm:prSet presAssocID="{99D8800B-1E62-4A92-B077-43D2BB449F26}" presName="textA" presStyleLbl="revTx" presStyleIdx="2" presStyleCnt="5">
        <dgm:presLayoutVars>
          <dgm:bulletEnabled val="1"/>
        </dgm:presLayoutVars>
      </dgm:prSet>
      <dgm:spPr/>
      <dgm:t>
        <a:bodyPr/>
        <a:lstStyle/>
        <a:p>
          <a:endParaRPr lang="en-US"/>
        </a:p>
      </dgm:t>
    </dgm:pt>
    <dgm:pt modelId="{E3B6877A-136B-40F3-82E3-771FA34E4603}" type="pres">
      <dgm:prSet presAssocID="{99D8800B-1E62-4A92-B077-43D2BB449F26}" presName="circleA" presStyleLbl="node1" presStyleIdx="2" presStyleCnt="5"/>
      <dgm:spPr/>
    </dgm:pt>
    <dgm:pt modelId="{8714949D-EF65-4604-BCC3-58CFE725EF4E}" type="pres">
      <dgm:prSet presAssocID="{99D8800B-1E62-4A92-B077-43D2BB449F26}" presName="spaceA" presStyleCnt="0"/>
      <dgm:spPr/>
    </dgm:pt>
    <dgm:pt modelId="{4D50845B-6494-4085-904A-6A7A80950A3D}" type="pres">
      <dgm:prSet presAssocID="{FA468F88-D7CA-4605-AF18-FD3CF10270EC}" presName="space" presStyleCnt="0"/>
      <dgm:spPr/>
    </dgm:pt>
    <dgm:pt modelId="{652A79F2-E9E8-4C25-9040-FF8CAF969EFF}" type="pres">
      <dgm:prSet presAssocID="{D22CD3F8-81E6-429B-B06F-655C043695A7}" presName="compositeB" presStyleCnt="0"/>
      <dgm:spPr/>
    </dgm:pt>
    <dgm:pt modelId="{EEE98553-2E46-40B2-8AFC-1CEF60999120}" type="pres">
      <dgm:prSet presAssocID="{D22CD3F8-81E6-429B-B06F-655C043695A7}" presName="textB" presStyleLbl="revTx" presStyleIdx="3" presStyleCnt="5">
        <dgm:presLayoutVars>
          <dgm:bulletEnabled val="1"/>
        </dgm:presLayoutVars>
      </dgm:prSet>
      <dgm:spPr/>
      <dgm:t>
        <a:bodyPr/>
        <a:lstStyle/>
        <a:p>
          <a:endParaRPr lang="en-US"/>
        </a:p>
      </dgm:t>
    </dgm:pt>
    <dgm:pt modelId="{85DB59A7-F115-41DF-9B33-C68238AED25C}" type="pres">
      <dgm:prSet presAssocID="{D22CD3F8-81E6-429B-B06F-655C043695A7}" presName="circleB" presStyleLbl="node1" presStyleIdx="3" presStyleCnt="5"/>
      <dgm:spPr/>
    </dgm:pt>
    <dgm:pt modelId="{2E82226F-C815-4BA2-AE08-F57D87DA5B94}" type="pres">
      <dgm:prSet presAssocID="{D22CD3F8-81E6-429B-B06F-655C043695A7}" presName="spaceB" presStyleCnt="0"/>
      <dgm:spPr/>
    </dgm:pt>
    <dgm:pt modelId="{DC232FED-6F93-4B9F-B963-DDF1EB84E92C}" type="pres">
      <dgm:prSet presAssocID="{94B070C0-D9A1-4655-A89D-20AFA5B952C0}" presName="space" presStyleCnt="0"/>
      <dgm:spPr/>
    </dgm:pt>
    <dgm:pt modelId="{EC82F7F3-8638-4B04-9D91-0735A761A87A}" type="pres">
      <dgm:prSet presAssocID="{A415F88C-73FB-4BD0-9799-F5041119EFBB}" presName="compositeA" presStyleCnt="0"/>
      <dgm:spPr/>
    </dgm:pt>
    <dgm:pt modelId="{85DA738E-1E42-4EF6-9BD6-E12C8C613079}" type="pres">
      <dgm:prSet presAssocID="{A415F88C-73FB-4BD0-9799-F5041119EFBB}" presName="textA" presStyleLbl="revTx" presStyleIdx="4" presStyleCnt="5">
        <dgm:presLayoutVars>
          <dgm:bulletEnabled val="1"/>
        </dgm:presLayoutVars>
      </dgm:prSet>
      <dgm:spPr/>
      <dgm:t>
        <a:bodyPr/>
        <a:lstStyle/>
        <a:p>
          <a:endParaRPr lang="en-US"/>
        </a:p>
      </dgm:t>
    </dgm:pt>
    <dgm:pt modelId="{E62F6EBC-7B7C-4555-A776-F248570EE89D}" type="pres">
      <dgm:prSet presAssocID="{A415F88C-73FB-4BD0-9799-F5041119EFBB}" presName="circleA" presStyleLbl="node1" presStyleIdx="4" presStyleCnt="5"/>
      <dgm:spPr/>
    </dgm:pt>
    <dgm:pt modelId="{F710F4CF-DAB1-4748-B005-11B011C0644E}" type="pres">
      <dgm:prSet presAssocID="{A415F88C-73FB-4BD0-9799-F5041119EFBB}" presName="spaceA" presStyleCnt="0"/>
      <dgm:spPr/>
    </dgm:pt>
  </dgm:ptLst>
  <dgm:cxnLst>
    <dgm:cxn modelId="{82FF3E67-7447-4953-8F21-8335D2495222}" srcId="{D316D554-C240-489F-9788-52B884A98711}" destId="{A415F88C-73FB-4BD0-9799-F5041119EFBB}" srcOrd="4" destOrd="0" parTransId="{3AA48E8D-2BFD-4D17-A4FB-6868AD5C982F}" sibTransId="{AD2C7ABF-2206-478D-90E2-EB03CCEDD632}"/>
    <dgm:cxn modelId="{8039F837-3E3A-498A-BC80-F690199F9D7D}" type="presOf" srcId="{A415F88C-73FB-4BD0-9799-F5041119EFBB}" destId="{85DA738E-1E42-4EF6-9BD6-E12C8C613079}" srcOrd="0" destOrd="0" presId="urn:microsoft.com/office/officeart/2005/8/layout/hProcess11"/>
    <dgm:cxn modelId="{A3CA885C-49CC-4297-86B6-32F3931F3F8A}" type="presOf" srcId="{D316D554-C240-489F-9788-52B884A98711}" destId="{B1D575DF-5189-484F-B922-E93A0AFE823D}" srcOrd="0" destOrd="0" presId="urn:microsoft.com/office/officeart/2005/8/layout/hProcess11"/>
    <dgm:cxn modelId="{D205A315-330F-4F93-ACBF-A274D22D6373}" srcId="{D316D554-C240-489F-9788-52B884A98711}" destId="{D22CD3F8-81E6-429B-B06F-655C043695A7}" srcOrd="3" destOrd="0" parTransId="{507EB569-2536-4199-9B05-9A95DA866349}" sibTransId="{94B070C0-D9A1-4655-A89D-20AFA5B952C0}"/>
    <dgm:cxn modelId="{2B234082-E6C7-4C8D-BBFF-048A9A4E5CCB}" type="presOf" srcId="{D22CD3F8-81E6-429B-B06F-655C043695A7}" destId="{EEE98553-2E46-40B2-8AFC-1CEF60999120}" srcOrd="0" destOrd="0" presId="urn:microsoft.com/office/officeart/2005/8/layout/hProcess11"/>
    <dgm:cxn modelId="{DF70B625-A5BC-47AF-9A44-192F1DCE96DD}" srcId="{D316D554-C240-489F-9788-52B884A98711}" destId="{7D12DE36-2009-455A-95DD-C2FC985066FB}" srcOrd="0" destOrd="0" parTransId="{F811D2D7-5765-47D1-B466-5FD31067C861}" sibTransId="{D6248AC2-5B86-40C4-99FE-D9D853208961}"/>
    <dgm:cxn modelId="{B8140F6D-2E24-43EA-BCFB-7A37B37EFC03}" srcId="{D316D554-C240-489F-9788-52B884A98711}" destId="{3E461FE4-A413-42D7-91F1-D98DDBCB53A1}" srcOrd="1" destOrd="0" parTransId="{319328BC-3402-458A-A027-5C133784AF58}" sibTransId="{5741D7AB-583B-4AE9-8FCA-9D2EC9B4E5CF}"/>
    <dgm:cxn modelId="{12D6F96E-3B5C-4872-B062-60A569F956C3}" type="presOf" srcId="{99D8800B-1E62-4A92-B077-43D2BB449F26}" destId="{89E8CB86-94A4-4AD0-83BC-7861F6574E8D}" srcOrd="0" destOrd="0" presId="urn:microsoft.com/office/officeart/2005/8/layout/hProcess11"/>
    <dgm:cxn modelId="{81C7EF0A-BE1C-400B-AC6E-93E43B01F553}" type="presOf" srcId="{3E461FE4-A413-42D7-91F1-D98DDBCB53A1}" destId="{B765B1C8-6D8E-44AC-A871-9F5BF3092D0D}" srcOrd="0" destOrd="0" presId="urn:microsoft.com/office/officeart/2005/8/layout/hProcess11"/>
    <dgm:cxn modelId="{420F4348-CA9E-4398-808E-B6ED1BE756E7}" srcId="{D316D554-C240-489F-9788-52B884A98711}" destId="{99D8800B-1E62-4A92-B077-43D2BB449F26}" srcOrd="2" destOrd="0" parTransId="{9B032EA2-E066-404D-BF01-FD909736AFFB}" sibTransId="{FA468F88-D7CA-4605-AF18-FD3CF10270EC}"/>
    <dgm:cxn modelId="{66836E70-1E38-4C27-A8BF-7E3B37A812D9}" type="presOf" srcId="{7D12DE36-2009-455A-95DD-C2FC985066FB}" destId="{6DA3E9F3-3B63-44F6-8537-2C02037D87B9}" srcOrd="0" destOrd="0" presId="urn:microsoft.com/office/officeart/2005/8/layout/hProcess11"/>
    <dgm:cxn modelId="{AC78936C-AF43-4B8F-80BA-BFF25E2736C6}" type="presParOf" srcId="{B1D575DF-5189-484F-B922-E93A0AFE823D}" destId="{CC78F7A5-A3B4-4B3D-9799-C441FFCB9AE4}" srcOrd="0" destOrd="0" presId="urn:microsoft.com/office/officeart/2005/8/layout/hProcess11"/>
    <dgm:cxn modelId="{B3D8062C-9B99-48C3-A838-4FC62407A9CC}" type="presParOf" srcId="{B1D575DF-5189-484F-B922-E93A0AFE823D}" destId="{84B2C3D2-125A-47FE-A2A6-7F899A1CBEDB}" srcOrd="1" destOrd="0" presId="urn:microsoft.com/office/officeart/2005/8/layout/hProcess11"/>
    <dgm:cxn modelId="{B96676CB-265A-4CD4-AA71-05150178EB88}" type="presParOf" srcId="{84B2C3D2-125A-47FE-A2A6-7F899A1CBEDB}" destId="{7EF21754-2D73-4C96-A15B-9D6D41DC74A7}" srcOrd="0" destOrd="0" presId="urn:microsoft.com/office/officeart/2005/8/layout/hProcess11"/>
    <dgm:cxn modelId="{C3CC6517-9D67-4330-BF13-526E5A81988E}" type="presParOf" srcId="{7EF21754-2D73-4C96-A15B-9D6D41DC74A7}" destId="{6DA3E9F3-3B63-44F6-8537-2C02037D87B9}" srcOrd="0" destOrd="0" presId="urn:microsoft.com/office/officeart/2005/8/layout/hProcess11"/>
    <dgm:cxn modelId="{EE459397-405A-4A36-8A0D-86D2927C8D7B}" type="presParOf" srcId="{7EF21754-2D73-4C96-A15B-9D6D41DC74A7}" destId="{6C5AB286-D30E-4A92-9933-388C9032BB87}" srcOrd="1" destOrd="0" presId="urn:microsoft.com/office/officeart/2005/8/layout/hProcess11"/>
    <dgm:cxn modelId="{9279F690-429F-4C2A-9CA9-AE6BB91A150A}" type="presParOf" srcId="{7EF21754-2D73-4C96-A15B-9D6D41DC74A7}" destId="{48F3B02D-BC34-4066-AA26-F537D9F24178}" srcOrd="2" destOrd="0" presId="urn:microsoft.com/office/officeart/2005/8/layout/hProcess11"/>
    <dgm:cxn modelId="{E3FC8AC8-4FA6-4F61-B5FA-A228B5071F20}" type="presParOf" srcId="{84B2C3D2-125A-47FE-A2A6-7F899A1CBEDB}" destId="{B8F83AB7-7907-4F95-8BCA-862D685BB10D}" srcOrd="1" destOrd="0" presId="urn:microsoft.com/office/officeart/2005/8/layout/hProcess11"/>
    <dgm:cxn modelId="{24AB8542-0CBC-46C8-8892-1AE83A7D5488}" type="presParOf" srcId="{84B2C3D2-125A-47FE-A2A6-7F899A1CBEDB}" destId="{6ECEED67-FDF9-4855-9BFD-1F34B51690FA}" srcOrd="2" destOrd="0" presId="urn:microsoft.com/office/officeart/2005/8/layout/hProcess11"/>
    <dgm:cxn modelId="{5C6A91C0-35C3-406D-9EFE-0BBF5F4F0150}" type="presParOf" srcId="{6ECEED67-FDF9-4855-9BFD-1F34B51690FA}" destId="{B765B1C8-6D8E-44AC-A871-9F5BF3092D0D}" srcOrd="0" destOrd="0" presId="urn:microsoft.com/office/officeart/2005/8/layout/hProcess11"/>
    <dgm:cxn modelId="{B94B59AA-D165-4462-AF18-24904E35F5D4}" type="presParOf" srcId="{6ECEED67-FDF9-4855-9BFD-1F34B51690FA}" destId="{780773CE-DAF3-4C9C-B8E2-40F0AD7C04A4}" srcOrd="1" destOrd="0" presId="urn:microsoft.com/office/officeart/2005/8/layout/hProcess11"/>
    <dgm:cxn modelId="{95AF24BB-470E-437F-92DF-82335D63445D}" type="presParOf" srcId="{6ECEED67-FDF9-4855-9BFD-1F34B51690FA}" destId="{30BBD8F9-B0F8-4773-B4AC-28F895211B4E}" srcOrd="2" destOrd="0" presId="urn:microsoft.com/office/officeart/2005/8/layout/hProcess11"/>
    <dgm:cxn modelId="{81B7594E-DBA9-4ADC-AB12-879F8DD8A5F2}" type="presParOf" srcId="{84B2C3D2-125A-47FE-A2A6-7F899A1CBEDB}" destId="{279FEDF7-707C-47D8-97FC-DF71CB1C0696}" srcOrd="3" destOrd="0" presId="urn:microsoft.com/office/officeart/2005/8/layout/hProcess11"/>
    <dgm:cxn modelId="{73C14131-B24D-4093-AAE3-8DB2C17A430E}" type="presParOf" srcId="{84B2C3D2-125A-47FE-A2A6-7F899A1CBEDB}" destId="{5DCDE675-93BA-4341-905B-3CC74CD61889}" srcOrd="4" destOrd="0" presId="urn:microsoft.com/office/officeart/2005/8/layout/hProcess11"/>
    <dgm:cxn modelId="{F9FF53DB-3870-4844-A056-B8108A70682B}" type="presParOf" srcId="{5DCDE675-93BA-4341-905B-3CC74CD61889}" destId="{89E8CB86-94A4-4AD0-83BC-7861F6574E8D}" srcOrd="0" destOrd="0" presId="urn:microsoft.com/office/officeart/2005/8/layout/hProcess11"/>
    <dgm:cxn modelId="{B2A5E563-3D4D-4D7D-A6A0-95E5E7372C99}" type="presParOf" srcId="{5DCDE675-93BA-4341-905B-3CC74CD61889}" destId="{E3B6877A-136B-40F3-82E3-771FA34E4603}" srcOrd="1" destOrd="0" presId="urn:microsoft.com/office/officeart/2005/8/layout/hProcess11"/>
    <dgm:cxn modelId="{EC1600D5-D530-45EB-A1C8-88E73BECCC88}" type="presParOf" srcId="{5DCDE675-93BA-4341-905B-3CC74CD61889}" destId="{8714949D-EF65-4604-BCC3-58CFE725EF4E}" srcOrd="2" destOrd="0" presId="urn:microsoft.com/office/officeart/2005/8/layout/hProcess11"/>
    <dgm:cxn modelId="{76AC3E3D-7887-4C77-A7F9-4A73E002794D}" type="presParOf" srcId="{84B2C3D2-125A-47FE-A2A6-7F899A1CBEDB}" destId="{4D50845B-6494-4085-904A-6A7A80950A3D}" srcOrd="5" destOrd="0" presId="urn:microsoft.com/office/officeart/2005/8/layout/hProcess11"/>
    <dgm:cxn modelId="{6BA4CEA4-42A4-46DE-9B94-97C23EC136B4}" type="presParOf" srcId="{84B2C3D2-125A-47FE-A2A6-7F899A1CBEDB}" destId="{652A79F2-E9E8-4C25-9040-FF8CAF969EFF}" srcOrd="6" destOrd="0" presId="urn:microsoft.com/office/officeart/2005/8/layout/hProcess11"/>
    <dgm:cxn modelId="{8EB4856F-5681-43AD-891F-59DA855E5D4A}" type="presParOf" srcId="{652A79F2-E9E8-4C25-9040-FF8CAF969EFF}" destId="{EEE98553-2E46-40B2-8AFC-1CEF60999120}" srcOrd="0" destOrd="0" presId="urn:microsoft.com/office/officeart/2005/8/layout/hProcess11"/>
    <dgm:cxn modelId="{116B4B07-01BC-4D77-A9E4-7D67B3CF69E0}" type="presParOf" srcId="{652A79F2-E9E8-4C25-9040-FF8CAF969EFF}" destId="{85DB59A7-F115-41DF-9B33-C68238AED25C}" srcOrd="1" destOrd="0" presId="urn:microsoft.com/office/officeart/2005/8/layout/hProcess11"/>
    <dgm:cxn modelId="{1E013FEA-EE07-4908-ABDF-5D7996B9EB96}" type="presParOf" srcId="{652A79F2-E9E8-4C25-9040-FF8CAF969EFF}" destId="{2E82226F-C815-4BA2-AE08-F57D87DA5B94}" srcOrd="2" destOrd="0" presId="urn:microsoft.com/office/officeart/2005/8/layout/hProcess11"/>
    <dgm:cxn modelId="{332AF8F8-E4C5-41C4-BEF8-87BFE5A1A35A}" type="presParOf" srcId="{84B2C3D2-125A-47FE-A2A6-7F899A1CBEDB}" destId="{DC232FED-6F93-4B9F-B963-DDF1EB84E92C}" srcOrd="7" destOrd="0" presId="urn:microsoft.com/office/officeart/2005/8/layout/hProcess11"/>
    <dgm:cxn modelId="{0C51FEB4-571B-48BF-852B-54244D6ABD49}" type="presParOf" srcId="{84B2C3D2-125A-47FE-A2A6-7F899A1CBEDB}" destId="{EC82F7F3-8638-4B04-9D91-0735A761A87A}" srcOrd="8" destOrd="0" presId="urn:microsoft.com/office/officeart/2005/8/layout/hProcess11"/>
    <dgm:cxn modelId="{8BCEBFCC-44F3-4A11-8EF2-EAD8FBEAB05D}" type="presParOf" srcId="{EC82F7F3-8638-4B04-9D91-0735A761A87A}" destId="{85DA738E-1E42-4EF6-9BD6-E12C8C613079}" srcOrd="0" destOrd="0" presId="urn:microsoft.com/office/officeart/2005/8/layout/hProcess11"/>
    <dgm:cxn modelId="{EF3147E8-4822-4EDD-B01F-18F0A93BCFC5}" type="presParOf" srcId="{EC82F7F3-8638-4B04-9D91-0735A761A87A}" destId="{E62F6EBC-7B7C-4555-A776-F248570EE89D}" srcOrd="1" destOrd="0" presId="urn:microsoft.com/office/officeart/2005/8/layout/hProcess11"/>
    <dgm:cxn modelId="{04545DA7-B90C-41D9-9FBD-5E1755C1DB94}" type="presParOf" srcId="{EC82F7F3-8638-4B04-9D91-0735A761A87A}" destId="{F710F4CF-DAB1-4748-B005-11B011C0644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E8E070-1756-41E1-B0F6-52F96DA9A1D6}"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F34466E2-4C56-4122-9BCD-5965D113E73C}">
      <dgm:prSet/>
      <dgm:spPr/>
      <dgm:t>
        <a:bodyPr/>
        <a:lstStyle/>
        <a:p>
          <a:pPr rtl="0"/>
          <a:r>
            <a:rPr lang="en-US" smtClean="0"/>
            <a:t>Create security grants for an interface.</a:t>
          </a:r>
          <a:endParaRPr lang="en-US"/>
        </a:p>
      </dgm:t>
    </dgm:pt>
    <dgm:pt modelId="{3FC3DDE0-57FF-4353-A00D-887FD28137A9}" type="parTrans" cxnId="{B65673E3-83B1-46FB-A253-B2581B826979}">
      <dgm:prSet/>
      <dgm:spPr/>
      <dgm:t>
        <a:bodyPr/>
        <a:lstStyle/>
        <a:p>
          <a:endParaRPr lang="en-US"/>
        </a:p>
      </dgm:t>
    </dgm:pt>
    <dgm:pt modelId="{F00029B0-2DDD-40B8-94DC-52453389C880}" type="sibTrans" cxnId="{B65673E3-83B1-46FB-A253-B2581B826979}">
      <dgm:prSet/>
      <dgm:spPr/>
      <dgm:t>
        <a:bodyPr/>
        <a:lstStyle/>
        <a:p>
          <a:endParaRPr lang="en-US"/>
        </a:p>
      </dgm:t>
    </dgm:pt>
    <dgm:pt modelId="{1E435E32-FA92-4E90-A3B9-379B7E17DD30}">
      <dgm:prSet/>
      <dgm:spPr/>
      <dgm:t>
        <a:bodyPr/>
        <a:lstStyle/>
        <a:p>
          <a:pPr rtl="0"/>
          <a:r>
            <a:rPr lang="en-US" smtClean="0"/>
            <a:t>Ensure that only users with authorized privileges can access certain methods of an interface.</a:t>
          </a:r>
          <a:endParaRPr lang="en-US"/>
        </a:p>
      </dgm:t>
    </dgm:pt>
    <dgm:pt modelId="{3F345F4D-5CA9-4A56-9B48-483E12E2EF43}" type="parTrans" cxnId="{433DBFF4-E347-4E3A-9DDF-AF3979407A51}">
      <dgm:prSet/>
      <dgm:spPr/>
      <dgm:t>
        <a:bodyPr/>
        <a:lstStyle/>
        <a:p>
          <a:endParaRPr lang="en-US"/>
        </a:p>
      </dgm:t>
    </dgm:pt>
    <dgm:pt modelId="{695FD1C0-1DF7-49B4-ACD3-6019F3CCBD76}" type="sibTrans" cxnId="{433DBFF4-E347-4E3A-9DDF-AF3979407A51}">
      <dgm:prSet/>
      <dgm:spPr/>
      <dgm:t>
        <a:bodyPr/>
        <a:lstStyle/>
        <a:p>
          <a:endParaRPr lang="en-US"/>
        </a:p>
      </dgm:t>
    </dgm:pt>
    <dgm:pt modelId="{DC92844E-487D-4327-8C27-BAC0AA8172C8}">
      <dgm:prSet/>
      <dgm:spPr/>
      <dgm:t>
        <a:bodyPr/>
        <a:lstStyle/>
        <a:p>
          <a:pPr rtl="0"/>
          <a:r>
            <a:rPr lang="en-US" smtClean="0"/>
            <a:t>mobile app access roles check if a user has the privilege to access the associated mobile apps</a:t>
          </a:r>
          <a:endParaRPr lang="en-US"/>
        </a:p>
      </dgm:t>
    </dgm:pt>
    <dgm:pt modelId="{FF35FD49-EB77-4F06-ABE1-3DB2446C7F2E}" type="parTrans" cxnId="{FECE75F5-4621-4898-8E3D-304655984113}">
      <dgm:prSet/>
      <dgm:spPr/>
      <dgm:t>
        <a:bodyPr/>
        <a:lstStyle/>
        <a:p>
          <a:endParaRPr lang="en-US"/>
        </a:p>
      </dgm:t>
    </dgm:pt>
    <dgm:pt modelId="{9CDF0D4B-8B2D-419A-88AA-4957C3690F99}" type="sibTrans" cxnId="{FECE75F5-4621-4898-8E3D-304655984113}">
      <dgm:prSet/>
      <dgm:spPr/>
      <dgm:t>
        <a:bodyPr/>
        <a:lstStyle/>
        <a:p>
          <a:endParaRPr lang="en-US"/>
        </a:p>
      </dgm:t>
    </dgm:pt>
    <dgm:pt modelId="{42CC83F3-657E-4485-B9AF-527715E5E332}">
      <dgm:prSet/>
      <dgm:spPr/>
      <dgm:t>
        <a:bodyPr/>
        <a:lstStyle/>
        <a:p>
          <a:pPr rtl="0"/>
          <a:r>
            <a:rPr lang="en-US" smtClean="0"/>
            <a:t>then loads relevant responsibilities for that user</a:t>
          </a:r>
          <a:endParaRPr lang="en-US"/>
        </a:p>
      </dgm:t>
    </dgm:pt>
    <dgm:pt modelId="{D6C46F1C-DA1B-4E35-B634-B4F7086C43B1}" type="parTrans" cxnId="{649A24AA-27D9-414D-9D7B-09725B590433}">
      <dgm:prSet/>
      <dgm:spPr/>
      <dgm:t>
        <a:bodyPr/>
        <a:lstStyle/>
        <a:p>
          <a:endParaRPr lang="en-US"/>
        </a:p>
      </dgm:t>
    </dgm:pt>
    <dgm:pt modelId="{961A76D6-A838-4CB5-AFE7-EFF3214EF707}" type="sibTrans" cxnId="{649A24AA-27D9-414D-9D7B-09725B590433}">
      <dgm:prSet/>
      <dgm:spPr/>
      <dgm:t>
        <a:bodyPr/>
        <a:lstStyle/>
        <a:p>
          <a:endParaRPr lang="en-US"/>
        </a:p>
      </dgm:t>
    </dgm:pt>
    <dgm:pt modelId="{B4A981AC-DD5D-4905-A0FB-E249C2C55524}" type="pres">
      <dgm:prSet presAssocID="{10E8E070-1756-41E1-B0F6-52F96DA9A1D6}" presName="matrix" presStyleCnt="0">
        <dgm:presLayoutVars>
          <dgm:chMax val="1"/>
          <dgm:dir/>
          <dgm:resizeHandles val="exact"/>
        </dgm:presLayoutVars>
      </dgm:prSet>
      <dgm:spPr/>
      <dgm:t>
        <a:bodyPr/>
        <a:lstStyle/>
        <a:p>
          <a:endParaRPr lang="en-US"/>
        </a:p>
      </dgm:t>
    </dgm:pt>
    <dgm:pt modelId="{5DA57510-F777-4400-993A-903C89DF782D}" type="pres">
      <dgm:prSet presAssocID="{10E8E070-1756-41E1-B0F6-52F96DA9A1D6}" presName="diamond" presStyleLbl="bgShp" presStyleIdx="0" presStyleCnt="1"/>
      <dgm:spPr/>
    </dgm:pt>
    <dgm:pt modelId="{372E9F8F-28E5-453A-ABEB-A9A609ED9F8C}" type="pres">
      <dgm:prSet presAssocID="{10E8E070-1756-41E1-B0F6-52F96DA9A1D6}" presName="quad1" presStyleLbl="node1" presStyleIdx="0" presStyleCnt="4">
        <dgm:presLayoutVars>
          <dgm:chMax val="0"/>
          <dgm:chPref val="0"/>
          <dgm:bulletEnabled val="1"/>
        </dgm:presLayoutVars>
      </dgm:prSet>
      <dgm:spPr/>
      <dgm:t>
        <a:bodyPr/>
        <a:lstStyle/>
        <a:p>
          <a:endParaRPr lang="en-US"/>
        </a:p>
      </dgm:t>
    </dgm:pt>
    <dgm:pt modelId="{C15A6A40-591A-4B94-A82B-F9FDA4C63C31}" type="pres">
      <dgm:prSet presAssocID="{10E8E070-1756-41E1-B0F6-52F96DA9A1D6}" presName="quad2" presStyleLbl="node1" presStyleIdx="1" presStyleCnt="4">
        <dgm:presLayoutVars>
          <dgm:chMax val="0"/>
          <dgm:chPref val="0"/>
          <dgm:bulletEnabled val="1"/>
        </dgm:presLayoutVars>
      </dgm:prSet>
      <dgm:spPr/>
      <dgm:t>
        <a:bodyPr/>
        <a:lstStyle/>
        <a:p>
          <a:endParaRPr lang="en-US"/>
        </a:p>
      </dgm:t>
    </dgm:pt>
    <dgm:pt modelId="{81F90DE7-1286-428A-888B-592FFE01E419}" type="pres">
      <dgm:prSet presAssocID="{10E8E070-1756-41E1-B0F6-52F96DA9A1D6}" presName="quad3" presStyleLbl="node1" presStyleIdx="2" presStyleCnt="4">
        <dgm:presLayoutVars>
          <dgm:chMax val="0"/>
          <dgm:chPref val="0"/>
          <dgm:bulletEnabled val="1"/>
        </dgm:presLayoutVars>
      </dgm:prSet>
      <dgm:spPr/>
      <dgm:t>
        <a:bodyPr/>
        <a:lstStyle/>
        <a:p>
          <a:endParaRPr lang="en-US"/>
        </a:p>
      </dgm:t>
    </dgm:pt>
    <dgm:pt modelId="{D1FDC2B5-5446-4D73-A266-8262699B1620}" type="pres">
      <dgm:prSet presAssocID="{10E8E070-1756-41E1-B0F6-52F96DA9A1D6}" presName="quad4" presStyleLbl="node1" presStyleIdx="3" presStyleCnt="4">
        <dgm:presLayoutVars>
          <dgm:chMax val="0"/>
          <dgm:chPref val="0"/>
          <dgm:bulletEnabled val="1"/>
        </dgm:presLayoutVars>
      </dgm:prSet>
      <dgm:spPr/>
      <dgm:t>
        <a:bodyPr/>
        <a:lstStyle/>
        <a:p>
          <a:endParaRPr lang="en-US"/>
        </a:p>
      </dgm:t>
    </dgm:pt>
  </dgm:ptLst>
  <dgm:cxnLst>
    <dgm:cxn modelId="{2780BA18-A5BC-4EC4-B272-909F232DE7A4}" type="presOf" srcId="{F34466E2-4C56-4122-9BCD-5965D113E73C}" destId="{372E9F8F-28E5-453A-ABEB-A9A609ED9F8C}" srcOrd="0" destOrd="0" presId="urn:microsoft.com/office/officeart/2005/8/layout/matrix3"/>
    <dgm:cxn modelId="{FECE75F5-4621-4898-8E3D-304655984113}" srcId="{10E8E070-1756-41E1-B0F6-52F96DA9A1D6}" destId="{DC92844E-487D-4327-8C27-BAC0AA8172C8}" srcOrd="2" destOrd="0" parTransId="{FF35FD49-EB77-4F06-ABE1-3DB2446C7F2E}" sibTransId="{9CDF0D4B-8B2D-419A-88AA-4957C3690F99}"/>
    <dgm:cxn modelId="{00144963-1606-49AF-8E6E-9605DF57E632}" type="presOf" srcId="{DC92844E-487D-4327-8C27-BAC0AA8172C8}" destId="{81F90DE7-1286-428A-888B-592FFE01E419}" srcOrd="0" destOrd="0" presId="urn:microsoft.com/office/officeart/2005/8/layout/matrix3"/>
    <dgm:cxn modelId="{142F7145-F284-4871-9AF0-88DAA7EDB3B2}" type="presOf" srcId="{42CC83F3-657E-4485-B9AF-527715E5E332}" destId="{D1FDC2B5-5446-4D73-A266-8262699B1620}" srcOrd="0" destOrd="0" presId="urn:microsoft.com/office/officeart/2005/8/layout/matrix3"/>
    <dgm:cxn modelId="{433DBFF4-E347-4E3A-9DDF-AF3979407A51}" srcId="{10E8E070-1756-41E1-B0F6-52F96DA9A1D6}" destId="{1E435E32-FA92-4E90-A3B9-379B7E17DD30}" srcOrd="1" destOrd="0" parTransId="{3F345F4D-5CA9-4A56-9B48-483E12E2EF43}" sibTransId="{695FD1C0-1DF7-49B4-ACD3-6019F3CCBD76}"/>
    <dgm:cxn modelId="{649A24AA-27D9-414D-9D7B-09725B590433}" srcId="{10E8E070-1756-41E1-B0F6-52F96DA9A1D6}" destId="{42CC83F3-657E-4485-B9AF-527715E5E332}" srcOrd="3" destOrd="0" parTransId="{D6C46F1C-DA1B-4E35-B634-B4F7086C43B1}" sibTransId="{961A76D6-A838-4CB5-AFE7-EFF3214EF707}"/>
    <dgm:cxn modelId="{B155012A-A6CB-4981-B7C6-C21E2B90DB30}" type="presOf" srcId="{10E8E070-1756-41E1-B0F6-52F96DA9A1D6}" destId="{B4A981AC-DD5D-4905-A0FB-E249C2C55524}" srcOrd="0" destOrd="0" presId="urn:microsoft.com/office/officeart/2005/8/layout/matrix3"/>
    <dgm:cxn modelId="{B65673E3-83B1-46FB-A253-B2581B826979}" srcId="{10E8E070-1756-41E1-B0F6-52F96DA9A1D6}" destId="{F34466E2-4C56-4122-9BCD-5965D113E73C}" srcOrd="0" destOrd="0" parTransId="{3FC3DDE0-57FF-4353-A00D-887FD28137A9}" sibTransId="{F00029B0-2DDD-40B8-94DC-52453389C880}"/>
    <dgm:cxn modelId="{C1305F4F-8BA9-4C5C-A190-AC4871532AE4}" type="presOf" srcId="{1E435E32-FA92-4E90-A3B9-379B7E17DD30}" destId="{C15A6A40-591A-4B94-A82B-F9FDA4C63C31}" srcOrd="0" destOrd="0" presId="urn:microsoft.com/office/officeart/2005/8/layout/matrix3"/>
    <dgm:cxn modelId="{69AF0202-91DE-477E-AFFD-2C1265ED6056}" type="presParOf" srcId="{B4A981AC-DD5D-4905-A0FB-E249C2C55524}" destId="{5DA57510-F777-4400-993A-903C89DF782D}" srcOrd="0" destOrd="0" presId="urn:microsoft.com/office/officeart/2005/8/layout/matrix3"/>
    <dgm:cxn modelId="{68E30940-7488-4C22-9664-28DCA7E63E7D}" type="presParOf" srcId="{B4A981AC-DD5D-4905-A0FB-E249C2C55524}" destId="{372E9F8F-28E5-453A-ABEB-A9A609ED9F8C}" srcOrd="1" destOrd="0" presId="urn:microsoft.com/office/officeart/2005/8/layout/matrix3"/>
    <dgm:cxn modelId="{4360C1EA-C921-4820-AB9D-8E716A0D81FC}" type="presParOf" srcId="{B4A981AC-DD5D-4905-A0FB-E249C2C55524}" destId="{C15A6A40-591A-4B94-A82B-F9FDA4C63C31}" srcOrd="2" destOrd="0" presId="urn:microsoft.com/office/officeart/2005/8/layout/matrix3"/>
    <dgm:cxn modelId="{DB29EE7E-F345-4814-8793-BBC1E0C04F72}" type="presParOf" srcId="{B4A981AC-DD5D-4905-A0FB-E249C2C55524}" destId="{81F90DE7-1286-428A-888B-592FFE01E419}" srcOrd="3" destOrd="0" presId="urn:microsoft.com/office/officeart/2005/8/layout/matrix3"/>
    <dgm:cxn modelId="{3BE9DA27-DAE7-4F8B-943F-28FBB4EF50E3}" type="presParOf" srcId="{B4A981AC-DD5D-4905-A0FB-E249C2C55524}" destId="{D1FDC2B5-5446-4D73-A266-8262699B162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EA7ED3-1C0C-4E97-A6F6-E5002517910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1D9862B-A15B-47A6-B495-1EE2A0340D40}">
      <dgm:prSet/>
      <dgm:spPr/>
      <dgm:t>
        <a:bodyPr/>
        <a:lstStyle/>
        <a:p>
          <a:pPr rtl="0"/>
          <a:r>
            <a:rPr lang="en-US" smtClean="0"/>
            <a:t>"Deployed" should appear as the REST Service Status value</a:t>
          </a:r>
          <a:endParaRPr lang="en-US"/>
        </a:p>
      </dgm:t>
    </dgm:pt>
    <dgm:pt modelId="{2323B1EC-F39B-453A-91D1-754507AD6E18}" type="parTrans" cxnId="{43ED9B68-7088-4E06-A867-7ED8D610240F}">
      <dgm:prSet/>
      <dgm:spPr/>
      <dgm:t>
        <a:bodyPr/>
        <a:lstStyle/>
        <a:p>
          <a:endParaRPr lang="en-US"/>
        </a:p>
      </dgm:t>
    </dgm:pt>
    <dgm:pt modelId="{295C4F52-D3F7-48E4-8276-D2AAA1A300B8}" type="sibTrans" cxnId="{43ED9B68-7088-4E06-A867-7ED8D610240F}">
      <dgm:prSet/>
      <dgm:spPr/>
      <dgm:t>
        <a:bodyPr/>
        <a:lstStyle/>
        <a:p>
          <a:endParaRPr lang="en-US"/>
        </a:p>
      </dgm:t>
    </dgm:pt>
    <dgm:pt modelId="{A93EF7FD-CA9F-4D90-B454-F1F3DA5AF5DF}">
      <dgm:prSet/>
      <dgm:spPr/>
      <dgm:t>
        <a:bodyPr/>
        <a:lstStyle/>
        <a:p>
          <a:pPr rtl="0"/>
          <a:r>
            <a:rPr lang="en-US" dirty="0" smtClean="0"/>
            <a:t>Service is available for use on the Oracle E-Business Suite server</a:t>
          </a:r>
          <a:endParaRPr lang="en-US" dirty="0"/>
        </a:p>
      </dgm:t>
    </dgm:pt>
    <dgm:pt modelId="{A5BE9DFC-FC3A-453F-AFD0-825BF349EDB9}" type="parTrans" cxnId="{6C361420-ADB1-4A9A-9FF7-AEFC4A248A51}">
      <dgm:prSet/>
      <dgm:spPr/>
      <dgm:t>
        <a:bodyPr/>
        <a:lstStyle/>
        <a:p>
          <a:endParaRPr lang="en-US"/>
        </a:p>
      </dgm:t>
    </dgm:pt>
    <dgm:pt modelId="{ABE8B813-D3FB-4FED-A869-D48D80B31200}" type="sibTrans" cxnId="{6C361420-ADB1-4A9A-9FF7-AEFC4A248A51}">
      <dgm:prSet/>
      <dgm:spPr/>
      <dgm:t>
        <a:bodyPr/>
        <a:lstStyle/>
        <a:p>
          <a:endParaRPr lang="en-US"/>
        </a:p>
      </dgm:t>
    </dgm:pt>
    <dgm:pt modelId="{8D563576-18B0-41E3-92F4-800CA8D54A92}">
      <dgm:prSet/>
      <dgm:spPr/>
      <dgm:t>
        <a:bodyPr/>
        <a:lstStyle/>
        <a:p>
          <a:pPr rtl="0"/>
          <a:r>
            <a:rPr lang="en-US" smtClean="0"/>
            <a:t>View the deployed WADL description by clicking the </a:t>
          </a:r>
          <a:r>
            <a:rPr lang="en-US" b="1" smtClean="0"/>
            <a:t>View WADL</a:t>
          </a:r>
          <a:r>
            <a:rPr lang="en-US" smtClean="0"/>
            <a:t> link in the REST Web Service tab.</a:t>
          </a:r>
          <a:endParaRPr lang="en-US"/>
        </a:p>
      </dgm:t>
    </dgm:pt>
    <dgm:pt modelId="{66F2B842-128D-454B-BF7C-3575100A1437}" type="parTrans" cxnId="{DB5D1EDC-A7A1-4179-829F-8C0D812B2F11}">
      <dgm:prSet/>
      <dgm:spPr/>
      <dgm:t>
        <a:bodyPr/>
        <a:lstStyle/>
        <a:p>
          <a:endParaRPr lang="en-US"/>
        </a:p>
      </dgm:t>
    </dgm:pt>
    <dgm:pt modelId="{B11540A9-8614-46C4-A823-AB6ADCA1EA90}" type="sibTrans" cxnId="{DB5D1EDC-A7A1-4179-829F-8C0D812B2F11}">
      <dgm:prSet/>
      <dgm:spPr/>
      <dgm:t>
        <a:bodyPr/>
        <a:lstStyle/>
        <a:p>
          <a:endParaRPr lang="en-US"/>
        </a:p>
      </dgm:t>
    </dgm:pt>
    <dgm:pt modelId="{0D8CA03C-84B2-4AD0-BFFB-71F1C14BBA62}">
      <dgm:prSet/>
      <dgm:spPr/>
      <dgm:t>
        <a:bodyPr/>
        <a:lstStyle/>
        <a:p>
          <a:pPr rtl="0"/>
          <a:r>
            <a:rPr lang="en-US" dirty="0" smtClean="0"/>
            <a:t>WADL URLs form:</a:t>
          </a:r>
          <a:endParaRPr lang="en-US" dirty="0"/>
        </a:p>
      </dgm:t>
    </dgm:pt>
    <dgm:pt modelId="{FA38A73B-4BF5-4147-99DB-A8519989FEA4}" type="parTrans" cxnId="{4D241176-85B1-42F5-AE18-27AB08DF8737}">
      <dgm:prSet/>
      <dgm:spPr/>
      <dgm:t>
        <a:bodyPr/>
        <a:lstStyle/>
        <a:p>
          <a:endParaRPr lang="en-US"/>
        </a:p>
      </dgm:t>
    </dgm:pt>
    <dgm:pt modelId="{684D8E98-62C9-49AC-8D38-0F66CEF3696D}" type="sibTrans" cxnId="{4D241176-85B1-42F5-AE18-27AB08DF8737}">
      <dgm:prSet/>
      <dgm:spPr/>
      <dgm:t>
        <a:bodyPr/>
        <a:lstStyle/>
        <a:p>
          <a:endParaRPr lang="en-US"/>
        </a:p>
      </dgm:t>
    </dgm:pt>
    <dgm:pt modelId="{D2046E87-B32B-485B-855D-B7CA7D3E6080}">
      <dgm:prSet/>
      <dgm:spPr/>
      <dgm:t>
        <a:bodyPr/>
        <a:lstStyle/>
        <a:p>
          <a:pPr rtl="0"/>
          <a:r>
            <a:rPr lang="en-US" smtClean="0"/>
            <a:t>http://&lt;hostname&gt;:&lt;port&gt;/webservices/rest</a:t>
          </a:r>
          <a:r>
            <a:rPr lang="en-US" b="1" smtClean="0"/>
            <a:t>/&lt;service_alias</a:t>
          </a:r>
          <a:r>
            <a:rPr lang="en-US" smtClean="0"/>
            <a:t>&gt;?WADL</a:t>
          </a:r>
          <a:endParaRPr lang="en-US"/>
        </a:p>
      </dgm:t>
    </dgm:pt>
    <dgm:pt modelId="{7EC8DED2-FD8E-4407-84F6-BE6AC9F6B1A5}" type="parTrans" cxnId="{47D56D6C-383B-4F8F-B391-E3248DF34168}">
      <dgm:prSet/>
      <dgm:spPr/>
      <dgm:t>
        <a:bodyPr/>
        <a:lstStyle/>
        <a:p>
          <a:endParaRPr lang="en-US"/>
        </a:p>
      </dgm:t>
    </dgm:pt>
    <dgm:pt modelId="{27B07566-7837-4B42-B097-DC9828A46A82}" type="sibTrans" cxnId="{47D56D6C-383B-4F8F-B391-E3248DF34168}">
      <dgm:prSet/>
      <dgm:spPr/>
      <dgm:t>
        <a:bodyPr/>
        <a:lstStyle/>
        <a:p>
          <a:endParaRPr lang="en-US"/>
        </a:p>
      </dgm:t>
    </dgm:pt>
    <dgm:pt modelId="{61F12961-8E17-4D55-BD44-67F716CC4AA0}" type="pres">
      <dgm:prSet presAssocID="{4BEA7ED3-1C0C-4E97-A6F6-E50025179101}" presName="Name0" presStyleCnt="0">
        <dgm:presLayoutVars>
          <dgm:chPref val="3"/>
          <dgm:dir/>
          <dgm:animLvl val="lvl"/>
          <dgm:resizeHandles/>
        </dgm:presLayoutVars>
      </dgm:prSet>
      <dgm:spPr/>
      <dgm:t>
        <a:bodyPr/>
        <a:lstStyle/>
        <a:p>
          <a:endParaRPr lang="en-US"/>
        </a:p>
      </dgm:t>
    </dgm:pt>
    <dgm:pt modelId="{3169E0DC-4B2A-46D7-9375-DB7A0274DD75}" type="pres">
      <dgm:prSet presAssocID="{41D9862B-A15B-47A6-B495-1EE2A0340D40}" presName="horFlow" presStyleCnt="0"/>
      <dgm:spPr/>
    </dgm:pt>
    <dgm:pt modelId="{FBBAC610-FE51-4325-9CEA-7C5FBCED082E}" type="pres">
      <dgm:prSet presAssocID="{41D9862B-A15B-47A6-B495-1EE2A0340D40}" presName="bigChev" presStyleLbl="node1" presStyleIdx="0" presStyleCnt="5" custScaleX="510134"/>
      <dgm:spPr/>
      <dgm:t>
        <a:bodyPr/>
        <a:lstStyle/>
        <a:p>
          <a:endParaRPr lang="en-US"/>
        </a:p>
      </dgm:t>
    </dgm:pt>
    <dgm:pt modelId="{124F7723-1438-4247-A9D5-3651792CD00F}" type="pres">
      <dgm:prSet presAssocID="{41D9862B-A15B-47A6-B495-1EE2A0340D40}" presName="vSp" presStyleCnt="0"/>
      <dgm:spPr/>
    </dgm:pt>
    <dgm:pt modelId="{C11F26D6-510C-41DA-9499-288B62B69D10}" type="pres">
      <dgm:prSet presAssocID="{A93EF7FD-CA9F-4D90-B454-F1F3DA5AF5DF}" presName="horFlow" presStyleCnt="0"/>
      <dgm:spPr/>
    </dgm:pt>
    <dgm:pt modelId="{28C962D1-7D72-4524-A94F-6C7B0AC194E5}" type="pres">
      <dgm:prSet presAssocID="{A93EF7FD-CA9F-4D90-B454-F1F3DA5AF5DF}" presName="bigChev" presStyleLbl="node1" presStyleIdx="1" presStyleCnt="5" custScaleX="510134"/>
      <dgm:spPr/>
      <dgm:t>
        <a:bodyPr/>
        <a:lstStyle/>
        <a:p>
          <a:endParaRPr lang="en-US"/>
        </a:p>
      </dgm:t>
    </dgm:pt>
    <dgm:pt modelId="{2BA5DFD2-7619-4501-AF28-9C8E9493048F}" type="pres">
      <dgm:prSet presAssocID="{A93EF7FD-CA9F-4D90-B454-F1F3DA5AF5DF}" presName="vSp" presStyleCnt="0"/>
      <dgm:spPr/>
    </dgm:pt>
    <dgm:pt modelId="{CB8FBA04-3064-45CE-BBE6-B1F84A56F2D0}" type="pres">
      <dgm:prSet presAssocID="{8D563576-18B0-41E3-92F4-800CA8D54A92}" presName="horFlow" presStyleCnt="0"/>
      <dgm:spPr/>
    </dgm:pt>
    <dgm:pt modelId="{AC94B256-3943-4D20-821B-CDF5F3401FE5}" type="pres">
      <dgm:prSet presAssocID="{8D563576-18B0-41E3-92F4-800CA8D54A92}" presName="bigChev" presStyleLbl="node1" presStyleIdx="2" presStyleCnt="5" custScaleX="510134"/>
      <dgm:spPr/>
      <dgm:t>
        <a:bodyPr/>
        <a:lstStyle/>
        <a:p>
          <a:endParaRPr lang="en-US"/>
        </a:p>
      </dgm:t>
    </dgm:pt>
    <dgm:pt modelId="{0A2073FC-1644-495A-9BA1-CC1A95A9C78D}" type="pres">
      <dgm:prSet presAssocID="{8D563576-18B0-41E3-92F4-800CA8D54A92}" presName="vSp" presStyleCnt="0"/>
      <dgm:spPr/>
    </dgm:pt>
    <dgm:pt modelId="{C9CC5BD9-6ECA-48ED-8048-9D86FF46C931}" type="pres">
      <dgm:prSet presAssocID="{0D8CA03C-84B2-4AD0-BFFB-71F1C14BBA62}" presName="horFlow" presStyleCnt="0"/>
      <dgm:spPr/>
    </dgm:pt>
    <dgm:pt modelId="{2FB98D9A-2A1F-42BE-979C-F5178E235F2E}" type="pres">
      <dgm:prSet presAssocID="{0D8CA03C-84B2-4AD0-BFFB-71F1C14BBA62}" presName="bigChev" presStyleLbl="node1" presStyleIdx="3" presStyleCnt="5" custScaleX="510134"/>
      <dgm:spPr/>
      <dgm:t>
        <a:bodyPr/>
        <a:lstStyle/>
        <a:p>
          <a:endParaRPr lang="en-US"/>
        </a:p>
      </dgm:t>
    </dgm:pt>
    <dgm:pt modelId="{02AFFD29-25D4-45E5-A5EC-39607B5F2E4D}" type="pres">
      <dgm:prSet presAssocID="{0D8CA03C-84B2-4AD0-BFFB-71F1C14BBA62}" presName="vSp" presStyleCnt="0"/>
      <dgm:spPr/>
    </dgm:pt>
    <dgm:pt modelId="{9A6A0DFF-EA39-449F-A297-14BC66817196}" type="pres">
      <dgm:prSet presAssocID="{D2046E87-B32B-485B-855D-B7CA7D3E6080}" presName="horFlow" presStyleCnt="0"/>
      <dgm:spPr/>
    </dgm:pt>
    <dgm:pt modelId="{A4B20DAB-6988-4F83-A51D-57F23A53C908}" type="pres">
      <dgm:prSet presAssocID="{D2046E87-B32B-485B-855D-B7CA7D3E6080}" presName="bigChev" presStyleLbl="node1" presStyleIdx="4" presStyleCnt="5" custScaleX="510134"/>
      <dgm:spPr/>
      <dgm:t>
        <a:bodyPr/>
        <a:lstStyle/>
        <a:p>
          <a:endParaRPr lang="en-US"/>
        </a:p>
      </dgm:t>
    </dgm:pt>
  </dgm:ptLst>
  <dgm:cxnLst>
    <dgm:cxn modelId="{47D56D6C-383B-4F8F-B391-E3248DF34168}" srcId="{4BEA7ED3-1C0C-4E97-A6F6-E50025179101}" destId="{D2046E87-B32B-485B-855D-B7CA7D3E6080}" srcOrd="4" destOrd="0" parTransId="{7EC8DED2-FD8E-4407-84F6-BE6AC9F6B1A5}" sibTransId="{27B07566-7837-4B42-B097-DC9828A46A82}"/>
    <dgm:cxn modelId="{A000D3F4-6A9E-41E8-84CE-300EF8FE2952}" type="presOf" srcId="{A93EF7FD-CA9F-4D90-B454-F1F3DA5AF5DF}" destId="{28C962D1-7D72-4524-A94F-6C7B0AC194E5}" srcOrd="0" destOrd="0" presId="urn:microsoft.com/office/officeart/2005/8/layout/lProcess3"/>
    <dgm:cxn modelId="{D2D93320-D429-4242-B550-1EFA2AEF29A2}" type="presOf" srcId="{41D9862B-A15B-47A6-B495-1EE2A0340D40}" destId="{FBBAC610-FE51-4325-9CEA-7C5FBCED082E}" srcOrd="0" destOrd="0" presId="urn:microsoft.com/office/officeart/2005/8/layout/lProcess3"/>
    <dgm:cxn modelId="{DB5D1EDC-A7A1-4179-829F-8C0D812B2F11}" srcId="{4BEA7ED3-1C0C-4E97-A6F6-E50025179101}" destId="{8D563576-18B0-41E3-92F4-800CA8D54A92}" srcOrd="2" destOrd="0" parTransId="{66F2B842-128D-454B-BF7C-3575100A1437}" sibTransId="{B11540A9-8614-46C4-A823-AB6ADCA1EA90}"/>
    <dgm:cxn modelId="{4807B2C8-752B-4FE4-958E-9828F89AA03F}" type="presOf" srcId="{D2046E87-B32B-485B-855D-B7CA7D3E6080}" destId="{A4B20DAB-6988-4F83-A51D-57F23A53C908}" srcOrd="0" destOrd="0" presId="urn:microsoft.com/office/officeart/2005/8/layout/lProcess3"/>
    <dgm:cxn modelId="{6C361420-ADB1-4A9A-9FF7-AEFC4A248A51}" srcId="{4BEA7ED3-1C0C-4E97-A6F6-E50025179101}" destId="{A93EF7FD-CA9F-4D90-B454-F1F3DA5AF5DF}" srcOrd="1" destOrd="0" parTransId="{A5BE9DFC-FC3A-453F-AFD0-825BF349EDB9}" sibTransId="{ABE8B813-D3FB-4FED-A869-D48D80B31200}"/>
    <dgm:cxn modelId="{05C12DD0-1D90-4C26-A7D0-BC667E99B9CB}" type="presOf" srcId="{0D8CA03C-84B2-4AD0-BFFB-71F1C14BBA62}" destId="{2FB98D9A-2A1F-42BE-979C-F5178E235F2E}" srcOrd="0" destOrd="0" presId="urn:microsoft.com/office/officeart/2005/8/layout/lProcess3"/>
    <dgm:cxn modelId="{04AE78D3-AD10-4A0F-A3C3-890683510A36}" type="presOf" srcId="{8D563576-18B0-41E3-92F4-800CA8D54A92}" destId="{AC94B256-3943-4D20-821B-CDF5F3401FE5}" srcOrd="0" destOrd="0" presId="urn:microsoft.com/office/officeart/2005/8/layout/lProcess3"/>
    <dgm:cxn modelId="{43ED9B68-7088-4E06-A867-7ED8D610240F}" srcId="{4BEA7ED3-1C0C-4E97-A6F6-E50025179101}" destId="{41D9862B-A15B-47A6-B495-1EE2A0340D40}" srcOrd="0" destOrd="0" parTransId="{2323B1EC-F39B-453A-91D1-754507AD6E18}" sibTransId="{295C4F52-D3F7-48E4-8276-D2AAA1A300B8}"/>
    <dgm:cxn modelId="{342FD70B-04B3-4DD2-8BCA-CD8428291012}" type="presOf" srcId="{4BEA7ED3-1C0C-4E97-A6F6-E50025179101}" destId="{61F12961-8E17-4D55-BD44-67F716CC4AA0}" srcOrd="0" destOrd="0" presId="urn:microsoft.com/office/officeart/2005/8/layout/lProcess3"/>
    <dgm:cxn modelId="{4D241176-85B1-42F5-AE18-27AB08DF8737}" srcId="{4BEA7ED3-1C0C-4E97-A6F6-E50025179101}" destId="{0D8CA03C-84B2-4AD0-BFFB-71F1C14BBA62}" srcOrd="3" destOrd="0" parTransId="{FA38A73B-4BF5-4147-99DB-A8519989FEA4}" sibTransId="{684D8E98-62C9-49AC-8D38-0F66CEF3696D}"/>
    <dgm:cxn modelId="{A7F5806D-4724-47B4-B513-B464FED319D1}" type="presParOf" srcId="{61F12961-8E17-4D55-BD44-67F716CC4AA0}" destId="{3169E0DC-4B2A-46D7-9375-DB7A0274DD75}" srcOrd="0" destOrd="0" presId="urn:microsoft.com/office/officeart/2005/8/layout/lProcess3"/>
    <dgm:cxn modelId="{0EFECCA4-5318-4C19-BA7B-520A4B17E6F0}" type="presParOf" srcId="{3169E0DC-4B2A-46D7-9375-DB7A0274DD75}" destId="{FBBAC610-FE51-4325-9CEA-7C5FBCED082E}" srcOrd="0" destOrd="0" presId="urn:microsoft.com/office/officeart/2005/8/layout/lProcess3"/>
    <dgm:cxn modelId="{F20D2204-A2A5-4260-83AC-D3BE58B2F8F1}" type="presParOf" srcId="{61F12961-8E17-4D55-BD44-67F716CC4AA0}" destId="{124F7723-1438-4247-A9D5-3651792CD00F}" srcOrd="1" destOrd="0" presId="urn:microsoft.com/office/officeart/2005/8/layout/lProcess3"/>
    <dgm:cxn modelId="{2691D1F3-E369-4050-9CED-54EDA5D19AB4}" type="presParOf" srcId="{61F12961-8E17-4D55-BD44-67F716CC4AA0}" destId="{C11F26D6-510C-41DA-9499-288B62B69D10}" srcOrd="2" destOrd="0" presId="urn:microsoft.com/office/officeart/2005/8/layout/lProcess3"/>
    <dgm:cxn modelId="{1215E496-D6A7-456D-B570-82E178DE2A89}" type="presParOf" srcId="{C11F26D6-510C-41DA-9499-288B62B69D10}" destId="{28C962D1-7D72-4524-A94F-6C7B0AC194E5}" srcOrd="0" destOrd="0" presId="urn:microsoft.com/office/officeart/2005/8/layout/lProcess3"/>
    <dgm:cxn modelId="{CFF5D0F1-F63E-4746-BDA8-0BF4F5890653}" type="presParOf" srcId="{61F12961-8E17-4D55-BD44-67F716CC4AA0}" destId="{2BA5DFD2-7619-4501-AF28-9C8E9493048F}" srcOrd="3" destOrd="0" presId="urn:microsoft.com/office/officeart/2005/8/layout/lProcess3"/>
    <dgm:cxn modelId="{E79A139F-B6DD-4C1A-BD78-03DF2574C5E7}" type="presParOf" srcId="{61F12961-8E17-4D55-BD44-67F716CC4AA0}" destId="{CB8FBA04-3064-45CE-BBE6-B1F84A56F2D0}" srcOrd="4" destOrd="0" presId="urn:microsoft.com/office/officeart/2005/8/layout/lProcess3"/>
    <dgm:cxn modelId="{5FFDF3B7-B88A-4187-8819-5D3C145A9E9C}" type="presParOf" srcId="{CB8FBA04-3064-45CE-BBE6-B1F84A56F2D0}" destId="{AC94B256-3943-4D20-821B-CDF5F3401FE5}" srcOrd="0" destOrd="0" presId="urn:microsoft.com/office/officeart/2005/8/layout/lProcess3"/>
    <dgm:cxn modelId="{B7564B5E-F2BC-4057-8C3A-CB08CB97E757}" type="presParOf" srcId="{61F12961-8E17-4D55-BD44-67F716CC4AA0}" destId="{0A2073FC-1644-495A-9BA1-CC1A95A9C78D}" srcOrd="5" destOrd="0" presId="urn:microsoft.com/office/officeart/2005/8/layout/lProcess3"/>
    <dgm:cxn modelId="{B68A7E57-B9E5-46FA-9784-CFD1C6C9D8B2}" type="presParOf" srcId="{61F12961-8E17-4D55-BD44-67F716CC4AA0}" destId="{C9CC5BD9-6ECA-48ED-8048-9D86FF46C931}" srcOrd="6" destOrd="0" presId="urn:microsoft.com/office/officeart/2005/8/layout/lProcess3"/>
    <dgm:cxn modelId="{3CDC2B63-B473-45D4-9115-42AE7DBAA5C4}" type="presParOf" srcId="{C9CC5BD9-6ECA-48ED-8048-9D86FF46C931}" destId="{2FB98D9A-2A1F-42BE-979C-F5178E235F2E}" srcOrd="0" destOrd="0" presId="urn:microsoft.com/office/officeart/2005/8/layout/lProcess3"/>
    <dgm:cxn modelId="{4694B626-A920-43C9-951B-A6D78FA00675}" type="presParOf" srcId="{61F12961-8E17-4D55-BD44-67F716CC4AA0}" destId="{02AFFD29-25D4-45E5-A5EC-39607B5F2E4D}" srcOrd="7" destOrd="0" presId="urn:microsoft.com/office/officeart/2005/8/layout/lProcess3"/>
    <dgm:cxn modelId="{87372EC2-610F-4768-B6D0-722F39C970DE}" type="presParOf" srcId="{61F12961-8E17-4D55-BD44-67F716CC4AA0}" destId="{9A6A0DFF-EA39-449F-A297-14BC66817196}" srcOrd="8" destOrd="0" presId="urn:microsoft.com/office/officeart/2005/8/layout/lProcess3"/>
    <dgm:cxn modelId="{452F0EF4-E07A-4664-A580-BC97458B7352}" type="presParOf" srcId="{9A6A0DFF-EA39-449F-A297-14BC66817196}" destId="{A4B20DAB-6988-4F83-A51D-57F23A53C908}"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2D5C7A-39AB-41EF-980B-14A918A5FCD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0F3CC63-B477-4D1E-82F6-E03ECAB4906C}">
      <dgm:prSet/>
      <dgm:spPr/>
      <dgm:t>
        <a:bodyPr/>
        <a:lstStyle/>
        <a:p>
          <a:pPr rtl="0"/>
          <a:r>
            <a:rPr lang="en-US" dirty="0" smtClean="0"/>
            <a:t>Employ web services in MAF applications </a:t>
          </a:r>
          <a:endParaRPr lang="en-US" dirty="0"/>
        </a:p>
      </dgm:t>
    </dgm:pt>
    <dgm:pt modelId="{DFCE6B50-69D4-4BB8-96EF-B0639161F680}" type="parTrans" cxnId="{8AD341FE-24C2-4332-B100-4E44AA43298D}">
      <dgm:prSet/>
      <dgm:spPr/>
      <dgm:t>
        <a:bodyPr/>
        <a:lstStyle/>
        <a:p>
          <a:endParaRPr lang="en-US"/>
        </a:p>
      </dgm:t>
    </dgm:pt>
    <dgm:pt modelId="{475EBE70-DBD9-4EE4-BCE1-E66233F3951B}" type="sibTrans" cxnId="{8AD341FE-24C2-4332-B100-4E44AA43298D}">
      <dgm:prSet/>
      <dgm:spPr/>
      <dgm:t>
        <a:bodyPr/>
        <a:lstStyle/>
        <a:p>
          <a:endParaRPr lang="en-US"/>
        </a:p>
      </dgm:t>
    </dgm:pt>
    <dgm:pt modelId="{278D841B-C609-4A91-A59B-DBA513C337A0}">
      <dgm:prSet/>
      <dgm:spPr/>
      <dgm:t>
        <a:bodyPr/>
        <a:lstStyle/>
        <a:p>
          <a:pPr rtl="0"/>
          <a:r>
            <a:rPr lang="en-US" smtClean="0"/>
            <a:t>To add functionality that is readily available as a web service, but which would be time-consuming to develop within the application.</a:t>
          </a:r>
          <a:endParaRPr lang="en-US"/>
        </a:p>
      </dgm:t>
    </dgm:pt>
    <dgm:pt modelId="{88B868BA-47D6-419B-BB76-BEF9BE8663CB}" type="parTrans" cxnId="{4BB8D655-A11E-487B-B70B-C6FA0A4BA5DF}">
      <dgm:prSet/>
      <dgm:spPr/>
      <dgm:t>
        <a:bodyPr/>
        <a:lstStyle/>
        <a:p>
          <a:endParaRPr lang="en-US"/>
        </a:p>
      </dgm:t>
    </dgm:pt>
    <dgm:pt modelId="{483296BC-1CB0-4455-B460-3C479CAE6FCB}" type="sibTrans" cxnId="{4BB8D655-A11E-487B-B70B-C6FA0A4BA5DF}">
      <dgm:prSet/>
      <dgm:spPr/>
      <dgm:t>
        <a:bodyPr/>
        <a:lstStyle/>
        <a:p>
          <a:endParaRPr lang="en-US"/>
        </a:p>
      </dgm:t>
    </dgm:pt>
    <dgm:pt modelId="{6F9EC51C-4671-4F6C-99B8-093DCD020DCF}">
      <dgm:prSet/>
      <dgm:spPr/>
      <dgm:t>
        <a:bodyPr/>
        <a:lstStyle/>
        <a:p>
          <a:pPr rtl="0"/>
          <a:r>
            <a:rPr lang="en-US" smtClean="0"/>
            <a:t>To provide access to an application that runs on a different architecture.</a:t>
          </a:r>
          <a:endParaRPr lang="en-US"/>
        </a:p>
      </dgm:t>
    </dgm:pt>
    <dgm:pt modelId="{B8245AF9-FF0A-4A6E-B483-F12C3B67319A}" type="parTrans" cxnId="{A35FDD0D-3F50-4ECF-B3D9-F61227836F23}">
      <dgm:prSet/>
      <dgm:spPr/>
      <dgm:t>
        <a:bodyPr/>
        <a:lstStyle/>
        <a:p>
          <a:endParaRPr lang="en-US"/>
        </a:p>
      </dgm:t>
    </dgm:pt>
    <dgm:pt modelId="{642CE8EE-6D7D-442A-AD3F-46AF8168611F}" type="sibTrans" cxnId="{A35FDD0D-3F50-4ECF-B3D9-F61227836F23}">
      <dgm:prSet/>
      <dgm:spPr/>
      <dgm:t>
        <a:bodyPr/>
        <a:lstStyle/>
        <a:p>
          <a:endParaRPr lang="en-US"/>
        </a:p>
      </dgm:t>
    </dgm:pt>
    <dgm:pt modelId="{95600508-E970-4E5A-A073-D86B6F4158D9}">
      <dgm:prSet/>
      <dgm:spPr/>
      <dgm:t>
        <a:bodyPr/>
        <a:lstStyle/>
        <a:p>
          <a:pPr rtl="0"/>
          <a:r>
            <a:rPr lang="en-US" smtClean="0"/>
            <a:t>jDeveloper lets you create a data control for an existing REST web service</a:t>
          </a:r>
          <a:endParaRPr lang="en-US"/>
        </a:p>
      </dgm:t>
    </dgm:pt>
    <dgm:pt modelId="{1CD312F9-302B-48A0-9ED6-E787D7CFE734}" type="parTrans" cxnId="{315A3463-97F6-422B-AA0C-01817FF06005}">
      <dgm:prSet/>
      <dgm:spPr/>
      <dgm:t>
        <a:bodyPr/>
        <a:lstStyle/>
        <a:p>
          <a:endParaRPr lang="en-US"/>
        </a:p>
      </dgm:t>
    </dgm:pt>
    <dgm:pt modelId="{4403BF89-47E2-4CBF-8559-1FA4F7682EDD}" type="sibTrans" cxnId="{315A3463-97F6-422B-AA0C-01817FF06005}">
      <dgm:prSet/>
      <dgm:spPr/>
      <dgm:t>
        <a:bodyPr/>
        <a:lstStyle/>
        <a:p>
          <a:endParaRPr lang="en-US"/>
        </a:p>
      </dgm:t>
    </dgm:pt>
    <dgm:pt modelId="{BE94BFD5-E5C5-4BB5-B134-3BA74733E006}">
      <dgm:prSet/>
      <dgm:spPr/>
      <dgm:t>
        <a:bodyPr/>
        <a:lstStyle/>
        <a:p>
          <a:pPr rtl="0"/>
          <a:r>
            <a:rPr lang="en-US" smtClean="0"/>
            <a:t>This REST web service returns an XML response.</a:t>
          </a:r>
          <a:endParaRPr lang="en-US"/>
        </a:p>
      </dgm:t>
    </dgm:pt>
    <dgm:pt modelId="{7D1D4BBA-08E6-4230-8D62-9D4B8984BA7C}" type="parTrans" cxnId="{3C3C6275-72EA-43CE-91CA-3564C1BC76D2}">
      <dgm:prSet/>
      <dgm:spPr/>
      <dgm:t>
        <a:bodyPr/>
        <a:lstStyle/>
        <a:p>
          <a:endParaRPr lang="en-US"/>
        </a:p>
      </dgm:t>
    </dgm:pt>
    <dgm:pt modelId="{0A723A6D-264B-4DC4-804F-E250693FD97E}" type="sibTrans" cxnId="{3C3C6275-72EA-43CE-91CA-3564C1BC76D2}">
      <dgm:prSet/>
      <dgm:spPr/>
      <dgm:t>
        <a:bodyPr/>
        <a:lstStyle/>
        <a:p>
          <a:endParaRPr lang="en-US"/>
        </a:p>
      </dgm:t>
    </dgm:pt>
    <dgm:pt modelId="{1CD866E3-2CD8-4B8C-80B3-E79DBE793CE6}">
      <dgm:prSet/>
      <dgm:spPr/>
      <dgm:t>
        <a:bodyPr/>
        <a:lstStyle/>
        <a:p>
          <a:pPr rtl="0"/>
          <a:r>
            <a:rPr lang="en-US" smtClean="0"/>
            <a:t>Associate a REST web service data control with one or more HTTP methods using the same connection</a:t>
          </a:r>
          <a:endParaRPr lang="en-US"/>
        </a:p>
      </dgm:t>
    </dgm:pt>
    <dgm:pt modelId="{7A03895A-50BA-4161-A157-84EA34D1BAE1}" type="parTrans" cxnId="{199BDD07-E12F-4936-B5FC-32547544A4D2}">
      <dgm:prSet/>
      <dgm:spPr/>
      <dgm:t>
        <a:bodyPr/>
        <a:lstStyle/>
        <a:p>
          <a:endParaRPr lang="en-US"/>
        </a:p>
      </dgm:t>
    </dgm:pt>
    <dgm:pt modelId="{9BF4F489-349C-41BC-90FB-C125BD87420C}" type="sibTrans" cxnId="{199BDD07-E12F-4936-B5FC-32547544A4D2}">
      <dgm:prSet/>
      <dgm:spPr/>
      <dgm:t>
        <a:bodyPr/>
        <a:lstStyle/>
        <a:p>
          <a:endParaRPr lang="en-US"/>
        </a:p>
      </dgm:t>
    </dgm:pt>
    <dgm:pt modelId="{118720BA-484F-4A5A-B617-AC76E4E02165}">
      <dgm:prSet/>
      <dgm:spPr/>
      <dgm:t>
        <a:bodyPr/>
        <a:lstStyle/>
        <a:p>
          <a:pPr rtl="0"/>
          <a:r>
            <a:rPr lang="en-US" smtClean="0"/>
            <a:t>Access custom operations exposed by a REST service</a:t>
          </a:r>
          <a:endParaRPr lang="en-US"/>
        </a:p>
      </dgm:t>
    </dgm:pt>
    <dgm:pt modelId="{CA63E0DC-97E9-4011-9D14-50D9F41AC68C}" type="parTrans" cxnId="{1B30788D-520E-436A-AC5D-595139A0EBE7}">
      <dgm:prSet/>
      <dgm:spPr/>
      <dgm:t>
        <a:bodyPr/>
        <a:lstStyle/>
        <a:p>
          <a:endParaRPr lang="en-US"/>
        </a:p>
      </dgm:t>
    </dgm:pt>
    <dgm:pt modelId="{2B2DCBD4-0FDE-4EB7-AE66-895F6E54F889}" type="sibTrans" cxnId="{1B30788D-520E-436A-AC5D-595139A0EBE7}">
      <dgm:prSet/>
      <dgm:spPr/>
      <dgm:t>
        <a:bodyPr/>
        <a:lstStyle/>
        <a:p>
          <a:endParaRPr lang="en-US"/>
        </a:p>
      </dgm:t>
    </dgm:pt>
    <dgm:pt modelId="{2D40951E-633C-428E-AAF7-B3129DC5E176}">
      <dgm:prSet/>
      <dgm:spPr/>
      <dgm:t>
        <a:bodyPr/>
        <a:lstStyle/>
        <a:p>
          <a:pPr rtl="0"/>
          <a:r>
            <a:rPr lang="en-US" smtClean="0"/>
            <a:t>Custom operations map to one of the HTTP methods</a:t>
          </a:r>
          <a:endParaRPr lang="en-US"/>
        </a:p>
      </dgm:t>
    </dgm:pt>
    <dgm:pt modelId="{CB9DCFAB-A215-4CCD-8882-21E169AD5AB5}" type="parTrans" cxnId="{76C90989-F018-439C-A585-4B60F74B5A44}">
      <dgm:prSet/>
      <dgm:spPr/>
      <dgm:t>
        <a:bodyPr/>
        <a:lstStyle/>
        <a:p>
          <a:endParaRPr lang="en-US"/>
        </a:p>
      </dgm:t>
    </dgm:pt>
    <dgm:pt modelId="{2618D59B-6039-427F-8DA6-3DA7954FDEC8}" type="sibTrans" cxnId="{76C90989-F018-439C-A585-4B60F74B5A44}">
      <dgm:prSet/>
      <dgm:spPr/>
      <dgm:t>
        <a:bodyPr/>
        <a:lstStyle/>
        <a:p>
          <a:endParaRPr lang="en-US"/>
        </a:p>
      </dgm:t>
    </dgm:pt>
    <dgm:pt modelId="{0227CE8E-9EA0-45F5-B791-6AA92ED41FDA}">
      <dgm:prSet/>
      <dgm:spPr/>
      <dgm:t>
        <a:bodyPr/>
        <a:lstStyle/>
        <a:p>
          <a:pPr rtl="0"/>
          <a:r>
            <a:rPr lang="en-US" smtClean="0"/>
            <a:t>Allows to create a data control to expose these custom operations on the client.</a:t>
          </a:r>
          <a:endParaRPr lang="en-US"/>
        </a:p>
      </dgm:t>
    </dgm:pt>
    <dgm:pt modelId="{C892FBDB-7EF5-4EFE-99E0-68E823BF553B}" type="parTrans" cxnId="{11CDA522-D29B-4099-974E-20D682FEA7C5}">
      <dgm:prSet/>
      <dgm:spPr/>
      <dgm:t>
        <a:bodyPr/>
        <a:lstStyle/>
        <a:p>
          <a:endParaRPr lang="en-US"/>
        </a:p>
      </dgm:t>
    </dgm:pt>
    <dgm:pt modelId="{B6C526EC-1788-4D59-92D7-C093162A69A5}" type="sibTrans" cxnId="{11CDA522-D29B-4099-974E-20D682FEA7C5}">
      <dgm:prSet/>
      <dgm:spPr/>
      <dgm:t>
        <a:bodyPr/>
        <a:lstStyle/>
        <a:p>
          <a:endParaRPr lang="en-US"/>
        </a:p>
      </dgm:t>
    </dgm:pt>
    <dgm:pt modelId="{64E023EC-2486-4988-A965-DB52F10F3A80}" type="pres">
      <dgm:prSet presAssocID="{702D5C7A-39AB-41EF-980B-14A918A5FCDA}" presName="linear" presStyleCnt="0">
        <dgm:presLayoutVars>
          <dgm:dir/>
          <dgm:animLvl val="lvl"/>
          <dgm:resizeHandles val="exact"/>
        </dgm:presLayoutVars>
      </dgm:prSet>
      <dgm:spPr/>
      <dgm:t>
        <a:bodyPr/>
        <a:lstStyle/>
        <a:p>
          <a:endParaRPr lang="en-US"/>
        </a:p>
      </dgm:t>
    </dgm:pt>
    <dgm:pt modelId="{98495CC8-5D7F-4E72-B6BD-71A902C332DA}" type="pres">
      <dgm:prSet presAssocID="{B0F3CC63-B477-4D1E-82F6-E03ECAB4906C}" presName="parentLin" presStyleCnt="0"/>
      <dgm:spPr/>
    </dgm:pt>
    <dgm:pt modelId="{3197BF0F-0C1F-440D-A090-E68DBD83C319}" type="pres">
      <dgm:prSet presAssocID="{B0F3CC63-B477-4D1E-82F6-E03ECAB4906C}" presName="parentLeftMargin" presStyleLbl="node1" presStyleIdx="0" presStyleCnt="7"/>
      <dgm:spPr/>
      <dgm:t>
        <a:bodyPr/>
        <a:lstStyle/>
        <a:p>
          <a:endParaRPr lang="en-US"/>
        </a:p>
      </dgm:t>
    </dgm:pt>
    <dgm:pt modelId="{7C1D33A5-02A7-465D-A4A9-B07B75CF7935}" type="pres">
      <dgm:prSet presAssocID="{B0F3CC63-B477-4D1E-82F6-E03ECAB4906C}" presName="parentText" presStyleLbl="node1" presStyleIdx="0" presStyleCnt="7">
        <dgm:presLayoutVars>
          <dgm:chMax val="0"/>
          <dgm:bulletEnabled val="1"/>
        </dgm:presLayoutVars>
      </dgm:prSet>
      <dgm:spPr/>
      <dgm:t>
        <a:bodyPr/>
        <a:lstStyle/>
        <a:p>
          <a:endParaRPr lang="en-US"/>
        </a:p>
      </dgm:t>
    </dgm:pt>
    <dgm:pt modelId="{AE819372-9190-4137-AFFD-349425E4C412}" type="pres">
      <dgm:prSet presAssocID="{B0F3CC63-B477-4D1E-82F6-E03ECAB4906C}" presName="negativeSpace" presStyleCnt="0"/>
      <dgm:spPr/>
    </dgm:pt>
    <dgm:pt modelId="{4D3DDF98-333E-4DE3-A82D-622EFC5A5935}" type="pres">
      <dgm:prSet presAssocID="{B0F3CC63-B477-4D1E-82F6-E03ECAB4906C}" presName="childText" presStyleLbl="conFgAcc1" presStyleIdx="0" presStyleCnt="7">
        <dgm:presLayoutVars>
          <dgm:bulletEnabled val="1"/>
        </dgm:presLayoutVars>
      </dgm:prSet>
      <dgm:spPr/>
      <dgm:t>
        <a:bodyPr/>
        <a:lstStyle/>
        <a:p>
          <a:endParaRPr lang="en-US"/>
        </a:p>
      </dgm:t>
    </dgm:pt>
    <dgm:pt modelId="{A16BCC5C-E898-43EA-97CA-C7C7BE478FF6}" type="pres">
      <dgm:prSet presAssocID="{475EBE70-DBD9-4EE4-BCE1-E66233F3951B}" presName="spaceBetweenRectangles" presStyleCnt="0"/>
      <dgm:spPr/>
    </dgm:pt>
    <dgm:pt modelId="{CD1966A4-CEE0-452C-ABA2-88840BD87FAD}" type="pres">
      <dgm:prSet presAssocID="{95600508-E970-4E5A-A073-D86B6F4158D9}" presName="parentLin" presStyleCnt="0"/>
      <dgm:spPr/>
    </dgm:pt>
    <dgm:pt modelId="{FBD6815B-996E-4BE8-90E1-3BED650C68BF}" type="pres">
      <dgm:prSet presAssocID="{95600508-E970-4E5A-A073-D86B6F4158D9}" presName="parentLeftMargin" presStyleLbl="node1" presStyleIdx="0" presStyleCnt="7"/>
      <dgm:spPr/>
      <dgm:t>
        <a:bodyPr/>
        <a:lstStyle/>
        <a:p>
          <a:endParaRPr lang="en-US"/>
        </a:p>
      </dgm:t>
    </dgm:pt>
    <dgm:pt modelId="{EB26EF21-B4C6-4147-B637-719FFC691F87}" type="pres">
      <dgm:prSet presAssocID="{95600508-E970-4E5A-A073-D86B6F4158D9}" presName="parentText" presStyleLbl="node1" presStyleIdx="1" presStyleCnt="7">
        <dgm:presLayoutVars>
          <dgm:chMax val="0"/>
          <dgm:bulletEnabled val="1"/>
        </dgm:presLayoutVars>
      </dgm:prSet>
      <dgm:spPr/>
      <dgm:t>
        <a:bodyPr/>
        <a:lstStyle/>
        <a:p>
          <a:endParaRPr lang="en-US"/>
        </a:p>
      </dgm:t>
    </dgm:pt>
    <dgm:pt modelId="{2F5A03B5-E4AE-44B3-8514-C975CF267889}" type="pres">
      <dgm:prSet presAssocID="{95600508-E970-4E5A-A073-D86B6F4158D9}" presName="negativeSpace" presStyleCnt="0"/>
      <dgm:spPr/>
    </dgm:pt>
    <dgm:pt modelId="{C3ED0CFC-F92C-4390-8C81-5990A551696F}" type="pres">
      <dgm:prSet presAssocID="{95600508-E970-4E5A-A073-D86B6F4158D9}" presName="childText" presStyleLbl="conFgAcc1" presStyleIdx="1" presStyleCnt="7">
        <dgm:presLayoutVars>
          <dgm:bulletEnabled val="1"/>
        </dgm:presLayoutVars>
      </dgm:prSet>
      <dgm:spPr/>
    </dgm:pt>
    <dgm:pt modelId="{098D02B5-5293-4114-B521-3368B4731413}" type="pres">
      <dgm:prSet presAssocID="{4403BF89-47E2-4CBF-8559-1FA4F7682EDD}" presName="spaceBetweenRectangles" presStyleCnt="0"/>
      <dgm:spPr/>
    </dgm:pt>
    <dgm:pt modelId="{2AF709D5-6FC8-4276-A4E6-188E351465FE}" type="pres">
      <dgm:prSet presAssocID="{BE94BFD5-E5C5-4BB5-B134-3BA74733E006}" presName="parentLin" presStyleCnt="0"/>
      <dgm:spPr/>
    </dgm:pt>
    <dgm:pt modelId="{47A0D0F0-96AF-458C-8473-B02AD152778A}" type="pres">
      <dgm:prSet presAssocID="{BE94BFD5-E5C5-4BB5-B134-3BA74733E006}" presName="parentLeftMargin" presStyleLbl="node1" presStyleIdx="1" presStyleCnt="7"/>
      <dgm:spPr/>
      <dgm:t>
        <a:bodyPr/>
        <a:lstStyle/>
        <a:p>
          <a:endParaRPr lang="en-US"/>
        </a:p>
      </dgm:t>
    </dgm:pt>
    <dgm:pt modelId="{E0D02725-5F64-4D80-BF0A-6D89A2736EF1}" type="pres">
      <dgm:prSet presAssocID="{BE94BFD5-E5C5-4BB5-B134-3BA74733E006}" presName="parentText" presStyleLbl="node1" presStyleIdx="2" presStyleCnt="7">
        <dgm:presLayoutVars>
          <dgm:chMax val="0"/>
          <dgm:bulletEnabled val="1"/>
        </dgm:presLayoutVars>
      </dgm:prSet>
      <dgm:spPr/>
      <dgm:t>
        <a:bodyPr/>
        <a:lstStyle/>
        <a:p>
          <a:endParaRPr lang="en-US"/>
        </a:p>
      </dgm:t>
    </dgm:pt>
    <dgm:pt modelId="{304DC52D-767D-4B00-9B84-BA7352A825B2}" type="pres">
      <dgm:prSet presAssocID="{BE94BFD5-E5C5-4BB5-B134-3BA74733E006}" presName="negativeSpace" presStyleCnt="0"/>
      <dgm:spPr/>
    </dgm:pt>
    <dgm:pt modelId="{8A753286-BB52-464E-B780-6542AADB9E25}" type="pres">
      <dgm:prSet presAssocID="{BE94BFD5-E5C5-4BB5-B134-3BA74733E006}" presName="childText" presStyleLbl="conFgAcc1" presStyleIdx="2" presStyleCnt="7">
        <dgm:presLayoutVars>
          <dgm:bulletEnabled val="1"/>
        </dgm:presLayoutVars>
      </dgm:prSet>
      <dgm:spPr/>
    </dgm:pt>
    <dgm:pt modelId="{E8AFB0B8-01E7-4170-B252-70807E1D02B1}" type="pres">
      <dgm:prSet presAssocID="{0A723A6D-264B-4DC4-804F-E250693FD97E}" presName="spaceBetweenRectangles" presStyleCnt="0"/>
      <dgm:spPr/>
    </dgm:pt>
    <dgm:pt modelId="{B5083B10-3420-4573-A780-740B131944A0}" type="pres">
      <dgm:prSet presAssocID="{1CD866E3-2CD8-4B8C-80B3-E79DBE793CE6}" presName="parentLin" presStyleCnt="0"/>
      <dgm:spPr/>
    </dgm:pt>
    <dgm:pt modelId="{EA5801F4-4B56-438F-9880-95477FDECDAE}" type="pres">
      <dgm:prSet presAssocID="{1CD866E3-2CD8-4B8C-80B3-E79DBE793CE6}" presName="parentLeftMargin" presStyleLbl="node1" presStyleIdx="2" presStyleCnt="7"/>
      <dgm:spPr/>
      <dgm:t>
        <a:bodyPr/>
        <a:lstStyle/>
        <a:p>
          <a:endParaRPr lang="en-US"/>
        </a:p>
      </dgm:t>
    </dgm:pt>
    <dgm:pt modelId="{5EE9DC06-8BAB-4407-80B2-348F9393F2B8}" type="pres">
      <dgm:prSet presAssocID="{1CD866E3-2CD8-4B8C-80B3-E79DBE793CE6}" presName="parentText" presStyleLbl="node1" presStyleIdx="3" presStyleCnt="7">
        <dgm:presLayoutVars>
          <dgm:chMax val="0"/>
          <dgm:bulletEnabled val="1"/>
        </dgm:presLayoutVars>
      </dgm:prSet>
      <dgm:spPr/>
      <dgm:t>
        <a:bodyPr/>
        <a:lstStyle/>
        <a:p>
          <a:endParaRPr lang="en-US"/>
        </a:p>
      </dgm:t>
    </dgm:pt>
    <dgm:pt modelId="{A9C3BDB0-9D32-4080-91FB-B9A03B7547AE}" type="pres">
      <dgm:prSet presAssocID="{1CD866E3-2CD8-4B8C-80B3-E79DBE793CE6}" presName="negativeSpace" presStyleCnt="0"/>
      <dgm:spPr/>
    </dgm:pt>
    <dgm:pt modelId="{C3BFC7AE-0970-4DAE-A582-BAA733B3F60C}" type="pres">
      <dgm:prSet presAssocID="{1CD866E3-2CD8-4B8C-80B3-E79DBE793CE6}" presName="childText" presStyleLbl="conFgAcc1" presStyleIdx="3" presStyleCnt="7">
        <dgm:presLayoutVars>
          <dgm:bulletEnabled val="1"/>
        </dgm:presLayoutVars>
      </dgm:prSet>
      <dgm:spPr/>
    </dgm:pt>
    <dgm:pt modelId="{3ABEF721-2153-4F2B-821F-3D986926EE29}" type="pres">
      <dgm:prSet presAssocID="{9BF4F489-349C-41BC-90FB-C125BD87420C}" presName="spaceBetweenRectangles" presStyleCnt="0"/>
      <dgm:spPr/>
    </dgm:pt>
    <dgm:pt modelId="{AB60D594-1EF6-4B39-8D48-C2EE28F9C754}" type="pres">
      <dgm:prSet presAssocID="{118720BA-484F-4A5A-B617-AC76E4E02165}" presName="parentLin" presStyleCnt="0"/>
      <dgm:spPr/>
    </dgm:pt>
    <dgm:pt modelId="{A489DB04-952E-4D56-AC01-E0DDD25E949F}" type="pres">
      <dgm:prSet presAssocID="{118720BA-484F-4A5A-B617-AC76E4E02165}" presName="parentLeftMargin" presStyleLbl="node1" presStyleIdx="3" presStyleCnt="7"/>
      <dgm:spPr/>
      <dgm:t>
        <a:bodyPr/>
        <a:lstStyle/>
        <a:p>
          <a:endParaRPr lang="en-US"/>
        </a:p>
      </dgm:t>
    </dgm:pt>
    <dgm:pt modelId="{334D2B4C-FFBD-41D0-8ECA-2D48B1C6C941}" type="pres">
      <dgm:prSet presAssocID="{118720BA-484F-4A5A-B617-AC76E4E02165}" presName="parentText" presStyleLbl="node1" presStyleIdx="4" presStyleCnt="7">
        <dgm:presLayoutVars>
          <dgm:chMax val="0"/>
          <dgm:bulletEnabled val="1"/>
        </dgm:presLayoutVars>
      </dgm:prSet>
      <dgm:spPr/>
      <dgm:t>
        <a:bodyPr/>
        <a:lstStyle/>
        <a:p>
          <a:endParaRPr lang="en-US"/>
        </a:p>
      </dgm:t>
    </dgm:pt>
    <dgm:pt modelId="{BA6DA7F7-D52C-49C6-A490-6CBBB2244544}" type="pres">
      <dgm:prSet presAssocID="{118720BA-484F-4A5A-B617-AC76E4E02165}" presName="negativeSpace" presStyleCnt="0"/>
      <dgm:spPr/>
    </dgm:pt>
    <dgm:pt modelId="{BD755F6E-91BA-4950-B63B-9F198FD1E8DC}" type="pres">
      <dgm:prSet presAssocID="{118720BA-484F-4A5A-B617-AC76E4E02165}" presName="childText" presStyleLbl="conFgAcc1" presStyleIdx="4" presStyleCnt="7">
        <dgm:presLayoutVars>
          <dgm:bulletEnabled val="1"/>
        </dgm:presLayoutVars>
      </dgm:prSet>
      <dgm:spPr/>
    </dgm:pt>
    <dgm:pt modelId="{790389CE-DE2A-45A1-A2F9-DE92DEE4D4B4}" type="pres">
      <dgm:prSet presAssocID="{2B2DCBD4-0FDE-4EB7-AE66-895F6E54F889}" presName="spaceBetweenRectangles" presStyleCnt="0"/>
      <dgm:spPr/>
    </dgm:pt>
    <dgm:pt modelId="{1287D475-0469-4DB0-A449-8419A79C89AF}" type="pres">
      <dgm:prSet presAssocID="{2D40951E-633C-428E-AAF7-B3129DC5E176}" presName="parentLin" presStyleCnt="0"/>
      <dgm:spPr/>
    </dgm:pt>
    <dgm:pt modelId="{98795BAA-BEAA-4A59-99FD-25314523DBB6}" type="pres">
      <dgm:prSet presAssocID="{2D40951E-633C-428E-AAF7-B3129DC5E176}" presName="parentLeftMargin" presStyleLbl="node1" presStyleIdx="4" presStyleCnt="7"/>
      <dgm:spPr/>
      <dgm:t>
        <a:bodyPr/>
        <a:lstStyle/>
        <a:p>
          <a:endParaRPr lang="en-US"/>
        </a:p>
      </dgm:t>
    </dgm:pt>
    <dgm:pt modelId="{CA6FCD69-DD2A-493D-8508-DDDB6D4434AB}" type="pres">
      <dgm:prSet presAssocID="{2D40951E-633C-428E-AAF7-B3129DC5E176}" presName="parentText" presStyleLbl="node1" presStyleIdx="5" presStyleCnt="7">
        <dgm:presLayoutVars>
          <dgm:chMax val="0"/>
          <dgm:bulletEnabled val="1"/>
        </dgm:presLayoutVars>
      </dgm:prSet>
      <dgm:spPr/>
      <dgm:t>
        <a:bodyPr/>
        <a:lstStyle/>
        <a:p>
          <a:endParaRPr lang="en-US"/>
        </a:p>
      </dgm:t>
    </dgm:pt>
    <dgm:pt modelId="{A29558E5-7AA8-4870-9B20-FE5B7FFA4E29}" type="pres">
      <dgm:prSet presAssocID="{2D40951E-633C-428E-AAF7-B3129DC5E176}" presName="negativeSpace" presStyleCnt="0"/>
      <dgm:spPr/>
    </dgm:pt>
    <dgm:pt modelId="{1A988283-20FF-467B-AE89-582301FB7A6E}" type="pres">
      <dgm:prSet presAssocID="{2D40951E-633C-428E-AAF7-B3129DC5E176}" presName="childText" presStyleLbl="conFgAcc1" presStyleIdx="5" presStyleCnt="7">
        <dgm:presLayoutVars>
          <dgm:bulletEnabled val="1"/>
        </dgm:presLayoutVars>
      </dgm:prSet>
      <dgm:spPr/>
    </dgm:pt>
    <dgm:pt modelId="{0A36AC57-DD0F-4EF1-891C-75B1F181E5FC}" type="pres">
      <dgm:prSet presAssocID="{2618D59B-6039-427F-8DA6-3DA7954FDEC8}" presName="spaceBetweenRectangles" presStyleCnt="0"/>
      <dgm:spPr/>
    </dgm:pt>
    <dgm:pt modelId="{CFDF78E1-331E-4E27-A782-6D38ABEEB9BF}" type="pres">
      <dgm:prSet presAssocID="{0227CE8E-9EA0-45F5-B791-6AA92ED41FDA}" presName="parentLin" presStyleCnt="0"/>
      <dgm:spPr/>
    </dgm:pt>
    <dgm:pt modelId="{A6FFBDB0-FFEF-439F-9FA3-D9688F7EB51C}" type="pres">
      <dgm:prSet presAssocID="{0227CE8E-9EA0-45F5-B791-6AA92ED41FDA}" presName="parentLeftMargin" presStyleLbl="node1" presStyleIdx="5" presStyleCnt="7"/>
      <dgm:spPr/>
      <dgm:t>
        <a:bodyPr/>
        <a:lstStyle/>
        <a:p>
          <a:endParaRPr lang="en-US"/>
        </a:p>
      </dgm:t>
    </dgm:pt>
    <dgm:pt modelId="{E9CFADC9-55FD-4B9E-A6C4-FF56BB0B0CD9}" type="pres">
      <dgm:prSet presAssocID="{0227CE8E-9EA0-45F5-B791-6AA92ED41FDA}" presName="parentText" presStyleLbl="node1" presStyleIdx="6" presStyleCnt="7">
        <dgm:presLayoutVars>
          <dgm:chMax val="0"/>
          <dgm:bulletEnabled val="1"/>
        </dgm:presLayoutVars>
      </dgm:prSet>
      <dgm:spPr/>
      <dgm:t>
        <a:bodyPr/>
        <a:lstStyle/>
        <a:p>
          <a:endParaRPr lang="en-US"/>
        </a:p>
      </dgm:t>
    </dgm:pt>
    <dgm:pt modelId="{F8B29AB8-5D33-4802-B28A-C132C6E1400F}" type="pres">
      <dgm:prSet presAssocID="{0227CE8E-9EA0-45F5-B791-6AA92ED41FDA}" presName="negativeSpace" presStyleCnt="0"/>
      <dgm:spPr/>
    </dgm:pt>
    <dgm:pt modelId="{3D244A46-F3CA-40AB-B2EA-C6FF20A69183}" type="pres">
      <dgm:prSet presAssocID="{0227CE8E-9EA0-45F5-B791-6AA92ED41FDA}" presName="childText" presStyleLbl="conFgAcc1" presStyleIdx="6" presStyleCnt="7">
        <dgm:presLayoutVars>
          <dgm:bulletEnabled val="1"/>
        </dgm:presLayoutVars>
      </dgm:prSet>
      <dgm:spPr/>
    </dgm:pt>
  </dgm:ptLst>
  <dgm:cxnLst>
    <dgm:cxn modelId="{76C90989-F018-439C-A585-4B60F74B5A44}" srcId="{702D5C7A-39AB-41EF-980B-14A918A5FCDA}" destId="{2D40951E-633C-428E-AAF7-B3129DC5E176}" srcOrd="5" destOrd="0" parTransId="{CB9DCFAB-A215-4CCD-8882-21E169AD5AB5}" sibTransId="{2618D59B-6039-427F-8DA6-3DA7954FDEC8}"/>
    <dgm:cxn modelId="{0800BAB9-6011-44CB-A9F4-E5662FCA4137}" type="presOf" srcId="{B0F3CC63-B477-4D1E-82F6-E03ECAB4906C}" destId="{7C1D33A5-02A7-465D-A4A9-B07B75CF7935}" srcOrd="1" destOrd="0" presId="urn:microsoft.com/office/officeart/2005/8/layout/list1"/>
    <dgm:cxn modelId="{1B672E5A-0F8F-4D36-B8D5-9EAFE07FDCDF}" type="presOf" srcId="{118720BA-484F-4A5A-B617-AC76E4E02165}" destId="{A489DB04-952E-4D56-AC01-E0DDD25E949F}" srcOrd="0" destOrd="0" presId="urn:microsoft.com/office/officeart/2005/8/layout/list1"/>
    <dgm:cxn modelId="{4BB8D655-A11E-487B-B70B-C6FA0A4BA5DF}" srcId="{B0F3CC63-B477-4D1E-82F6-E03ECAB4906C}" destId="{278D841B-C609-4A91-A59B-DBA513C337A0}" srcOrd="0" destOrd="0" parTransId="{88B868BA-47D6-419B-BB76-BEF9BE8663CB}" sibTransId="{483296BC-1CB0-4455-B460-3C479CAE6FCB}"/>
    <dgm:cxn modelId="{A35FDD0D-3F50-4ECF-B3D9-F61227836F23}" srcId="{B0F3CC63-B477-4D1E-82F6-E03ECAB4906C}" destId="{6F9EC51C-4671-4F6C-99B8-093DCD020DCF}" srcOrd="1" destOrd="0" parTransId="{B8245AF9-FF0A-4A6E-B483-F12C3B67319A}" sibTransId="{642CE8EE-6D7D-442A-AD3F-46AF8168611F}"/>
    <dgm:cxn modelId="{C5FC2B4D-8B69-4AB0-86CC-F3647355392A}" type="presOf" srcId="{2D40951E-633C-428E-AAF7-B3129DC5E176}" destId="{98795BAA-BEAA-4A59-99FD-25314523DBB6}" srcOrd="0" destOrd="0" presId="urn:microsoft.com/office/officeart/2005/8/layout/list1"/>
    <dgm:cxn modelId="{8AD341FE-24C2-4332-B100-4E44AA43298D}" srcId="{702D5C7A-39AB-41EF-980B-14A918A5FCDA}" destId="{B0F3CC63-B477-4D1E-82F6-E03ECAB4906C}" srcOrd="0" destOrd="0" parTransId="{DFCE6B50-69D4-4BB8-96EF-B0639161F680}" sibTransId="{475EBE70-DBD9-4EE4-BCE1-E66233F3951B}"/>
    <dgm:cxn modelId="{C562E61E-DB22-426B-9F53-CFB00CE90301}" type="presOf" srcId="{95600508-E970-4E5A-A073-D86B6F4158D9}" destId="{FBD6815B-996E-4BE8-90E1-3BED650C68BF}" srcOrd="0" destOrd="0" presId="urn:microsoft.com/office/officeart/2005/8/layout/list1"/>
    <dgm:cxn modelId="{315A3463-97F6-422B-AA0C-01817FF06005}" srcId="{702D5C7A-39AB-41EF-980B-14A918A5FCDA}" destId="{95600508-E970-4E5A-A073-D86B6F4158D9}" srcOrd="1" destOrd="0" parTransId="{1CD312F9-302B-48A0-9ED6-E787D7CFE734}" sibTransId="{4403BF89-47E2-4CBF-8559-1FA4F7682EDD}"/>
    <dgm:cxn modelId="{88DB08BE-2E42-4660-8898-B7429B47C6AF}" type="presOf" srcId="{BE94BFD5-E5C5-4BB5-B134-3BA74733E006}" destId="{47A0D0F0-96AF-458C-8473-B02AD152778A}" srcOrd="0" destOrd="0" presId="urn:microsoft.com/office/officeart/2005/8/layout/list1"/>
    <dgm:cxn modelId="{461925C7-8B11-489F-A126-B269F0461B87}" type="presOf" srcId="{278D841B-C609-4A91-A59B-DBA513C337A0}" destId="{4D3DDF98-333E-4DE3-A82D-622EFC5A5935}" srcOrd="0" destOrd="0" presId="urn:microsoft.com/office/officeart/2005/8/layout/list1"/>
    <dgm:cxn modelId="{2CDC01CE-84F6-4254-BA65-93B0336B07DE}" type="presOf" srcId="{95600508-E970-4E5A-A073-D86B6F4158D9}" destId="{EB26EF21-B4C6-4147-B637-719FFC691F87}" srcOrd="1" destOrd="0" presId="urn:microsoft.com/office/officeart/2005/8/layout/list1"/>
    <dgm:cxn modelId="{3C3C6275-72EA-43CE-91CA-3564C1BC76D2}" srcId="{702D5C7A-39AB-41EF-980B-14A918A5FCDA}" destId="{BE94BFD5-E5C5-4BB5-B134-3BA74733E006}" srcOrd="2" destOrd="0" parTransId="{7D1D4BBA-08E6-4230-8D62-9D4B8984BA7C}" sibTransId="{0A723A6D-264B-4DC4-804F-E250693FD97E}"/>
    <dgm:cxn modelId="{199BDD07-E12F-4936-B5FC-32547544A4D2}" srcId="{702D5C7A-39AB-41EF-980B-14A918A5FCDA}" destId="{1CD866E3-2CD8-4B8C-80B3-E79DBE793CE6}" srcOrd="3" destOrd="0" parTransId="{7A03895A-50BA-4161-A157-84EA34D1BAE1}" sibTransId="{9BF4F489-349C-41BC-90FB-C125BD87420C}"/>
    <dgm:cxn modelId="{EC9324C9-A45D-441D-BB8C-08BA88A0A7DD}" type="presOf" srcId="{0227CE8E-9EA0-45F5-B791-6AA92ED41FDA}" destId="{A6FFBDB0-FFEF-439F-9FA3-D9688F7EB51C}" srcOrd="0" destOrd="0" presId="urn:microsoft.com/office/officeart/2005/8/layout/list1"/>
    <dgm:cxn modelId="{BA7947FC-E293-4678-BF2F-103E9E92D1D4}" type="presOf" srcId="{702D5C7A-39AB-41EF-980B-14A918A5FCDA}" destId="{64E023EC-2486-4988-A965-DB52F10F3A80}" srcOrd="0" destOrd="0" presId="urn:microsoft.com/office/officeart/2005/8/layout/list1"/>
    <dgm:cxn modelId="{A693A0DA-0855-4D87-B030-013EF73A2ECA}" type="presOf" srcId="{BE94BFD5-E5C5-4BB5-B134-3BA74733E006}" destId="{E0D02725-5F64-4D80-BF0A-6D89A2736EF1}" srcOrd="1" destOrd="0" presId="urn:microsoft.com/office/officeart/2005/8/layout/list1"/>
    <dgm:cxn modelId="{69016017-4D02-494A-9F5E-874F747C1091}" type="presOf" srcId="{1CD866E3-2CD8-4B8C-80B3-E79DBE793CE6}" destId="{5EE9DC06-8BAB-4407-80B2-348F9393F2B8}" srcOrd="1" destOrd="0" presId="urn:microsoft.com/office/officeart/2005/8/layout/list1"/>
    <dgm:cxn modelId="{388CA3A3-E5E3-4CD3-A02E-5EEAA57E3765}" type="presOf" srcId="{B0F3CC63-B477-4D1E-82F6-E03ECAB4906C}" destId="{3197BF0F-0C1F-440D-A090-E68DBD83C319}" srcOrd="0" destOrd="0" presId="urn:microsoft.com/office/officeart/2005/8/layout/list1"/>
    <dgm:cxn modelId="{914AA01B-33F2-4E77-80A5-A9FBFD01C482}" type="presOf" srcId="{118720BA-484F-4A5A-B617-AC76E4E02165}" destId="{334D2B4C-FFBD-41D0-8ECA-2D48B1C6C941}" srcOrd="1" destOrd="0" presId="urn:microsoft.com/office/officeart/2005/8/layout/list1"/>
    <dgm:cxn modelId="{D2B469AF-0BF9-4C91-81E8-717CB1B3DF5D}" type="presOf" srcId="{1CD866E3-2CD8-4B8C-80B3-E79DBE793CE6}" destId="{EA5801F4-4B56-438F-9880-95477FDECDAE}" srcOrd="0" destOrd="0" presId="urn:microsoft.com/office/officeart/2005/8/layout/list1"/>
    <dgm:cxn modelId="{E23FE874-0534-4CD7-81E1-F33B3AF52A84}" type="presOf" srcId="{0227CE8E-9EA0-45F5-B791-6AA92ED41FDA}" destId="{E9CFADC9-55FD-4B9E-A6C4-FF56BB0B0CD9}" srcOrd="1" destOrd="0" presId="urn:microsoft.com/office/officeart/2005/8/layout/list1"/>
    <dgm:cxn modelId="{11CDA522-D29B-4099-974E-20D682FEA7C5}" srcId="{702D5C7A-39AB-41EF-980B-14A918A5FCDA}" destId="{0227CE8E-9EA0-45F5-B791-6AA92ED41FDA}" srcOrd="6" destOrd="0" parTransId="{C892FBDB-7EF5-4EFE-99E0-68E823BF553B}" sibTransId="{B6C526EC-1788-4D59-92D7-C093162A69A5}"/>
    <dgm:cxn modelId="{1B30788D-520E-436A-AC5D-595139A0EBE7}" srcId="{702D5C7A-39AB-41EF-980B-14A918A5FCDA}" destId="{118720BA-484F-4A5A-B617-AC76E4E02165}" srcOrd="4" destOrd="0" parTransId="{CA63E0DC-97E9-4011-9D14-50D9F41AC68C}" sibTransId="{2B2DCBD4-0FDE-4EB7-AE66-895F6E54F889}"/>
    <dgm:cxn modelId="{FFAB8B27-3085-46DB-993C-3436818C4F47}" type="presOf" srcId="{2D40951E-633C-428E-AAF7-B3129DC5E176}" destId="{CA6FCD69-DD2A-493D-8508-DDDB6D4434AB}" srcOrd="1" destOrd="0" presId="urn:microsoft.com/office/officeart/2005/8/layout/list1"/>
    <dgm:cxn modelId="{038FCE25-D1BD-4101-9F64-722277759F75}" type="presOf" srcId="{6F9EC51C-4671-4F6C-99B8-093DCD020DCF}" destId="{4D3DDF98-333E-4DE3-A82D-622EFC5A5935}" srcOrd="0" destOrd="1" presId="urn:microsoft.com/office/officeart/2005/8/layout/list1"/>
    <dgm:cxn modelId="{051D596B-D4EA-4FD6-82EE-8E77BCFED554}" type="presParOf" srcId="{64E023EC-2486-4988-A965-DB52F10F3A80}" destId="{98495CC8-5D7F-4E72-B6BD-71A902C332DA}" srcOrd="0" destOrd="0" presId="urn:microsoft.com/office/officeart/2005/8/layout/list1"/>
    <dgm:cxn modelId="{3CDB8984-3617-4919-AF52-813F751E2997}" type="presParOf" srcId="{98495CC8-5D7F-4E72-B6BD-71A902C332DA}" destId="{3197BF0F-0C1F-440D-A090-E68DBD83C319}" srcOrd="0" destOrd="0" presId="urn:microsoft.com/office/officeart/2005/8/layout/list1"/>
    <dgm:cxn modelId="{D9E692B7-E5DD-45A7-8E5E-9DDA6BAE8C80}" type="presParOf" srcId="{98495CC8-5D7F-4E72-B6BD-71A902C332DA}" destId="{7C1D33A5-02A7-465D-A4A9-B07B75CF7935}" srcOrd="1" destOrd="0" presId="urn:microsoft.com/office/officeart/2005/8/layout/list1"/>
    <dgm:cxn modelId="{256747AC-53D9-4FFC-8545-3B35212AA7CC}" type="presParOf" srcId="{64E023EC-2486-4988-A965-DB52F10F3A80}" destId="{AE819372-9190-4137-AFFD-349425E4C412}" srcOrd="1" destOrd="0" presId="urn:microsoft.com/office/officeart/2005/8/layout/list1"/>
    <dgm:cxn modelId="{F4EC7464-9E0C-4316-969B-DF2F2E3570C7}" type="presParOf" srcId="{64E023EC-2486-4988-A965-DB52F10F3A80}" destId="{4D3DDF98-333E-4DE3-A82D-622EFC5A5935}" srcOrd="2" destOrd="0" presId="urn:microsoft.com/office/officeart/2005/8/layout/list1"/>
    <dgm:cxn modelId="{DF58DC1F-745B-495F-B671-4BCD3CA0787B}" type="presParOf" srcId="{64E023EC-2486-4988-A965-DB52F10F3A80}" destId="{A16BCC5C-E898-43EA-97CA-C7C7BE478FF6}" srcOrd="3" destOrd="0" presId="urn:microsoft.com/office/officeart/2005/8/layout/list1"/>
    <dgm:cxn modelId="{143036EA-A91B-411D-B001-A059C56B65A0}" type="presParOf" srcId="{64E023EC-2486-4988-A965-DB52F10F3A80}" destId="{CD1966A4-CEE0-452C-ABA2-88840BD87FAD}" srcOrd="4" destOrd="0" presId="urn:microsoft.com/office/officeart/2005/8/layout/list1"/>
    <dgm:cxn modelId="{252CBA2F-A696-49E0-A4A5-87B7E7752276}" type="presParOf" srcId="{CD1966A4-CEE0-452C-ABA2-88840BD87FAD}" destId="{FBD6815B-996E-4BE8-90E1-3BED650C68BF}" srcOrd="0" destOrd="0" presId="urn:microsoft.com/office/officeart/2005/8/layout/list1"/>
    <dgm:cxn modelId="{A732E3B3-78D0-4426-B912-BFA7112A1D20}" type="presParOf" srcId="{CD1966A4-CEE0-452C-ABA2-88840BD87FAD}" destId="{EB26EF21-B4C6-4147-B637-719FFC691F87}" srcOrd="1" destOrd="0" presId="urn:microsoft.com/office/officeart/2005/8/layout/list1"/>
    <dgm:cxn modelId="{9DD7E42F-1894-48BE-A953-8B0D1024BC2F}" type="presParOf" srcId="{64E023EC-2486-4988-A965-DB52F10F3A80}" destId="{2F5A03B5-E4AE-44B3-8514-C975CF267889}" srcOrd="5" destOrd="0" presId="urn:microsoft.com/office/officeart/2005/8/layout/list1"/>
    <dgm:cxn modelId="{0538ABFE-61AB-4FC6-8E08-A21EC78AD54D}" type="presParOf" srcId="{64E023EC-2486-4988-A965-DB52F10F3A80}" destId="{C3ED0CFC-F92C-4390-8C81-5990A551696F}" srcOrd="6" destOrd="0" presId="urn:microsoft.com/office/officeart/2005/8/layout/list1"/>
    <dgm:cxn modelId="{2D1E030C-D546-4893-B076-CCE120B9712E}" type="presParOf" srcId="{64E023EC-2486-4988-A965-DB52F10F3A80}" destId="{098D02B5-5293-4114-B521-3368B4731413}" srcOrd="7" destOrd="0" presId="urn:microsoft.com/office/officeart/2005/8/layout/list1"/>
    <dgm:cxn modelId="{0FACFB82-8E7F-4B48-8D01-812F13DB7FF7}" type="presParOf" srcId="{64E023EC-2486-4988-A965-DB52F10F3A80}" destId="{2AF709D5-6FC8-4276-A4E6-188E351465FE}" srcOrd="8" destOrd="0" presId="urn:microsoft.com/office/officeart/2005/8/layout/list1"/>
    <dgm:cxn modelId="{D7724B88-3B9B-44D2-8147-9A84F2C632B6}" type="presParOf" srcId="{2AF709D5-6FC8-4276-A4E6-188E351465FE}" destId="{47A0D0F0-96AF-458C-8473-B02AD152778A}" srcOrd="0" destOrd="0" presId="urn:microsoft.com/office/officeart/2005/8/layout/list1"/>
    <dgm:cxn modelId="{EC322750-41CE-45C1-8BA6-FDCCD1F7FB74}" type="presParOf" srcId="{2AF709D5-6FC8-4276-A4E6-188E351465FE}" destId="{E0D02725-5F64-4D80-BF0A-6D89A2736EF1}" srcOrd="1" destOrd="0" presId="urn:microsoft.com/office/officeart/2005/8/layout/list1"/>
    <dgm:cxn modelId="{DEF31CC0-F4B4-4385-9A4B-D7F9F9430256}" type="presParOf" srcId="{64E023EC-2486-4988-A965-DB52F10F3A80}" destId="{304DC52D-767D-4B00-9B84-BA7352A825B2}" srcOrd="9" destOrd="0" presId="urn:microsoft.com/office/officeart/2005/8/layout/list1"/>
    <dgm:cxn modelId="{048BD59C-1008-49D3-8AAB-6697903D8E88}" type="presParOf" srcId="{64E023EC-2486-4988-A965-DB52F10F3A80}" destId="{8A753286-BB52-464E-B780-6542AADB9E25}" srcOrd="10" destOrd="0" presId="urn:microsoft.com/office/officeart/2005/8/layout/list1"/>
    <dgm:cxn modelId="{63D2C759-2A9B-44D7-BEEF-8BF6468924FB}" type="presParOf" srcId="{64E023EC-2486-4988-A965-DB52F10F3A80}" destId="{E8AFB0B8-01E7-4170-B252-70807E1D02B1}" srcOrd="11" destOrd="0" presId="urn:microsoft.com/office/officeart/2005/8/layout/list1"/>
    <dgm:cxn modelId="{FE55FDB5-FA2D-471C-A999-B1698851EE55}" type="presParOf" srcId="{64E023EC-2486-4988-A965-DB52F10F3A80}" destId="{B5083B10-3420-4573-A780-740B131944A0}" srcOrd="12" destOrd="0" presId="urn:microsoft.com/office/officeart/2005/8/layout/list1"/>
    <dgm:cxn modelId="{A3958038-11D3-4E19-9918-625F498CA033}" type="presParOf" srcId="{B5083B10-3420-4573-A780-740B131944A0}" destId="{EA5801F4-4B56-438F-9880-95477FDECDAE}" srcOrd="0" destOrd="0" presId="urn:microsoft.com/office/officeart/2005/8/layout/list1"/>
    <dgm:cxn modelId="{0180D095-9892-41F1-89C7-A74AD384A092}" type="presParOf" srcId="{B5083B10-3420-4573-A780-740B131944A0}" destId="{5EE9DC06-8BAB-4407-80B2-348F9393F2B8}" srcOrd="1" destOrd="0" presId="urn:microsoft.com/office/officeart/2005/8/layout/list1"/>
    <dgm:cxn modelId="{BF4795B2-C84D-41CC-8B63-3B892CB69736}" type="presParOf" srcId="{64E023EC-2486-4988-A965-DB52F10F3A80}" destId="{A9C3BDB0-9D32-4080-91FB-B9A03B7547AE}" srcOrd="13" destOrd="0" presId="urn:microsoft.com/office/officeart/2005/8/layout/list1"/>
    <dgm:cxn modelId="{61828B85-A04D-4305-8619-D6A3A215E4DC}" type="presParOf" srcId="{64E023EC-2486-4988-A965-DB52F10F3A80}" destId="{C3BFC7AE-0970-4DAE-A582-BAA733B3F60C}" srcOrd="14" destOrd="0" presId="urn:microsoft.com/office/officeart/2005/8/layout/list1"/>
    <dgm:cxn modelId="{49623168-25F8-405C-AE30-6B4B6419BE1F}" type="presParOf" srcId="{64E023EC-2486-4988-A965-DB52F10F3A80}" destId="{3ABEF721-2153-4F2B-821F-3D986926EE29}" srcOrd="15" destOrd="0" presId="urn:microsoft.com/office/officeart/2005/8/layout/list1"/>
    <dgm:cxn modelId="{AE700825-31AF-42AA-A2F4-AE19341C5297}" type="presParOf" srcId="{64E023EC-2486-4988-A965-DB52F10F3A80}" destId="{AB60D594-1EF6-4B39-8D48-C2EE28F9C754}" srcOrd="16" destOrd="0" presId="urn:microsoft.com/office/officeart/2005/8/layout/list1"/>
    <dgm:cxn modelId="{B3806F94-15A8-405F-9B31-1343C6673D30}" type="presParOf" srcId="{AB60D594-1EF6-4B39-8D48-C2EE28F9C754}" destId="{A489DB04-952E-4D56-AC01-E0DDD25E949F}" srcOrd="0" destOrd="0" presId="urn:microsoft.com/office/officeart/2005/8/layout/list1"/>
    <dgm:cxn modelId="{7FDED369-1F5C-4FB7-B41D-108ADB215961}" type="presParOf" srcId="{AB60D594-1EF6-4B39-8D48-C2EE28F9C754}" destId="{334D2B4C-FFBD-41D0-8ECA-2D48B1C6C941}" srcOrd="1" destOrd="0" presId="urn:microsoft.com/office/officeart/2005/8/layout/list1"/>
    <dgm:cxn modelId="{9086CC00-FA13-4873-949C-AD79FD8318D6}" type="presParOf" srcId="{64E023EC-2486-4988-A965-DB52F10F3A80}" destId="{BA6DA7F7-D52C-49C6-A490-6CBBB2244544}" srcOrd="17" destOrd="0" presId="urn:microsoft.com/office/officeart/2005/8/layout/list1"/>
    <dgm:cxn modelId="{8868F818-485B-4A22-9196-53E0AF641505}" type="presParOf" srcId="{64E023EC-2486-4988-A965-DB52F10F3A80}" destId="{BD755F6E-91BA-4950-B63B-9F198FD1E8DC}" srcOrd="18" destOrd="0" presId="urn:microsoft.com/office/officeart/2005/8/layout/list1"/>
    <dgm:cxn modelId="{16CD0DD4-5435-4EFF-9CBD-C99F800985AA}" type="presParOf" srcId="{64E023EC-2486-4988-A965-DB52F10F3A80}" destId="{790389CE-DE2A-45A1-A2F9-DE92DEE4D4B4}" srcOrd="19" destOrd="0" presId="urn:microsoft.com/office/officeart/2005/8/layout/list1"/>
    <dgm:cxn modelId="{3D2AB34D-6601-4B28-9878-44DAC7822624}" type="presParOf" srcId="{64E023EC-2486-4988-A965-DB52F10F3A80}" destId="{1287D475-0469-4DB0-A449-8419A79C89AF}" srcOrd="20" destOrd="0" presId="urn:microsoft.com/office/officeart/2005/8/layout/list1"/>
    <dgm:cxn modelId="{EF9D058E-1743-4496-9984-E07C5F89A55E}" type="presParOf" srcId="{1287D475-0469-4DB0-A449-8419A79C89AF}" destId="{98795BAA-BEAA-4A59-99FD-25314523DBB6}" srcOrd="0" destOrd="0" presId="urn:microsoft.com/office/officeart/2005/8/layout/list1"/>
    <dgm:cxn modelId="{77EA5437-7A7D-4F2E-B69C-31DAF49DF201}" type="presParOf" srcId="{1287D475-0469-4DB0-A449-8419A79C89AF}" destId="{CA6FCD69-DD2A-493D-8508-DDDB6D4434AB}" srcOrd="1" destOrd="0" presId="urn:microsoft.com/office/officeart/2005/8/layout/list1"/>
    <dgm:cxn modelId="{80C4AD09-7D39-4B08-8753-DD58ABCA92A9}" type="presParOf" srcId="{64E023EC-2486-4988-A965-DB52F10F3A80}" destId="{A29558E5-7AA8-4870-9B20-FE5B7FFA4E29}" srcOrd="21" destOrd="0" presId="urn:microsoft.com/office/officeart/2005/8/layout/list1"/>
    <dgm:cxn modelId="{83044D46-4367-4CC1-BD08-17D3D2CC4F24}" type="presParOf" srcId="{64E023EC-2486-4988-A965-DB52F10F3A80}" destId="{1A988283-20FF-467B-AE89-582301FB7A6E}" srcOrd="22" destOrd="0" presId="urn:microsoft.com/office/officeart/2005/8/layout/list1"/>
    <dgm:cxn modelId="{34E0A5D8-E4C5-47CF-97B0-933DA2A62C7E}" type="presParOf" srcId="{64E023EC-2486-4988-A965-DB52F10F3A80}" destId="{0A36AC57-DD0F-4EF1-891C-75B1F181E5FC}" srcOrd="23" destOrd="0" presId="urn:microsoft.com/office/officeart/2005/8/layout/list1"/>
    <dgm:cxn modelId="{B7FAF367-75E7-4CCD-B1D9-7BBE92ABF3A3}" type="presParOf" srcId="{64E023EC-2486-4988-A965-DB52F10F3A80}" destId="{CFDF78E1-331E-4E27-A782-6D38ABEEB9BF}" srcOrd="24" destOrd="0" presId="urn:microsoft.com/office/officeart/2005/8/layout/list1"/>
    <dgm:cxn modelId="{5AF58547-2264-46F2-A33A-F7AF32FF62A5}" type="presParOf" srcId="{CFDF78E1-331E-4E27-A782-6D38ABEEB9BF}" destId="{A6FFBDB0-FFEF-439F-9FA3-D9688F7EB51C}" srcOrd="0" destOrd="0" presId="urn:microsoft.com/office/officeart/2005/8/layout/list1"/>
    <dgm:cxn modelId="{F7E0B1A6-91FC-461D-9DC9-568FE41FFBA5}" type="presParOf" srcId="{CFDF78E1-331E-4E27-A782-6D38ABEEB9BF}" destId="{E9CFADC9-55FD-4B9E-A6C4-FF56BB0B0CD9}" srcOrd="1" destOrd="0" presId="urn:microsoft.com/office/officeart/2005/8/layout/list1"/>
    <dgm:cxn modelId="{66B2FC84-EF54-46D3-AC9F-0A744DCA55DB}" type="presParOf" srcId="{64E023EC-2486-4988-A965-DB52F10F3A80}" destId="{F8B29AB8-5D33-4802-B28A-C132C6E1400F}" srcOrd="25" destOrd="0" presId="urn:microsoft.com/office/officeart/2005/8/layout/list1"/>
    <dgm:cxn modelId="{CFF99CBE-7561-4604-A5D0-154A39871B2B}" type="presParOf" srcId="{64E023EC-2486-4988-A965-DB52F10F3A80}" destId="{3D244A46-F3CA-40AB-B2EA-C6FF20A69183}"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A81B7C-9C53-4F01-91DF-7596A15EA3D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53CE866-BD0B-40ED-8002-8C49C3FDCA7E}">
      <dgm:prSet/>
      <dgm:spPr/>
      <dgm:t>
        <a:bodyPr/>
        <a:lstStyle/>
        <a:p>
          <a:pPr rtl="0"/>
          <a:r>
            <a:rPr lang="en-US" smtClean="0"/>
            <a:t>Open jDeveloper</a:t>
          </a:r>
          <a:endParaRPr lang="en-US"/>
        </a:p>
      </dgm:t>
    </dgm:pt>
    <dgm:pt modelId="{435F7058-8E7C-47F6-A793-F10735711B65}" type="parTrans" cxnId="{9CCAB9E7-F6C0-4275-8885-F7AC5DFC6987}">
      <dgm:prSet/>
      <dgm:spPr/>
      <dgm:t>
        <a:bodyPr/>
        <a:lstStyle/>
        <a:p>
          <a:endParaRPr lang="en-US"/>
        </a:p>
      </dgm:t>
    </dgm:pt>
    <dgm:pt modelId="{8EAD1BB8-32C5-4947-9238-E61D315FC56C}" type="sibTrans" cxnId="{9CCAB9E7-F6C0-4275-8885-F7AC5DFC6987}">
      <dgm:prSet/>
      <dgm:spPr/>
      <dgm:t>
        <a:bodyPr/>
        <a:lstStyle/>
        <a:p>
          <a:endParaRPr lang="en-US"/>
        </a:p>
      </dgm:t>
    </dgm:pt>
    <dgm:pt modelId="{DD7B5C55-3B59-4383-8F49-5C82D66C2041}">
      <dgm:prSet/>
      <dgm:spPr/>
      <dgm:t>
        <a:bodyPr/>
        <a:lstStyle/>
        <a:p>
          <a:pPr rtl="0"/>
          <a:r>
            <a:rPr lang="en-US" smtClean="0"/>
            <a:t>File </a:t>
          </a:r>
          <a:r>
            <a:rPr lang="en-US" smtClean="0">
              <a:sym typeface="Wingdings" panose="05000000000000000000" pitchFamily="2" charset="2"/>
            </a:rPr>
            <a:t></a:t>
          </a:r>
          <a:r>
            <a:rPr lang="en-US" smtClean="0"/>
            <a:t> Application </a:t>
          </a:r>
          <a:r>
            <a:rPr lang="en-US" smtClean="0">
              <a:sym typeface="Wingdings" panose="05000000000000000000" pitchFamily="2" charset="2"/>
            </a:rPr>
            <a:t></a:t>
          </a:r>
          <a:r>
            <a:rPr lang="en-US" smtClean="0"/>
            <a:t> New </a:t>
          </a:r>
          <a:r>
            <a:rPr lang="en-US" smtClean="0">
              <a:sym typeface="Wingdings" panose="05000000000000000000" pitchFamily="2" charset="2"/>
            </a:rPr>
            <a:t></a:t>
          </a:r>
          <a:r>
            <a:rPr lang="en-US" smtClean="0"/>
            <a:t> Mobile Application Framework Application</a:t>
          </a:r>
          <a:endParaRPr lang="en-US"/>
        </a:p>
      </dgm:t>
    </dgm:pt>
    <dgm:pt modelId="{77B56062-573A-4D08-9AF6-2313CD89C834}" type="parTrans" cxnId="{DFCF0ABC-04E9-49B4-850E-B79AC9CEE7FB}">
      <dgm:prSet/>
      <dgm:spPr/>
      <dgm:t>
        <a:bodyPr/>
        <a:lstStyle/>
        <a:p>
          <a:endParaRPr lang="en-US"/>
        </a:p>
      </dgm:t>
    </dgm:pt>
    <dgm:pt modelId="{7670873D-8F85-4311-8E4B-24B54542A4E9}" type="sibTrans" cxnId="{DFCF0ABC-04E9-49B4-850E-B79AC9CEE7FB}">
      <dgm:prSet/>
      <dgm:spPr/>
      <dgm:t>
        <a:bodyPr/>
        <a:lstStyle/>
        <a:p>
          <a:endParaRPr lang="en-US"/>
        </a:p>
      </dgm:t>
    </dgm:pt>
    <dgm:pt modelId="{33DCB7B7-C594-481F-B903-9BDF9CD4DC17}">
      <dgm:prSet/>
      <dgm:spPr/>
      <dgm:t>
        <a:bodyPr/>
        <a:lstStyle/>
        <a:p>
          <a:pPr rtl="0"/>
          <a:r>
            <a:rPr lang="en-US" smtClean="0"/>
            <a:t>Click on OK</a:t>
          </a:r>
          <a:endParaRPr lang="en-US"/>
        </a:p>
      </dgm:t>
    </dgm:pt>
    <dgm:pt modelId="{C65BD4E3-2742-4706-9778-81ED11F33A1C}" type="parTrans" cxnId="{77E451F7-14D8-4F74-8176-2FA9542DC7CC}">
      <dgm:prSet/>
      <dgm:spPr/>
      <dgm:t>
        <a:bodyPr/>
        <a:lstStyle/>
        <a:p>
          <a:endParaRPr lang="en-US"/>
        </a:p>
      </dgm:t>
    </dgm:pt>
    <dgm:pt modelId="{50DF0103-BBB3-4426-B8C0-19CF1E743C04}" type="sibTrans" cxnId="{77E451F7-14D8-4F74-8176-2FA9542DC7CC}">
      <dgm:prSet/>
      <dgm:spPr/>
      <dgm:t>
        <a:bodyPr/>
        <a:lstStyle/>
        <a:p>
          <a:endParaRPr lang="en-US"/>
        </a:p>
      </dgm:t>
    </dgm:pt>
    <dgm:pt modelId="{437BB173-42A4-4B25-97C2-599C12142717}">
      <dgm:prSet/>
      <dgm:spPr/>
      <dgm:t>
        <a:bodyPr/>
        <a:lstStyle/>
        <a:p>
          <a:pPr rtl="0"/>
          <a:r>
            <a:rPr lang="en-US" smtClean="0"/>
            <a:t>Two projects (ApplicationController and ViewController) </a:t>
          </a:r>
          <a:endParaRPr lang="en-US"/>
        </a:p>
      </dgm:t>
    </dgm:pt>
    <dgm:pt modelId="{FF96B616-4F76-4E1C-8F81-52811B0DDDBC}" type="parTrans" cxnId="{713D991A-9225-4849-82C1-D8842FF24891}">
      <dgm:prSet/>
      <dgm:spPr/>
      <dgm:t>
        <a:bodyPr/>
        <a:lstStyle/>
        <a:p>
          <a:endParaRPr lang="en-US"/>
        </a:p>
      </dgm:t>
    </dgm:pt>
    <dgm:pt modelId="{5FDA2925-110E-4601-B56C-A451BBA4EAB0}" type="sibTrans" cxnId="{713D991A-9225-4849-82C1-D8842FF24891}">
      <dgm:prSet/>
      <dgm:spPr/>
      <dgm:t>
        <a:bodyPr/>
        <a:lstStyle/>
        <a:p>
          <a:endParaRPr lang="en-US"/>
        </a:p>
      </dgm:t>
    </dgm:pt>
    <dgm:pt modelId="{2A244E56-8B81-44E8-9204-9C85BBB30ADF}">
      <dgm:prSet/>
      <dgm:spPr/>
      <dgm:t>
        <a:bodyPr/>
        <a:lstStyle/>
        <a:p>
          <a:pPr rtl="0"/>
          <a:r>
            <a:rPr lang="en-US" smtClean="0"/>
            <a:t>Two data controls (ApplicationFeatures and DeviceFeatures).</a:t>
          </a:r>
          <a:endParaRPr lang="en-US"/>
        </a:p>
      </dgm:t>
    </dgm:pt>
    <dgm:pt modelId="{8E472A53-6C14-4652-ADBF-98A003FBA17D}" type="parTrans" cxnId="{FA0A58B9-90C0-43CB-8E71-95DDE604B4A0}">
      <dgm:prSet/>
      <dgm:spPr/>
      <dgm:t>
        <a:bodyPr/>
        <a:lstStyle/>
        <a:p>
          <a:endParaRPr lang="en-US"/>
        </a:p>
      </dgm:t>
    </dgm:pt>
    <dgm:pt modelId="{DA66810F-E565-420A-B6D1-A92B91DF52A3}" type="sibTrans" cxnId="{FA0A58B9-90C0-43CB-8E71-95DDE604B4A0}">
      <dgm:prSet/>
      <dgm:spPr/>
      <dgm:t>
        <a:bodyPr/>
        <a:lstStyle/>
        <a:p>
          <a:endParaRPr lang="en-US"/>
        </a:p>
      </dgm:t>
    </dgm:pt>
    <dgm:pt modelId="{84CFD026-ABCC-42D4-AA79-1D40E0D37C1F}">
      <dgm:prSet/>
      <dgm:spPr/>
      <dgm:t>
        <a:bodyPr/>
        <a:lstStyle/>
        <a:p>
          <a:pPr rtl="0"/>
          <a:r>
            <a:rPr lang="en-US" smtClean="0"/>
            <a:t>ViewController </a:t>
          </a:r>
          <a:r>
            <a:rPr lang="en-US" smtClean="0">
              <a:sym typeface="Wingdings" panose="05000000000000000000" pitchFamily="2" charset="2"/>
            </a:rPr>
            <a:t></a:t>
          </a:r>
          <a:r>
            <a:rPr lang="en-US" smtClean="0"/>
            <a:t> Opens maf-features.xml file </a:t>
          </a:r>
          <a:endParaRPr lang="en-US"/>
        </a:p>
      </dgm:t>
    </dgm:pt>
    <dgm:pt modelId="{5C0D2B93-12A2-4A86-A858-C699E87DCA47}" type="parTrans" cxnId="{9D7D8793-2CD4-4BBE-BE27-566AF59BB5EC}">
      <dgm:prSet/>
      <dgm:spPr/>
      <dgm:t>
        <a:bodyPr/>
        <a:lstStyle/>
        <a:p>
          <a:endParaRPr lang="en-US"/>
        </a:p>
      </dgm:t>
    </dgm:pt>
    <dgm:pt modelId="{DCE0296A-1699-4314-9B98-5DE8365F0417}" type="sibTrans" cxnId="{9D7D8793-2CD4-4BBE-BE27-566AF59BB5EC}">
      <dgm:prSet/>
      <dgm:spPr/>
      <dgm:t>
        <a:bodyPr/>
        <a:lstStyle/>
        <a:p>
          <a:endParaRPr lang="en-US"/>
        </a:p>
      </dgm:t>
    </dgm:pt>
    <dgm:pt modelId="{00654B0A-5BE3-40D1-9F9F-AE574621F442}">
      <dgm:prSet/>
      <dgm:spPr/>
      <dgm:t>
        <a:bodyPr/>
        <a:lstStyle/>
        <a:p>
          <a:pPr rtl="0"/>
          <a:r>
            <a:rPr lang="en-US" smtClean="0"/>
            <a:t>Add application features</a:t>
          </a:r>
          <a:endParaRPr lang="en-US"/>
        </a:p>
      </dgm:t>
    </dgm:pt>
    <dgm:pt modelId="{30811D66-3107-4937-AB27-98A89CB02EA7}" type="parTrans" cxnId="{86DA74C3-EA34-4CA6-B4D5-E617396C720E}">
      <dgm:prSet/>
      <dgm:spPr/>
      <dgm:t>
        <a:bodyPr/>
        <a:lstStyle/>
        <a:p>
          <a:endParaRPr lang="en-US"/>
        </a:p>
      </dgm:t>
    </dgm:pt>
    <dgm:pt modelId="{39B49776-7316-44D0-92C8-1C8A60B4F626}" type="sibTrans" cxnId="{86DA74C3-EA34-4CA6-B4D5-E617396C720E}">
      <dgm:prSet/>
      <dgm:spPr/>
      <dgm:t>
        <a:bodyPr/>
        <a:lstStyle/>
        <a:p>
          <a:endParaRPr lang="en-US"/>
        </a:p>
      </dgm:t>
    </dgm:pt>
    <dgm:pt modelId="{3A85687A-578E-4AFB-A128-32795DB5262B}" type="pres">
      <dgm:prSet presAssocID="{D0A81B7C-9C53-4F01-91DF-7596A15EA3DC}" presName="Name0" presStyleCnt="0">
        <dgm:presLayoutVars>
          <dgm:dir/>
          <dgm:resizeHandles val="exact"/>
        </dgm:presLayoutVars>
      </dgm:prSet>
      <dgm:spPr/>
      <dgm:t>
        <a:bodyPr/>
        <a:lstStyle/>
        <a:p>
          <a:endParaRPr lang="en-US"/>
        </a:p>
      </dgm:t>
    </dgm:pt>
    <dgm:pt modelId="{6A36A8E5-DD84-467C-BA95-79D97808F114}" type="pres">
      <dgm:prSet presAssocID="{453CE866-BD0B-40ED-8002-8C49C3FDCA7E}" presName="node" presStyleLbl="node1" presStyleIdx="0" presStyleCnt="7" custScaleY="202735">
        <dgm:presLayoutVars>
          <dgm:bulletEnabled val="1"/>
        </dgm:presLayoutVars>
      </dgm:prSet>
      <dgm:spPr/>
      <dgm:t>
        <a:bodyPr/>
        <a:lstStyle/>
        <a:p>
          <a:endParaRPr lang="en-US"/>
        </a:p>
      </dgm:t>
    </dgm:pt>
    <dgm:pt modelId="{6C7C8114-7ADD-4F8B-B243-E327E370BCD3}" type="pres">
      <dgm:prSet presAssocID="{8EAD1BB8-32C5-4947-9238-E61D315FC56C}" presName="sibTrans" presStyleLbl="sibTrans2D1" presStyleIdx="0" presStyleCnt="6"/>
      <dgm:spPr/>
      <dgm:t>
        <a:bodyPr/>
        <a:lstStyle/>
        <a:p>
          <a:endParaRPr lang="en-US"/>
        </a:p>
      </dgm:t>
    </dgm:pt>
    <dgm:pt modelId="{94CB879D-54F7-4F05-AC5E-022BACE917CD}" type="pres">
      <dgm:prSet presAssocID="{8EAD1BB8-32C5-4947-9238-E61D315FC56C}" presName="connectorText" presStyleLbl="sibTrans2D1" presStyleIdx="0" presStyleCnt="6"/>
      <dgm:spPr/>
      <dgm:t>
        <a:bodyPr/>
        <a:lstStyle/>
        <a:p>
          <a:endParaRPr lang="en-US"/>
        </a:p>
      </dgm:t>
    </dgm:pt>
    <dgm:pt modelId="{593BD709-EF8D-4D0E-926D-F7E473131319}" type="pres">
      <dgm:prSet presAssocID="{DD7B5C55-3B59-4383-8F49-5C82D66C2041}" presName="node" presStyleLbl="node1" presStyleIdx="1" presStyleCnt="7" custScaleY="202735">
        <dgm:presLayoutVars>
          <dgm:bulletEnabled val="1"/>
        </dgm:presLayoutVars>
      </dgm:prSet>
      <dgm:spPr/>
      <dgm:t>
        <a:bodyPr/>
        <a:lstStyle/>
        <a:p>
          <a:endParaRPr lang="en-US"/>
        </a:p>
      </dgm:t>
    </dgm:pt>
    <dgm:pt modelId="{CC23B80A-CE27-4B0A-863E-AEBD5D3D6689}" type="pres">
      <dgm:prSet presAssocID="{7670873D-8F85-4311-8E4B-24B54542A4E9}" presName="sibTrans" presStyleLbl="sibTrans2D1" presStyleIdx="1" presStyleCnt="6"/>
      <dgm:spPr/>
      <dgm:t>
        <a:bodyPr/>
        <a:lstStyle/>
        <a:p>
          <a:endParaRPr lang="en-US"/>
        </a:p>
      </dgm:t>
    </dgm:pt>
    <dgm:pt modelId="{1CBF3A01-BA39-4A28-A56B-779F5BA4E39E}" type="pres">
      <dgm:prSet presAssocID="{7670873D-8F85-4311-8E4B-24B54542A4E9}" presName="connectorText" presStyleLbl="sibTrans2D1" presStyleIdx="1" presStyleCnt="6"/>
      <dgm:spPr/>
      <dgm:t>
        <a:bodyPr/>
        <a:lstStyle/>
        <a:p>
          <a:endParaRPr lang="en-US"/>
        </a:p>
      </dgm:t>
    </dgm:pt>
    <dgm:pt modelId="{A55AE738-1F4B-4F80-8F12-178D14EACD89}" type="pres">
      <dgm:prSet presAssocID="{33DCB7B7-C594-481F-B903-9BDF9CD4DC17}" presName="node" presStyleLbl="node1" presStyleIdx="2" presStyleCnt="7" custScaleY="202735">
        <dgm:presLayoutVars>
          <dgm:bulletEnabled val="1"/>
        </dgm:presLayoutVars>
      </dgm:prSet>
      <dgm:spPr/>
      <dgm:t>
        <a:bodyPr/>
        <a:lstStyle/>
        <a:p>
          <a:endParaRPr lang="en-US"/>
        </a:p>
      </dgm:t>
    </dgm:pt>
    <dgm:pt modelId="{C00B8026-C90C-4F5F-B650-FA91860504F0}" type="pres">
      <dgm:prSet presAssocID="{50DF0103-BBB3-4426-B8C0-19CF1E743C04}" presName="sibTrans" presStyleLbl="sibTrans2D1" presStyleIdx="2" presStyleCnt="6"/>
      <dgm:spPr/>
      <dgm:t>
        <a:bodyPr/>
        <a:lstStyle/>
        <a:p>
          <a:endParaRPr lang="en-US"/>
        </a:p>
      </dgm:t>
    </dgm:pt>
    <dgm:pt modelId="{A9F0CD91-3C48-4993-A40E-3321A06E9DED}" type="pres">
      <dgm:prSet presAssocID="{50DF0103-BBB3-4426-B8C0-19CF1E743C04}" presName="connectorText" presStyleLbl="sibTrans2D1" presStyleIdx="2" presStyleCnt="6"/>
      <dgm:spPr/>
      <dgm:t>
        <a:bodyPr/>
        <a:lstStyle/>
        <a:p>
          <a:endParaRPr lang="en-US"/>
        </a:p>
      </dgm:t>
    </dgm:pt>
    <dgm:pt modelId="{929C4BBE-4858-4F54-8E3F-03A63C4C251F}" type="pres">
      <dgm:prSet presAssocID="{437BB173-42A4-4B25-97C2-599C12142717}" presName="node" presStyleLbl="node1" presStyleIdx="3" presStyleCnt="7" custScaleY="202735">
        <dgm:presLayoutVars>
          <dgm:bulletEnabled val="1"/>
        </dgm:presLayoutVars>
      </dgm:prSet>
      <dgm:spPr/>
      <dgm:t>
        <a:bodyPr/>
        <a:lstStyle/>
        <a:p>
          <a:endParaRPr lang="en-US"/>
        </a:p>
      </dgm:t>
    </dgm:pt>
    <dgm:pt modelId="{FB5CBE91-7A58-495A-B236-54829E2C387C}" type="pres">
      <dgm:prSet presAssocID="{5FDA2925-110E-4601-B56C-A451BBA4EAB0}" presName="sibTrans" presStyleLbl="sibTrans2D1" presStyleIdx="3" presStyleCnt="6"/>
      <dgm:spPr/>
      <dgm:t>
        <a:bodyPr/>
        <a:lstStyle/>
        <a:p>
          <a:endParaRPr lang="en-US"/>
        </a:p>
      </dgm:t>
    </dgm:pt>
    <dgm:pt modelId="{3FE5A8E2-B2C4-42E4-B74F-82693BC3A1F4}" type="pres">
      <dgm:prSet presAssocID="{5FDA2925-110E-4601-B56C-A451BBA4EAB0}" presName="connectorText" presStyleLbl="sibTrans2D1" presStyleIdx="3" presStyleCnt="6"/>
      <dgm:spPr/>
      <dgm:t>
        <a:bodyPr/>
        <a:lstStyle/>
        <a:p>
          <a:endParaRPr lang="en-US"/>
        </a:p>
      </dgm:t>
    </dgm:pt>
    <dgm:pt modelId="{D25EBE65-652C-420D-B524-A6EC29011BDD}" type="pres">
      <dgm:prSet presAssocID="{2A244E56-8B81-44E8-9204-9C85BBB30ADF}" presName="node" presStyleLbl="node1" presStyleIdx="4" presStyleCnt="7" custScaleY="202735">
        <dgm:presLayoutVars>
          <dgm:bulletEnabled val="1"/>
        </dgm:presLayoutVars>
      </dgm:prSet>
      <dgm:spPr/>
      <dgm:t>
        <a:bodyPr/>
        <a:lstStyle/>
        <a:p>
          <a:endParaRPr lang="en-US"/>
        </a:p>
      </dgm:t>
    </dgm:pt>
    <dgm:pt modelId="{69B4D3E3-7D40-42D7-9A8D-2573CDFCB5E1}" type="pres">
      <dgm:prSet presAssocID="{DA66810F-E565-420A-B6D1-A92B91DF52A3}" presName="sibTrans" presStyleLbl="sibTrans2D1" presStyleIdx="4" presStyleCnt="6"/>
      <dgm:spPr/>
      <dgm:t>
        <a:bodyPr/>
        <a:lstStyle/>
        <a:p>
          <a:endParaRPr lang="en-US"/>
        </a:p>
      </dgm:t>
    </dgm:pt>
    <dgm:pt modelId="{E6F72BC8-85AD-49E8-94EE-D2C3C9D1EC7F}" type="pres">
      <dgm:prSet presAssocID="{DA66810F-E565-420A-B6D1-A92B91DF52A3}" presName="connectorText" presStyleLbl="sibTrans2D1" presStyleIdx="4" presStyleCnt="6"/>
      <dgm:spPr/>
      <dgm:t>
        <a:bodyPr/>
        <a:lstStyle/>
        <a:p>
          <a:endParaRPr lang="en-US"/>
        </a:p>
      </dgm:t>
    </dgm:pt>
    <dgm:pt modelId="{DD929E1B-BAF8-4315-A3BC-86761AF82876}" type="pres">
      <dgm:prSet presAssocID="{84CFD026-ABCC-42D4-AA79-1D40E0D37C1F}" presName="node" presStyleLbl="node1" presStyleIdx="5" presStyleCnt="7" custScaleY="202735">
        <dgm:presLayoutVars>
          <dgm:bulletEnabled val="1"/>
        </dgm:presLayoutVars>
      </dgm:prSet>
      <dgm:spPr/>
      <dgm:t>
        <a:bodyPr/>
        <a:lstStyle/>
        <a:p>
          <a:endParaRPr lang="en-US"/>
        </a:p>
      </dgm:t>
    </dgm:pt>
    <dgm:pt modelId="{2648B7DF-6659-4BB1-A455-35301C0A3A31}" type="pres">
      <dgm:prSet presAssocID="{DCE0296A-1699-4314-9B98-5DE8365F0417}" presName="sibTrans" presStyleLbl="sibTrans2D1" presStyleIdx="5" presStyleCnt="6"/>
      <dgm:spPr/>
      <dgm:t>
        <a:bodyPr/>
        <a:lstStyle/>
        <a:p>
          <a:endParaRPr lang="en-US"/>
        </a:p>
      </dgm:t>
    </dgm:pt>
    <dgm:pt modelId="{4EA5AD0D-7D72-4CEA-872A-79CB06936852}" type="pres">
      <dgm:prSet presAssocID="{DCE0296A-1699-4314-9B98-5DE8365F0417}" presName="connectorText" presStyleLbl="sibTrans2D1" presStyleIdx="5" presStyleCnt="6"/>
      <dgm:spPr/>
      <dgm:t>
        <a:bodyPr/>
        <a:lstStyle/>
        <a:p>
          <a:endParaRPr lang="en-US"/>
        </a:p>
      </dgm:t>
    </dgm:pt>
    <dgm:pt modelId="{A16F8DBE-F9D0-448F-90D9-F7C97C803954}" type="pres">
      <dgm:prSet presAssocID="{00654B0A-5BE3-40D1-9F9F-AE574621F442}" presName="node" presStyleLbl="node1" presStyleIdx="6" presStyleCnt="7" custScaleY="202735">
        <dgm:presLayoutVars>
          <dgm:bulletEnabled val="1"/>
        </dgm:presLayoutVars>
      </dgm:prSet>
      <dgm:spPr/>
      <dgm:t>
        <a:bodyPr/>
        <a:lstStyle/>
        <a:p>
          <a:endParaRPr lang="en-US"/>
        </a:p>
      </dgm:t>
    </dgm:pt>
  </dgm:ptLst>
  <dgm:cxnLst>
    <dgm:cxn modelId="{89AE555B-5D9F-4325-AA82-5CDCBA5BA7DA}" type="presOf" srcId="{437BB173-42A4-4B25-97C2-599C12142717}" destId="{929C4BBE-4858-4F54-8E3F-03A63C4C251F}" srcOrd="0" destOrd="0" presId="urn:microsoft.com/office/officeart/2005/8/layout/process1"/>
    <dgm:cxn modelId="{5B39F732-F0B9-4F3D-8D07-F5A642893BA6}" type="presOf" srcId="{7670873D-8F85-4311-8E4B-24B54542A4E9}" destId="{CC23B80A-CE27-4B0A-863E-AEBD5D3D6689}" srcOrd="0" destOrd="0" presId="urn:microsoft.com/office/officeart/2005/8/layout/process1"/>
    <dgm:cxn modelId="{8E5EA5E2-E341-4F61-8150-957A786AB84D}" type="presOf" srcId="{2A244E56-8B81-44E8-9204-9C85BBB30ADF}" destId="{D25EBE65-652C-420D-B524-A6EC29011BDD}" srcOrd="0" destOrd="0" presId="urn:microsoft.com/office/officeart/2005/8/layout/process1"/>
    <dgm:cxn modelId="{0B11044E-D46A-4EF0-9F45-D149E2A10963}" type="presOf" srcId="{84CFD026-ABCC-42D4-AA79-1D40E0D37C1F}" destId="{DD929E1B-BAF8-4315-A3BC-86761AF82876}" srcOrd="0" destOrd="0" presId="urn:microsoft.com/office/officeart/2005/8/layout/process1"/>
    <dgm:cxn modelId="{9CCAB9E7-F6C0-4275-8885-F7AC5DFC6987}" srcId="{D0A81B7C-9C53-4F01-91DF-7596A15EA3DC}" destId="{453CE866-BD0B-40ED-8002-8C49C3FDCA7E}" srcOrd="0" destOrd="0" parTransId="{435F7058-8E7C-47F6-A793-F10735711B65}" sibTransId="{8EAD1BB8-32C5-4947-9238-E61D315FC56C}"/>
    <dgm:cxn modelId="{F154C06F-31AE-4A10-B70D-E99C00A5EB2A}" type="presOf" srcId="{33DCB7B7-C594-481F-B903-9BDF9CD4DC17}" destId="{A55AE738-1F4B-4F80-8F12-178D14EACD89}" srcOrd="0" destOrd="0" presId="urn:microsoft.com/office/officeart/2005/8/layout/process1"/>
    <dgm:cxn modelId="{15EDB878-BB95-4B7F-99AA-7DF25C9CC50B}" type="presOf" srcId="{DCE0296A-1699-4314-9B98-5DE8365F0417}" destId="{4EA5AD0D-7D72-4CEA-872A-79CB06936852}" srcOrd="1" destOrd="0" presId="urn:microsoft.com/office/officeart/2005/8/layout/process1"/>
    <dgm:cxn modelId="{F42AFDD6-41F9-4D67-9FF8-5CF20B06C427}" type="presOf" srcId="{DD7B5C55-3B59-4383-8F49-5C82D66C2041}" destId="{593BD709-EF8D-4D0E-926D-F7E473131319}" srcOrd="0" destOrd="0" presId="urn:microsoft.com/office/officeart/2005/8/layout/process1"/>
    <dgm:cxn modelId="{2DDF8FFC-FE67-4971-A932-BDD49894AF47}" type="presOf" srcId="{453CE866-BD0B-40ED-8002-8C49C3FDCA7E}" destId="{6A36A8E5-DD84-467C-BA95-79D97808F114}" srcOrd="0" destOrd="0" presId="urn:microsoft.com/office/officeart/2005/8/layout/process1"/>
    <dgm:cxn modelId="{D980C635-BED5-4E49-9BE4-007A86C97D0B}" type="presOf" srcId="{DCE0296A-1699-4314-9B98-5DE8365F0417}" destId="{2648B7DF-6659-4BB1-A455-35301C0A3A31}" srcOrd="0" destOrd="0" presId="urn:microsoft.com/office/officeart/2005/8/layout/process1"/>
    <dgm:cxn modelId="{8CB45DDA-DAD7-450E-8212-25F632248B32}" type="presOf" srcId="{5FDA2925-110E-4601-B56C-A451BBA4EAB0}" destId="{3FE5A8E2-B2C4-42E4-B74F-82693BC3A1F4}" srcOrd="1" destOrd="0" presId="urn:microsoft.com/office/officeart/2005/8/layout/process1"/>
    <dgm:cxn modelId="{9D7D8793-2CD4-4BBE-BE27-566AF59BB5EC}" srcId="{D0A81B7C-9C53-4F01-91DF-7596A15EA3DC}" destId="{84CFD026-ABCC-42D4-AA79-1D40E0D37C1F}" srcOrd="5" destOrd="0" parTransId="{5C0D2B93-12A2-4A86-A858-C699E87DCA47}" sibTransId="{DCE0296A-1699-4314-9B98-5DE8365F0417}"/>
    <dgm:cxn modelId="{77E451F7-14D8-4F74-8176-2FA9542DC7CC}" srcId="{D0A81B7C-9C53-4F01-91DF-7596A15EA3DC}" destId="{33DCB7B7-C594-481F-B903-9BDF9CD4DC17}" srcOrd="2" destOrd="0" parTransId="{C65BD4E3-2742-4706-9778-81ED11F33A1C}" sibTransId="{50DF0103-BBB3-4426-B8C0-19CF1E743C04}"/>
    <dgm:cxn modelId="{DE11F61D-836E-4030-8791-B6E7CAFAF8F3}" type="presOf" srcId="{DA66810F-E565-420A-B6D1-A92B91DF52A3}" destId="{69B4D3E3-7D40-42D7-9A8D-2573CDFCB5E1}" srcOrd="0" destOrd="0" presId="urn:microsoft.com/office/officeart/2005/8/layout/process1"/>
    <dgm:cxn modelId="{9D9FA645-82FD-425B-A14A-657CCDC2A0DC}" type="presOf" srcId="{DA66810F-E565-420A-B6D1-A92B91DF52A3}" destId="{E6F72BC8-85AD-49E8-94EE-D2C3C9D1EC7F}" srcOrd="1" destOrd="0" presId="urn:microsoft.com/office/officeart/2005/8/layout/process1"/>
    <dgm:cxn modelId="{FA0A58B9-90C0-43CB-8E71-95DDE604B4A0}" srcId="{D0A81B7C-9C53-4F01-91DF-7596A15EA3DC}" destId="{2A244E56-8B81-44E8-9204-9C85BBB30ADF}" srcOrd="4" destOrd="0" parTransId="{8E472A53-6C14-4652-ADBF-98A003FBA17D}" sibTransId="{DA66810F-E565-420A-B6D1-A92B91DF52A3}"/>
    <dgm:cxn modelId="{DFCF0ABC-04E9-49B4-850E-B79AC9CEE7FB}" srcId="{D0A81B7C-9C53-4F01-91DF-7596A15EA3DC}" destId="{DD7B5C55-3B59-4383-8F49-5C82D66C2041}" srcOrd="1" destOrd="0" parTransId="{77B56062-573A-4D08-9AF6-2313CD89C834}" sibTransId="{7670873D-8F85-4311-8E4B-24B54542A4E9}"/>
    <dgm:cxn modelId="{F5FFC2E7-7E61-4A65-B1A8-3B2E3F7ADB28}" type="presOf" srcId="{D0A81B7C-9C53-4F01-91DF-7596A15EA3DC}" destId="{3A85687A-578E-4AFB-A128-32795DB5262B}" srcOrd="0" destOrd="0" presId="urn:microsoft.com/office/officeart/2005/8/layout/process1"/>
    <dgm:cxn modelId="{86DA74C3-EA34-4CA6-B4D5-E617396C720E}" srcId="{D0A81B7C-9C53-4F01-91DF-7596A15EA3DC}" destId="{00654B0A-5BE3-40D1-9F9F-AE574621F442}" srcOrd="6" destOrd="0" parTransId="{30811D66-3107-4937-AB27-98A89CB02EA7}" sibTransId="{39B49776-7316-44D0-92C8-1C8A60B4F626}"/>
    <dgm:cxn modelId="{AE38B7ED-C915-4FAD-981A-CAD28B138137}" type="presOf" srcId="{8EAD1BB8-32C5-4947-9238-E61D315FC56C}" destId="{94CB879D-54F7-4F05-AC5E-022BACE917CD}" srcOrd="1" destOrd="0" presId="urn:microsoft.com/office/officeart/2005/8/layout/process1"/>
    <dgm:cxn modelId="{74495C10-AF18-4842-9D10-B9DF710CF0B7}" type="presOf" srcId="{5FDA2925-110E-4601-B56C-A451BBA4EAB0}" destId="{FB5CBE91-7A58-495A-B236-54829E2C387C}" srcOrd="0" destOrd="0" presId="urn:microsoft.com/office/officeart/2005/8/layout/process1"/>
    <dgm:cxn modelId="{0C9C0521-D789-4E07-9D8E-14833829FDC0}" type="presOf" srcId="{00654B0A-5BE3-40D1-9F9F-AE574621F442}" destId="{A16F8DBE-F9D0-448F-90D9-F7C97C803954}" srcOrd="0" destOrd="0" presId="urn:microsoft.com/office/officeart/2005/8/layout/process1"/>
    <dgm:cxn modelId="{82A71044-9CB1-4B8B-A1EA-00012639A6ED}" type="presOf" srcId="{7670873D-8F85-4311-8E4B-24B54542A4E9}" destId="{1CBF3A01-BA39-4A28-A56B-779F5BA4E39E}" srcOrd="1" destOrd="0" presId="urn:microsoft.com/office/officeart/2005/8/layout/process1"/>
    <dgm:cxn modelId="{713D991A-9225-4849-82C1-D8842FF24891}" srcId="{D0A81B7C-9C53-4F01-91DF-7596A15EA3DC}" destId="{437BB173-42A4-4B25-97C2-599C12142717}" srcOrd="3" destOrd="0" parTransId="{FF96B616-4F76-4E1C-8F81-52811B0DDDBC}" sibTransId="{5FDA2925-110E-4601-B56C-A451BBA4EAB0}"/>
    <dgm:cxn modelId="{ADE59531-6004-4367-805C-3BC6325FE067}" type="presOf" srcId="{50DF0103-BBB3-4426-B8C0-19CF1E743C04}" destId="{A9F0CD91-3C48-4993-A40E-3321A06E9DED}" srcOrd="1" destOrd="0" presId="urn:microsoft.com/office/officeart/2005/8/layout/process1"/>
    <dgm:cxn modelId="{F98E23A7-0733-41C2-BCC8-E14BECD3044E}" type="presOf" srcId="{50DF0103-BBB3-4426-B8C0-19CF1E743C04}" destId="{C00B8026-C90C-4F5F-B650-FA91860504F0}" srcOrd="0" destOrd="0" presId="urn:microsoft.com/office/officeart/2005/8/layout/process1"/>
    <dgm:cxn modelId="{308F28B2-9FB0-4514-8713-12856567F528}" type="presOf" srcId="{8EAD1BB8-32C5-4947-9238-E61D315FC56C}" destId="{6C7C8114-7ADD-4F8B-B243-E327E370BCD3}" srcOrd="0" destOrd="0" presId="urn:microsoft.com/office/officeart/2005/8/layout/process1"/>
    <dgm:cxn modelId="{30EC9727-F488-4AB1-BEAF-D4D839BBE31A}" type="presParOf" srcId="{3A85687A-578E-4AFB-A128-32795DB5262B}" destId="{6A36A8E5-DD84-467C-BA95-79D97808F114}" srcOrd="0" destOrd="0" presId="urn:microsoft.com/office/officeart/2005/8/layout/process1"/>
    <dgm:cxn modelId="{37BC8E13-8C1E-466D-945D-EE7EC66AEBE2}" type="presParOf" srcId="{3A85687A-578E-4AFB-A128-32795DB5262B}" destId="{6C7C8114-7ADD-4F8B-B243-E327E370BCD3}" srcOrd="1" destOrd="0" presId="urn:microsoft.com/office/officeart/2005/8/layout/process1"/>
    <dgm:cxn modelId="{E68B907B-0FB1-4D90-9A09-77B71C036B71}" type="presParOf" srcId="{6C7C8114-7ADD-4F8B-B243-E327E370BCD3}" destId="{94CB879D-54F7-4F05-AC5E-022BACE917CD}" srcOrd="0" destOrd="0" presId="urn:microsoft.com/office/officeart/2005/8/layout/process1"/>
    <dgm:cxn modelId="{57C5642F-719B-4D89-BC12-C9B0C4B065F3}" type="presParOf" srcId="{3A85687A-578E-4AFB-A128-32795DB5262B}" destId="{593BD709-EF8D-4D0E-926D-F7E473131319}" srcOrd="2" destOrd="0" presId="urn:microsoft.com/office/officeart/2005/8/layout/process1"/>
    <dgm:cxn modelId="{3DAC3598-5D0C-4D8C-A6C5-E8D579FEA759}" type="presParOf" srcId="{3A85687A-578E-4AFB-A128-32795DB5262B}" destId="{CC23B80A-CE27-4B0A-863E-AEBD5D3D6689}" srcOrd="3" destOrd="0" presId="urn:microsoft.com/office/officeart/2005/8/layout/process1"/>
    <dgm:cxn modelId="{BEDD9BB1-3233-49AC-906A-1D22A29F299D}" type="presParOf" srcId="{CC23B80A-CE27-4B0A-863E-AEBD5D3D6689}" destId="{1CBF3A01-BA39-4A28-A56B-779F5BA4E39E}" srcOrd="0" destOrd="0" presId="urn:microsoft.com/office/officeart/2005/8/layout/process1"/>
    <dgm:cxn modelId="{8AD46CCE-7E00-4B9E-A8EA-59F979B22F6B}" type="presParOf" srcId="{3A85687A-578E-4AFB-A128-32795DB5262B}" destId="{A55AE738-1F4B-4F80-8F12-178D14EACD89}" srcOrd="4" destOrd="0" presId="urn:microsoft.com/office/officeart/2005/8/layout/process1"/>
    <dgm:cxn modelId="{D2DD2247-39A9-4F22-8D5A-73BDF3CFAC71}" type="presParOf" srcId="{3A85687A-578E-4AFB-A128-32795DB5262B}" destId="{C00B8026-C90C-4F5F-B650-FA91860504F0}" srcOrd="5" destOrd="0" presId="urn:microsoft.com/office/officeart/2005/8/layout/process1"/>
    <dgm:cxn modelId="{108BABB7-E78E-40D1-8530-609998AF27E9}" type="presParOf" srcId="{C00B8026-C90C-4F5F-B650-FA91860504F0}" destId="{A9F0CD91-3C48-4993-A40E-3321A06E9DED}" srcOrd="0" destOrd="0" presId="urn:microsoft.com/office/officeart/2005/8/layout/process1"/>
    <dgm:cxn modelId="{E1069123-EF2C-4107-AD60-772DE45209D1}" type="presParOf" srcId="{3A85687A-578E-4AFB-A128-32795DB5262B}" destId="{929C4BBE-4858-4F54-8E3F-03A63C4C251F}" srcOrd="6" destOrd="0" presId="urn:microsoft.com/office/officeart/2005/8/layout/process1"/>
    <dgm:cxn modelId="{437DAE61-45E5-4371-9D3A-44E03330E470}" type="presParOf" srcId="{3A85687A-578E-4AFB-A128-32795DB5262B}" destId="{FB5CBE91-7A58-495A-B236-54829E2C387C}" srcOrd="7" destOrd="0" presId="urn:microsoft.com/office/officeart/2005/8/layout/process1"/>
    <dgm:cxn modelId="{14198440-9F61-4E9C-B023-25B74E885C31}" type="presParOf" srcId="{FB5CBE91-7A58-495A-B236-54829E2C387C}" destId="{3FE5A8E2-B2C4-42E4-B74F-82693BC3A1F4}" srcOrd="0" destOrd="0" presId="urn:microsoft.com/office/officeart/2005/8/layout/process1"/>
    <dgm:cxn modelId="{90E82333-3970-46E3-9F8C-08A924C554E7}" type="presParOf" srcId="{3A85687A-578E-4AFB-A128-32795DB5262B}" destId="{D25EBE65-652C-420D-B524-A6EC29011BDD}" srcOrd="8" destOrd="0" presId="urn:microsoft.com/office/officeart/2005/8/layout/process1"/>
    <dgm:cxn modelId="{4603F994-CE69-4B05-9B66-AAB1C47A7AD3}" type="presParOf" srcId="{3A85687A-578E-4AFB-A128-32795DB5262B}" destId="{69B4D3E3-7D40-42D7-9A8D-2573CDFCB5E1}" srcOrd="9" destOrd="0" presId="urn:microsoft.com/office/officeart/2005/8/layout/process1"/>
    <dgm:cxn modelId="{A60C14DD-D4DB-4291-8A28-B1BD53873E24}" type="presParOf" srcId="{69B4D3E3-7D40-42D7-9A8D-2573CDFCB5E1}" destId="{E6F72BC8-85AD-49E8-94EE-D2C3C9D1EC7F}" srcOrd="0" destOrd="0" presId="urn:microsoft.com/office/officeart/2005/8/layout/process1"/>
    <dgm:cxn modelId="{4DADD603-75BE-40AD-B4F0-3728BB0DF946}" type="presParOf" srcId="{3A85687A-578E-4AFB-A128-32795DB5262B}" destId="{DD929E1B-BAF8-4315-A3BC-86761AF82876}" srcOrd="10" destOrd="0" presId="urn:microsoft.com/office/officeart/2005/8/layout/process1"/>
    <dgm:cxn modelId="{855A03AA-A967-4774-B280-CBBD738A61CF}" type="presParOf" srcId="{3A85687A-578E-4AFB-A128-32795DB5262B}" destId="{2648B7DF-6659-4BB1-A455-35301C0A3A31}" srcOrd="11" destOrd="0" presId="urn:microsoft.com/office/officeart/2005/8/layout/process1"/>
    <dgm:cxn modelId="{78E0F63E-1F9A-4A18-9243-FDFA3B6A115B}" type="presParOf" srcId="{2648B7DF-6659-4BB1-A455-35301C0A3A31}" destId="{4EA5AD0D-7D72-4CEA-872A-79CB06936852}" srcOrd="0" destOrd="0" presId="urn:microsoft.com/office/officeart/2005/8/layout/process1"/>
    <dgm:cxn modelId="{8061729D-9F04-4E63-9FBD-25772F39CC32}" type="presParOf" srcId="{3A85687A-578E-4AFB-A128-32795DB5262B}" destId="{A16F8DBE-F9D0-448F-90D9-F7C97C803954}"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9321B4-A571-4948-AC14-852C95A64023}"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8E809BD8-76EA-4279-A3B2-0614A167EDC3}">
      <dgm:prSet/>
      <dgm:spPr/>
      <dgm:t>
        <a:bodyPr/>
        <a:lstStyle/>
        <a:p>
          <a:pPr rtl="0"/>
          <a:r>
            <a:rPr lang="en-US" smtClean="0"/>
            <a:t>File &gt; New &gt; From Gallery &gt; Web Services</a:t>
          </a:r>
          <a:endParaRPr lang="en-US"/>
        </a:p>
      </dgm:t>
    </dgm:pt>
    <dgm:pt modelId="{9EE76C75-05BD-422D-BDCB-51FD08CBF18A}" type="parTrans" cxnId="{FCF48E08-CE32-456B-8222-8AD807D6FBEF}">
      <dgm:prSet/>
      <dgm:spPr/>
      <dgm:t>
        <a:bodyPr/>
        <a:lstStyle/>
        <a:p>
          <a:endParaRPr lang="en-US"/>
        </a:p>
      </dgm:t>
    </dgm:pt>
    <dgm:pt modelId="{1AE4C687-7FD0-4090-B1B0-CFCD59D21515}" type="sibTrans" cxnId="{FCF48E08-CE32-456B-8222-8AD807D6FBEF}">
      <dgm:prSet/>
      <dgm:spPr/>
      <dgm:t>
        <a:bodyPr/>
        <a:lstStyle/>
        <a:p>
          <a:endParaRPr lang="en-US"/>
        </a:p>
      </dgm:t>
    </dgm:pt>
    <dgm:pt modelId="{12BAAA94-81B3-48D0-A361-1F0A35341EF2}">
      <dgm:prSet/>
      <dgm:spPr/>
      <dgm:t>
        <a:bodyPr/>
        <a:lstStyle/>
        <a:p>
          <a:pPr rtl="0"/>
          <a:r>
            <a:rPr lang="en-US" smtClean="0"/>
            <a:t>Select Web Service Data Control (SOAP/REST)</a:t>
          </a:r>
          <a:endParaRPr lang="en-US"/>
        </a:p>
      </dgm:t>
    </dgm:pt>
    <dgm:pt modelId="{1EBA9A2F-3EA5-4CBC-AB71-BA0E5F946640}" type="parTrans" cxnId="{86C28D45-0A08-4B64-A0A8-72446A0A50B5}">
      <dgm:prSet/>
      <dgm:spPr/>
      <dgm:t>
        <a:bodyPr/>
        <a:lstStyle/>
        <a:p>
          <a:endParaRPr lang="en-US"/>
        </a:p>
      </dgm:t>
    </dgm:pt>
    <dgm:pt modelId="{E2EC5FDB-263A-4C24-8C56-DB67BF0CC354}" type="sibTrans" cxnId="{86C28D45-0A08-4B64-A0A8-72446A0A50B5}">
      <dgm:prSet/>
      <dgm:spPr/>
      <dgm:t>
        <a:bodyPr/>
        <a:lstStyle/>
        <a:p>
          <a:endParaRPr lang="en-US"/>
        </a:p>
      </dgm:t>
    </dgm:pt>
    <dgm:pt modelId="{3EC3A3B1-6FC6-4048-8265-5E1E6C48A80F}">
      <dgm:prSet/>
      <dgm:spPr/>
      <dgm:t>
        <a:bodyPr/>
        <a:lstStyle/>
        <a:p>
          <a:pPr rtl="0"/>
          <a:r>
            <a:rPr lang="en-US" smtClean="0"/>
            <a:t>Click on OK</a:t>
          </a:r>
          <a:endParaRPr lang="en-US"/>
        </a:p>
      </dgm:t>
    </dgm:pt>
    <dgm:pt modelId="{78851E04-81A4-4216-8FAE-935F4F1445EC}" type="parTrans" cxnId="{57B82407-192C-47E0-9EF1-3CDC63D733C9}">
      <dgm:prSet/>
      <dgm:spPr/>
      <dgm:t>
        <a:bodyPr/>
        <a:lstStyle/>
        <a:p>
          <a:endParaRPr lang="en-US"/>
        </a:p>
      </dgm:t>
    </dgm:pt>
    <dgm:pt modelId="{B8835389-F548-41C9-B517-FF35403BB734}" type="sibTrans" cxnId="{57B82407-192C-47E0-9EF1-3CDC63D733C9}">
      <dgm:prSet/>
      <dgm:spPr/>
      <dgm:t>
        <a:bodyPr/>
        <a:lstStyle/>
        <a:p>
          <a:endParaRPr lang="en-US"/>
        </a:p>
      </dgm:t>
    </dgm:pt>
    <dgm:pt modelId="{73CA3838-ADF1-4C08-836F-48B46725B45B}">
      <dgm:prSet/>
      <dgm:spPr/>
      <dgm:t>
        <a:bodyPr/>
        <a:lstStyle/>
        <a:p>
          <a:pPr rtl="0"/>
          <a:r>
            <a:rPr lang="en-US" smtClean="0"/>
            <a:t>Data Source page &gt; Create Web Service Data Control wizard &gt; select REST</a:t>
          </a:r>
          <a:endParaRPr lang="en-US"/>
        </a:p>
      </dgm:t>
    </dgm:pt>
    <dgm:pt modelId="{28D716F8-0FCE-4802-BECA-39CE9F2A27CD}" type="parTrans" cxnId="{73909DA0-FB52-48DE-9390-251463F176F3}">
      <dgm:prSet/>
      <dgm:spPr/>
      <dgm:t>
        <a:bodyPr/>
        <a:lstStyle/>
        <a:p>
          <a:endParaRPr lang="en-US"/>
        </a:p>
      </dgm:t>
    </dgm:pt>
    <dgm:pt modelId="{C23909E6-2D57-46B6-87FC-074AE264FEEE}" type="sibTrans" cxnId="{73909DA0-FB52-48DE-9390-251463F176F3}">
      <dgm:prSet/>
      <dgm:spPr/>
      <dgm:t>
        <a:bodyPr/>
        <a:lstStyle/>
        <a:p>
          <a:endParaRPr lang="en-US"/>
        </a:p>
      </dgm:t>
    </dgm:pt>
    <dgm:pt modelId="{AAA7A528-D8CA-4AFC-AA5D-998CC96D65AB}" type="pres">
      <dgm:prSet presAssocID="{5A9321B4-A571-4948-AC14-852C95A64023}" presName="CompostProcess" presStyleCnt="0">
        <dgm:presLayoutVars>
          <dgm:dir/>
          <dgm:resizeHandles val="exact"/>
        </dgm:presLayoutVars>
      </dgm:prSet>
      <dgm:spPr/>
      <dgm:t>
        <a:bodyPr/>
        <a:lstStyle/>
        <a:p>
          <a:endParaRPr lang="en-US"/>
        </a:p>
      </dgm:t>
    </dgm:pt>
    <dgm:pt modelId="{0F55CA7C-4C97-4603-A029-D4FE07B3782C}" type="pres">
      <dgm:prSet presAssocID="{5A9321B4-A571-4948-AC14-852C95A64023}" presName="arrow" presStyleLbl="bgShp" presStyleIdx="0" presStyleCnt="1"/>
      <dgm:spPr/>
    </dgm:pt>
    <dgm:pt modelId="{828B0139-4F0C-4340-986B-2EC980FBC3CD}" type="pres">
      <dgm:prSet presAssocID="{5A9321B4-A571-4948-AC14-852C95A64023}" presName="linearProcess" presStyleCnt="0"/>
      <dgm:spPr/>
    </dgm:pt>
    <dgm:pt modelId="{0CBF5A5D-E675-40CE-94E2-BD2FF4526F05}" type="pres">
      <dgm:prSet presAssocID="{8E809BD8-76EA-4279-A3B2-0614A167EDC3}" presName="textNode" presStyleLbl="node1" presStyleIdx="0" presStyleCnt="4">
        <dgm:presLayoutVars>
          <dgm:bulletEnabled val="1"/>
        </dgm:presLayoutVars>
      </dgm:prSet>
      <dgm:spPr/>
      <dgm:t>
        <a:bodyPr/>
        <a:lstStyle/>
        <a:p>
          <a:endParaRPr lang="en-US"/>
        </a:p>
      </dgm:t>
    </dgm:pt>
    <dgm:pt modelId="{67218817-7AC5-4354-9584-481CF14257EC}" type="pres">
      <dgm:prSet presAssocID="{1AE4C687-7FD0-4090-B1B0-CFCD59D21515}" presName="sibTrans" presStyleCnt="0"/>
      <dgm:spPr/>
    </dgm:pt>
    <dgm:pt modelId="{43C274F3-E139-419B-844F-2298613E3FC5}" type="pres">
      <dgm:prSet presAssocID="{12BAAA94-81B3-48D0-A361-1F0A35341EF2}" presName="textNode" presStyleLbl="node1" presStyleIdx="1" presStyleCnt="4">
        <dgm:presLayoutVars>
          <dgm:bulletEnabled val="1"/>
        </dgm:presLayoutVars>
      </dgm:prSet>
      <dgm:spPr/>
      <dgm:t>
        <a:bodyPr/>
        <a:lstStyle/>
        <a:p>
          <a:endParaRPr lang="en-US"/>
        </a:p>
      </dgm:t>
    </dgm:pt>
    <dgm:pt modelId="{6181E5D6-3A22-46F9-857B-7A230F8AE741}" type="pres">
      <dgm:prSet presAssocID="{E2EC5FDB-263A-4C24-8C56-DB67BF0CC354}" presName="sibTrans" presStyleCnt="0"/>
      <dgm:spPr/>
    </dgm:pt>
    <dgm:pt modelId="{902C6A33-B63C-42D3-9F0A-1C322A6AC5E8}" type="pres">
      <dgm:prSet presAssocID="{3EC3A3B1-6FC6-4048-8265-5E1E6C48A80F}" presName="textNode" presStyleLbl="node1" presStyleIdx="2" presStyleCnt="4">
        <dgm:presLayoutVars>
          <dgm:bulletEnabled val="1"/>
        </dgm:presLayoutVars>
      </dgm:prSet>
      <dgm:spPr/>
      <dgm:t>
        <a:bodyPr/>
        <a:lstStyle/>
        <a:p>
          <a:endParaRPr lang="en-US"/>
        </a:p>
      </dgm:t>
    </dgm:pt>
    <dgm:pt modelId="{594E3F31-0104-4022-AB8E-C6238A1A3AE0}" type="pres">
      <dgm:prSet presAssocID="{B8835389-F548-41C9-B517-FF35403BB734}" presName="sibTrans" presStyleCnt="0"/>
      <dgm:spPr/>
    </dgm:pt>
    <dgm:pt modelId="{79BA44DF-94EF-49CF-B02E-8BE7E4F6D8B1}" type="pres">
      <dgm:prSet presAssocID="{73CA3838-ADF1-4C08-836F-48B46725B45B}" presName="textNode" presStyleLbl="node1" presStyleIdx="3" presStyleCnt="4">
        <dgm:presLayoutVars>
          <dgm:bulletEnabled val="1"/>
        </dgm:presLayoutVars>
      </dgm:prSet>
      <dgm:spPr/>
      <dgm:t>
        <a:bodyPr/>
        <a:lstStyle/>
        <a:p>
          <a:endParaRPr lang="en-US"/>
        </a:p>
      </dgm:t>
    </dgm:pt>
  </dgm:ptLst>
  <dgm:cxnLst>
    <dgm:cxn modelId="{BDD917AF-1629-4E62-AED2-C2638D6DD59F}" type="presOf" srcId="{12BAAA94-81B3-48D0-A361-1F0A35341EF2}" destId="{43C274F3-E139-419B-844F-2298613E3FC5}" srcOrd="0" destOrd="0" presId="urn:microsoft.com/office/officeart/2005/8/layout/hProcess9"/>
    <dgm:cxn modelId="{484FC7BD-EC6C-4238-A9BE-2277164B45F7}" type="presOf" srcId="{8E809BD8-76EA-4279-A3B2-0614A167EDC3}" destId="{0CBF5A5D-E675-40CE-94E2-BD2FF4526F05}" srcOrd="0" destOrd="0" presId="urn:microsoft.com/office/officeart/2005/8/layout/hProcess9"/>
    <dgm:cxn modelId="{86C28D45-0A08-4B64-A0A8-72446A0A50B5}" srcId="{5A9321B4-A571-4948-AC14-852C95A64023}" destId="{12BAAA94-81B3-48D0-A361-1F0A35341EF2}" srcOrd="1" destOrd="0" parTransId="{1EBA9A2F-3EA5-4CBC-AB71-BA0E5F946640}" sibTransId="{E2EC5FDB-263A-4C24-8C56-DB67BF0CC354}"/>
    <dgm:cxn modelId="{274510AB-7C9D-4593-AD40-B953521A7E43}" type="presOf" srcId="{5A9321B4-A571-4948-AC14-852C95A64023}" destId="{AAA7A528-D8CA-4AFC-AA5D-998CC96D65AB}" srcOrd="0" destOrd="0" presId="urn:microsoft.com/office/officeart/2005/8/layout/hProcess9"/>
    <dgm:cxn modelId="{FCF48E08-CE32-456B-8222-8AD807D6FBEF}" srcId="{5A9321B4-A571-4948-AC14-852C95A64023}" destId="{8E809BD8-76EA-4279-A3B2-0614A167EDC3}" srcOrd="0" destOrd="0" parTransId="{9EE76C75-05BD-422D-BDCB-51FD08CBF18A}" sibTransId="{1AE4C687-7FD0-4090-B1B0-CFCD59D21515}"/>
    <dgm:cxn modelId="{57B82407-192C-47E0-9EF1-3CDC63D733C9}" srcId="{5A9321B4-A571-4948-AC14-852C95A64023}" destId="{3EC3A3B1-6FC6-4048-8265-5E1E6C48A80F}" srcOrd="2" destOrd="0" parTransId="{78851E04-81A4-4216-8FAE-935F4F1445EC}" sibTransId="{B8835389-F548-41C9-B517-FF35403BB734}"/>
    <dgm:cxn modelId="{73909DA0-FB52-48DE-9390-251463F176F3}" srcId="{5A9321B4-A571-4948-AC14-852C95A64023}" destId="{73CA3838-ADF1-4C08-836F-48B46725B45B}" srcOrd="3" destOrd="0" parTransId="{28D716F8-0FCE-4802-BECA-39CE9F2A27CD}" sibTransId="{C23909E6-2D57-46B6-87FC-074AE264FEEE}"/>
    <dgm:cxn modelId="{2D720EA6-5687-4BD2-AE62-D395568A9FED}" type="presOf" srcId="{73CA3838-ADF1-4C08-836F-48B46725B45B}" destId="{79BA44DF-94EF-49CF-B02E-8BE7E4F6D8B1}" srcOrd="0" destOrd="0" presId="urn:microsoft.com/office/officeart/2005/8/layout/hProcess9"/>
    <dgm:cxn modelId="{DC8CFE09-5CD6-466A-8856-CA9122CF6504}" type="presOf" srcId="{3EC3A3B1-6FC6-4048-8265-5E1E6C48A80F}" destId="{902C6A33-B63C-42D3-9F0A-1C322A6AC5E8}" srcOrd="0" destOrd="0" presId="urn:microsoft.com/office/officeart/2005/8/layout/hProcess9"/>
    <dgm:cxn modelId="{E84EB637-9FCE-4186-AEA6-CF9909DF94FE}" type="presParOf" srcId="{AAA7A528-D8CA-4AFC-AA5D-998CC96D65AB}" destId="{0F55CA7C-4C97-4603-A029-D4FE07B3782C}" srcOrd="0" destOrd="0" presId="urn:microsoft.com/office/officeart/2005/8/layout/hProcess9"/>
    <dgm:cxn modelId="{086EC035-AE0D-4B4A-95C5-175513F0D517}" type="presParOf" srcId="{AAA7A528-D8CA-4AFC-AA5D-998CC96D65AB}" destId="{828B0139-4F0C-4340-986B-2EC980FBC3CD}" srcOrd="1" destOrd="0" presId="urn:microsoft.com/office/officeart/2005/8/layout/hProcess9"/>
    <dgm:cxn modelId="{EF8AA761-8820-437B-A970-82E02312F994}" type="presParOf" srcId="{828B0139-4F0C-4340-986B-2EC980FBC3CD}" destId="{0CBF5A5D-E675-40CE-94E2-BD2FF4526F05}" srcOrd="0" destOrd="0" presId="urn:microsoft.com/office/officeart/2005/8/layout/hProcess9"/>
    <dgm:cxn modelId="{E97CF542-891E-4493-ABE4-A59D73BE843D}" type="presParOf" srcId="{828B0139-4F0C-4340-986B-2EC980FBC3CD}" destId="{67218817-7AC5-4354-9584-481CF14257EC}" srcOrd="1" destOrd="0" presId="urn:microsoft.com/office/officeart/2005/8/layout/hProcess9"/>
    <dgm:cxn modelId="{655BB81E-7712-4008-8251-0384D5060DD1}" type="presParOf" srcId="{828B0139-4F0C-4340-986B-2EC980FBC3CD}" destId="{43C274F3-E139-419B-844F-2298613E3FC5}" srcOrd="2" destOrd="0" presId="urn:microsoft.com/office/officeart/2005/8/layout/hProcess9"/>
    <dgm:cxn modelId="{87E90EA8-4429-4462-8C5A-7E41A8378483}" type="presParOf" srcId="{828B0139-4F0C-4340-986B-2EC980FBC3CD}" destId="{6181E5D6-3A22-46F9-857B-7A230F8AE741}" srcOrd="3" destOrd="0" presId="urn:microsoft.com/office/officeart/2005/8/layout/hProcess9"/>
    <dgm:cxn modelId="{5FE24FC5-3650-4891-B9C2-5A4925CFBE75}" type="presParOf" srcId="{828B0139-4F0C-4340-986B-2EC980FBC3CD}" destId="{902C6A33-B63C-42D3-9F0A-1C322A6AC5E8}" srcOrd="4" destOrd="0" presId="urn:microsoft.com/office/officeart/2005/8/layout/hProcess9"/>
    <dgm:cxn modelId="{77E2D104-25B2-461A-BB31-7897B1D25FBD}" type="presParOf" srcId="{828B0139-4F0C-4340-986B-2EC980FBC3CD}" destId="{594E3F31-0104-4022-AB8E-C6238A1A3AE0}" srcOrd="5" destOrd="0" presId="urn:microsoft.com/office/officeart/2005/8/layout/hProcess9"/>
    <dgm:cxn modelId="{98636A5D-D757-4CE2-A28B-CC9E863B216A}" type="presParOf" srcId="{828B0139-4F0C-4340-986B-2EC980FBC3CD}" destId="{79BA44DF-94EF-49CF-B02E-8BE7E4F6D8B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45CF1AB-5884-4E00-AB3E-6B8C50BA7197}"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n-US"/>
        </a:p>
      </dgm:t>
    </dgm:pt>
    <dgm:pt modelId="{81F4A77A-C921-409B-9860-76D7CCCBCC77}">
      <dgm:prSet/>
      <dgm:spPr/>
      <dgm:t>
        <a:bodyPr/>
        <a:lstStyle/>
        <a:p>
          <a:pPr rtl="0"/>
          <a:r>
            <a:rPr lang="en-US" smtClean="0"/>
            <a:t>specify the parameter to be used when sending the service request.  </a:t>
          </a:r>
          <a:endParaRPr lang="en-US"/>
        </a:p>
      </dgm:t>
    </dgm:pt>
    <dgm:pt modelId="{A200D479-0129-482A-AD53-B48FC02C0D68}" type="parTrans" cxnId="{693ECF04-BD51-4FB5-AFEA-36697F3AC087}">
      <dgm:prSet/>
      <dgm:spPr/>
      <dgm:t>
        <a:bodyPr/>
        <a:lstStyle/>
        <a:p>
          <a:endParaRPr lang="en-US"/>
        </a:p>
      </dgm:t>
    </dgm:pt>
    <dgm:pt modelId="{4C7E3FD9-6D7C-43C0-AAAF-8A9F36138BB0}" type="sibTrans" cxnId="{693ECF04-BD51-4FB5-AFEA-36697F3AC087}">
      <dgm:prSet/>
      <dgm:spPr/>
      <dgm:t>
        <a:bodyPr/>
        <a:lstStyle/>
        <a:p>
          <a:endParaRPr lang="en-US"/>
        </a:p>
      </dgm:t>
    </dgm:pt>
    <dgm:pt modelId="{3E3FE216-0F25-45C5-A43B-08435DD15973}">
      <dgm:prSet/>
      <dgm:spPr/>
      <dgm:t>
        <a:bodyPr/>
        <a:lstStyle/>
        <a:p>
          <a:pPr rtl="0"/>
          <a:r>
            <a:rPr lang="en-US" smtClean="0"/>
            <a:t>In the </a:t>
          </a:r>
          <a:r>
            <a:rPr lang="en-US" b="1" smtClean="0"/>
            <a:t>Resource Methods</a:t>
          </a:r>
          <a:r>
            <a:rPr lang="en-US" smtClean="0"/>
            <a:t> property, select the branch node (second instance) of </a:t>
          </a:r>
          <a:r>
            <a:rPr lang="en-US" b="1" smtClean="0"/>
            <a:t>Lookup</a:t>
          </a:r>
          <a:endParaRPr lang="en-US"/>
        </a:p>
      </dgm:t>
    </dgm:pt>
    <dgm:pt modelId="{AF2270E0-1E54-48BC-BB91-7221B03BD8FE}" type="parTrans" cxnId="{6D838056-73C6-4186-9396-B5B003365442}">
      <dgm:prSet/>
      <dgm:spPr/>
      <dgm:t>
        <a:bodyPr/>
        <a:lstStyle/>
        <a:p>
          <a:endParaRPr lang="en-US"/>
        </a:p>
      </dgm:t>
    </dgm:pt>
    <dgm:pt modelId="{539A1794-7787-4661-965C-0464574DD5B7}" type="sibTrans" cxnId="{6D838056-73C6-4186-9396-B5B003365442}">
      <dgm:prSet/>
      <dgm:spPr/>
      <dgm:t>
        <a:bodyPr/>
        <a:lstStyle/>
        <a:p>
          <a:endParaRPr lang="en-US"/>
        </a:p>
      </dgm:t>
    </dgm:pt>
    <dgm:pt modelId="{F887DC4E-A378-422A-9595-7174EA8810E8}">
      <dgm:prSet/>
      <dgm:spPr/>
      <dgm:t>
        <a:bodyPr/>
        <a:lstStyle/>
        <a:p>
          <a:pPr rtl="0"/>
          <a:r>
            <a:rPr lang="en-US" smtClean="0"/>
            <a:t>Click the green plus sign by the URI Parameters property and set the following properties.</a:t>
          </a:r>
          <a:endParaRPr lang="en-US"/>
        </a:p>
      </dgm:t>
    </dgm:pt>
    <dgm:pt modelId="{C729989C-15C4-480C-B99B-4E2D037B05E0}" type="parTrans" cxnId="{44C73A0E-35EB-48F0-8326-DC64C6E5A493}">
      <dgm:prSet/>
      <dgm:spPr/>
      <dgm:t>
        <a:bodyPr/>
        <a:lstStyle/>
        <a:p>
          <a:endParaRPr lang="en-US"/>
        </a:p>
      </dgm:t>
    </dgm:pt>
    <dgm:pt modelId="{44D45062-BB10-4330-8B36-ED3F09805F26}" type="sibTrans" cxnId="{44C73A0E-35EB-48F0-8326-DC64C6E5A493}">
      <dgm:prSet/>
      <dgm:spPr/>
      <dgm:t>
        <a:bodyPr/>
        <a:lstStyle/>
        <a:p>
          <a:endParaRPr lang="en-US"/>
        </a:p>
      </dgm:t>
    </dgm:pt>
    <dgm:pt modelId="{BA550279-7523-44C4-AA04-AAD78231E31A}" type="pres">
      <dgm:prSet presAssocID="{A45CF1AB-5884-4E00-AB3E-6B8C50BA7197}" presName="Name0" presStyleCnt="0">
        <dgm:presLayoutVars>
          <dgm:dir/>
          <dgm:resizeHandles val="exact"/>
        </dgm:presLayoutVars>
      </dgm:prSet>
      <dgm:spPr/>
      <dgm:t>
        <a:bodyPr/>
        <a:lstStyle/>
        <a:p>
          <a:endParaRPr lang="en-US"/>
        </a:p>
      </dgm:t>
    </dgm:pt>
    <dgm:pt modelId="{0802E9CC-88A0-46CD-815F-48C672FD4BFD}" type="pres">
      <dgm:prSet presAssocID="{81F4A77A-C921-409B-9860-76D7CCCBCC77}" presName="node" presStyleLbl="node1" presStyleIdx="0" presStyleCnt="3">
        <dgm:presLayoutVars>
          <dgm:bulletEnabled val="1"/>
        </dgm:presLayoutVars>
      </dgm:prSet>
      <dgm:spPr/>
      <dgm:t>
        <a:bodyPr/>
        <a:lstStyle/>
        <a:p>
          <a:endParaRPr lang="en-US"/>
        </a:p>
      </dgm:t>
    </dgm:pt>
    <dgm:pt modelId="{18AE2049-DE4A-416C-9570-A0519CF37011}" type="pres">
      <dgm:prSet presAssocID="{4C7E3FD9-6D7C-43C0-AAAF-8A9F36138BB0}" presName="sibTrans" presStyleLbl="sibTrans2D1" presStyleIdx="0" presStyleCnt="2"/>
      <dgm:spPr/>
      <dgm:t>
        <a:bodyPr/>
        <a:lstStyle/>
        <a:p>
          <a:endParaRPr lang="en-US"/>
        </a:p>
      </dgm:t>
    </dgm:pt>
    <dgm:pt modelId="{84525B63-4C48-4C23-8A76-477476C39235}" type="pres">
      <dgm:prSet presAssocID="{4C7E3FD9-6D7C-43C0-AAAF-8A9F36138BB0}" presName="connectorText" presStyleLbl="sibTrans2D1" presStyleIdx="0" presStyleCnt="2"/>
      <dgm:spPr/>
      <dgm:t>
        <a:bodyPr/>
        <a:lstStyle/>
        <a:p>
          <a:endParaRPr lang="en-US"/>
        </a:p>
      </dgm:t>
    </dgm:pt>
    <dgm:pt modelId="{93D96BD1-2D05-468F-859F-3E57F02CA935}" type="pres">
      <dgm:prSet presAssocID="{3E3FE216-0F25-45C5-A43B-08435DD15973}" presName="node" presStyleLbl="node1" presStyleIdx="1" presStyleCnt="3">
        <dgm:presLayoutVars>
          <dgm:bulletEnabled val="1"/>
        </dgm:presLayoutVars>
      </dgm:prSet>
      <dgm:spPr/>
      <dgm:t>
        <a:bodyPr/>
        <a:lstStyle/>
        <a:p>
          <a:endParaRPr lang="en-US"/>
        </a:p>
      </dgm:t>
    </dgm:pt>
    <dgm:pt modelId="{36382F20-2F39-4641-9303-81E208696AF1}" type="pres">
      <dgm:prSet presAssocID="{539A1794-7787-4661-965C-0464574DD5B7}" presName="sibTrans" presStyleLbl="sibTrans2D1" presStyleIdx="1" presStyleCnt="2"/>
      <dgm:spPr/>
      <dgm:t>
        <a:bodyPr/>
        <a:lstStyle/>
        <a:p>
          <a:endParaRPr lang="en-US"/>
        </a:p>
      </dgm:t>
    </dgm:pt>
    <dgm:pt modelId="{C1055D3E-34FD-401D-A7C1-EEBB7A7AF82D}" type="pres">
      <dgm:prSet presAssocID="{539A1794-7787-4661-965C-0464574DD5B7}" presName="connectorText" presStyleLbl="sibTrans2D1" presStyleIdx="1" presStyleCnt="2"/>
      <dgm:spPr/>
      <dgm:t>
        <a:bodyPr/>
        <a:lstStyle/>
        <a:p>
          <a:endParaRPr lang="en-US"/>
        </a:p>
      </dgm:t>
    </dgm:pt>
    <dgm:pt modelId="{5E3DEAD9-8FB7-41C3-9708-BFE171A6F8BE}" type="pres">
      <dgm:prSet presAssocID="{F887DC4E-A378-422A-9595-7174EA8810E8}" presName="node" presStyleLbl="node1" presStyleIdx="2" presStyleCnt="3">
        <dgm:presLayoutVars>
          <dgm:bulletEnabled val="1"/>
        </dgm:presLayoutVars>
      </dgm:prSet>
      <dgm:spPr/>
      <dgm:t>
        <a:bodyPr/>
        <a:lstStyle/>
        <a:p>
          <a:endParaRPr lang="en-US"/>
        </a:p>
      </dgm:t>
    </dgm:pt>
  </dgm:ptLst>
  <dgm:cxnLst>
    <dgm:cxn modelId="{6D838056-73C6-4186-9396-B5B003365442}" srcId="{A45CF1AB-5884-4E00-AB3E-6B8C50BA7197}" destId="{3E3FE216-0F25-45C5-A43B-08435DD15973}" srcOrd="1" destOrd="0" parTransId="{AF2270E0-1E54-48BC-BB91-7221B03BD8FE}" sibTransId="{539A1794-7787-4661-965C-0464574DD5B7}"/>
    <dgm:cxn modelId="{693ECF04-BD51-4FB5-AFEA-36697F3AC087}" srcId="{A45CF1AB-5884-4E00-AB3E-6B8C50BA7197}" destId="{81F4A77A-C921-409B-9860-76D7CCCBCC77}" srcOrd="0" destOrd="0" parTransId="{A200D479-0129-482A-AD53-B48FC02C0D68}" sibTransId="{4C7E3FD9-6D7C-43C0-AAAF-8A9F36138BB0}"/>
    <dgm:cxn modelId="{828C8E2C-7CFA-4C7B-B968-A8396526BE72}" type="presOf" srcId="{81F4A77A-C921-409B-9860-76D7CCCBCC77}" destId="{0802E9CC-88A0-46CD-815F-48C672FD4BFD}" srcOrd="0" destOrd="0" presId="urn:microsoft.com/office/officeart/2005/8/layout/process1"/>
    <dgm:cxn modelId="{3E70F788-E7B1-407E-B0AC-0C3CBCEC9D03}" type="presOf" srcId="{539A1794-7787-4661-965C-0464574DD5B7}" destId="{C1055D3E-34FD-401D-A7C1-EEBB7A7AF82D}" srcOrd="1" destOrd="0" presId="urn:microsoft.com/office/officeart/2005/8/layout/process1"/>
    <dgm:cxn modelId="{F30B7C6D-B2BA-4297-BA9A-A39B187D84D9}" type="presOf" srcId="{4C7E3FD9-6D7C-43C0-AAAF-8A9F36138BB0}" destId="{18AE2049-DE4A-416C-9570-A0519CF37011}" srcOrd="0" destOrd="0" presId="urn:microsoft.com/office/officeart/2005/8/layout/process1"/>
    <dgm:cxn modelId="{B195D44A-EC87-4D3F-B17B-D61A00D12E3E}" type="presOf" srcId="{4C7E3FD9-6D7C-43C0-AAAF-8A9F36138BB0}" destId="{84525B63-4C48-4C23-8A76-477476C39235}" srcOrd="1" destOrd="0" presId="urn:microsoft.com/office/officeart/2005/8/layout/process1"/>
    <dgm:cxn modelId="{C8AA4B1D-4883-411B-ADC3-3B8FED6C0F7D}" type="presOf" srcId="{F887DC4E-A378-422A-9595-7174EA8810E8}" destId="{5E3DEAD9-8FB7-41C3-9708-BFE171A6F8BE}" srcOrd="0" destOrd="0" presId="urn:microsoft.com/office/officeart/2005/8/layout/process1"/>
    <dgm:cxn modelId="{FD7AD8D7-0F44-41BF-B871-788138A17133}" type="presOf" srcId="{3E3FE216-0F25-45C5-A43B-08435DD15973}" destId="{93D96BD1-2D05-468F-859F-3E57F02CA935}" srcOrd="0" destOrd="0" presId="urn:microsoft.com/office/officeart/2005/8/layout/process1"/>
    <dgm:cxn modelId="{C1FE8297-280C-427F-8058-6D1639019B10}" type="presOf" srcId="{539A1794-7787-4661-965C-0464574DD5B7}" destId="{36382F20-2F39-4641-9303-81E208696AF1}" srcOrd="0" destOrd="0" presId="urn:microsoft.com/office/officeart/2005/8/layout/process1"/>
    <dgm:cxn modelId="{67C2DDA7-D6BF-44E4-89A5-4180CDED8C08}" type="presOf" srcId="{A45CF1AB-5884-4E00-AB3E-6B8C50BA7197}" destId="{BA550279-7523-44C4-AA04-AAD78231E31A}" srcOrd="0" destOrd="0" presId="urn:microsoft.com/office/officeart/2005/8/layout/process1"/>
    <dgm:cxn modelId="{44C73A0E-35EB-48F0-8326-DC64C6E5A493}" srcId="{A45CF1AB-5884-4E00-AB3E-6B8C50BA7197}" destId="{F887DC4E-A378-422A-9595-7174EA8810E8}" srcOrd="2" destOrd="0" parTransId="{C729989C-15C4-480C-B99B-4E2D037B05E0}" sibTransId="{44D45062-BB10-4330-8B36-ED3F09805F26}"/>
    <dgm:cxn modelId="{37EB26B0-20F5-4FF2-A1DF-C28920CC5853}" type="presParOf" srcId="{BA550279-7523-44C4-AA04-AAD78231E31A}" destId="{0802E9CC-88A0-46CD-815F-48C672FD4BFD}" srcOrd="0" destOrd="0" presId="urn:microsoft.com/office/officeart/2005/8/layout/process1"/>
    <dgm:cxn modelId="{B92AE8AD-5ACE-4457-B46A-A95F8A25EE11}" type="presParOf" srcId="{BA550279-7523-44C4-AA04-AAD78231E31A}" destId="{18AE2049-DE4A-416C-9570-A0519CF37011}" srcOrd="1" destOrd="0" presId="urn:microsoft.com/office/officeart/2005/8/layout/process1"/>
    <dgm:cxn modelId="{CBF9F737-3BA1-4A5B-94FB-028500AB505E}" type="presParOf" srcId="{18AE2049-DE4A-416C-9570-A0519CF37011}" destId="{84525B63-4C48-4C23-8A76-477476C39235}" srcOrd="0" destOrd="0" presId="urn:microsoft.com/office/officeart/2005/8/layout/process1"/>
    <dgm:cxn modelId="{EE67C938-FED1-43FF-BA99-092CF47E63B7}" type="presParOf" srcId="{BA550279-7523-44C4-AA04-AAD78231E31A}" destId="{93D96BD1-2D05-468F-859F-3E57F02CA935}" srcOrd="2" destOrd="0" presId="urn:microsoft.com/office/officeart/2005/8/layout/process1"/>
    <dgm:cxn modelId="{8E63DFAD-BEB9-4688-AEB3-048004F6612C}" type="presParOf" srcId="{BA550279-7523-44C4-AA04-AAD78231E31A}" destId="{36382F20-2F39-4641-9303-81E208696AF1}" srcOrd="3" destOrd="0" presId="urn:microsoft.com/office/officeart/2005/8/layout/process1"/>
    <dgm:cxn modelId="{45DBBCB5-F797-4E48-884A-E6A690AB7136}" type="presParOf" srcId="{36382F20-2F39-4641-9303-81E208696AF1}" destId="{C1055D3E-34FD-401D-A7C1-EEBB7A7AF82D}" srcOrd="0" destOrd="0" presId="urn:microsoft.com/office/officeart/2005/8/layout/process1"/>
    <dgm:cxn modelId="{21BBF25A-AB9F-4B03-A1BC-6C8B29614540}" type="presParOf" srcId="{BA550279-7523-44C4-AA04-AAD78231E31A}" destId="{5E3DEAD9-8FB7-41C3-9708-BFE171A6F8B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A51971-CD16-4203-8684-6FC8D75C00D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B1C3E5D-614A-4345-8561-1AC5CB67D59E}">
      <dgm:prSet/>
      <dgm:spPr/>
      <dgm:t>
        <a:bodyPr/>
        <a:lstStyle/>
        <a:p>
          <a:pPr rtl="0"/>
          <a:r>
            <a:rPr lang="en-US" dirty="0" smtClean="0"/>
            <a:t>REST is Representational State Transfer</a:t>
          </a:r>
          <a:endParaRPr lang="en-US" dirty="0"/>
        </a:p>
      </dgm:t>
    </dgm:pt>
    <dgm:pt modelId="{CDB36FCA-A6ED-449A-9C16-B6A14A815117}" type="parTrans" cxnId="{05797C4F-998D-4BA8-9EC0-584AE10B6470}">
      <dgm:prSet/>
      <dgm:spPr/>
      <dgm:t>
        <a:bodyPr/>
        <a:lstStyle/>
        <a:p>
          <a:endParaRPr lang="en-US"/>
        </a:p>
      </dgm:t>
    </dgm:pt>
    <dgm:pt modelId="{7421E958-7B1F-4F6A-85CE-D36B192C9253}" type="sibTrans" cxnId="{05797C4F-998D-4BA8-9EC0-584AE10B6470}">
      <dgm:prSet/>
      <dgm:spPr/>
      <dgm:t>
        <a:bodyPr/>
        <a:lstStyle/>
        <a:p>
          <a:endParaRPr lang="en-US"/>
        </a:p>
      </dgm:t>
    </dgm:pt>
    <dgm:pt modelId="{CFA821F9-AAED-436A-A277-1F18EAD59F57}">
      <dgm:prSet/>
      <dgm:spPr/>
      <dgm:t>
        <a:bodyPr/>
        <a:lstStyle/>
        <a:p>
          <a:pPr rtl="0"/>
          <a:r>
            <a:rPr lang="en-US" dirty="0" smtClean="0"/>
            <a:t>Architectural style.</a:t>
          </a:r>
          <a:endParaRPr lang="en-US" dirty="0"/>
        </a:p>
      </dgm:t>
    </dgm:pt>
    <dgm:pt modelId="{466ABCB9-2B68-474C-8A61-E45B4EA97954}" type="parTrans" cxnId="{B2080E23-E2D9-43AF-804B-7AFE02D5970E}">
      <dgm:prSet/>
      <dgm:spPr/>
      <dgm:t>
        <a:bodyPr/>
        <a:lstStyle/>
        <a:p>
          <a:endParaRPr lang="en-US"/>
        </a:p>
      </dgm:t>
    </dgm:pt>
    <dgm:pt modelId="{CC822C4A-3B82-470F-908F-A739D973EA41}" type="sibTrans" cxnId="{B2080E23-E2D9-43AF-804B-7AFE02D5970E}">
      <dgm:prSet/>
      <dgm:spPr/>
      <dgm:t>
        <a:bodyPr/>
        <a:lstStyle/>
        <a:p>
          <a:endParaRPr lang="en-US"/>
        </a:p>
      </dgm:t>
    </dgm:pt>
    <dgm:pt modelId="{F36DAB0B-E053-44DE-97B0-54655A071474}">
      <dgm:prSet/>
      <dgm:spPr/>
      <dgm:t>
        <a:bodyPr/>
        <a:lstStyle/>
        <a:p>
          <a:pPr rtl="0"/>
          <a:r>
            <a:rPr lang="en-US" dirty="0" smtClean="0"/>
            <a:t>Provides interoperability between systems</a:t>
          </a:r>
          <a:endParaRPr lang="en-US" dirty="0"/>
        </a:p>
      </dgm:t>
    </dgm:pt>
    <dgm:pt modelId="{62AE9220-08F6-46CC-B75C-6F3E1278D32D}" type="parTrans" cxnId="{78E72EA6-4C20-4C70-98B8-1306A994F80C}">
      <dgm:prSet/>
      <dgm:spPr/>
      <dgm:t>
        <a:bodyPr/>
        <a:lstStyle/>
        <a:p>
          <a:endParaRPr lang="en-US"/>
        </a:p>
      </dgm:t>
    </dgm:pt>
    <dgm:pt modelId="{44E2B187-C689-4BAA-A406-81283CDAD78F}" type="sibTrans" cxnId="{78E72EA6-4C20-4C70-98B8-1306A994F80C}">
      <dgm:prSet/>
      <dgm:spPr/>
      <dgm:t>
        <a:bodyPr/>
        <a:lstStyle/>
        <a:p>
          <a:endParaRPr lang="en-US"/>
        </a:p>
      </dgm:t>
    </dgm:pt>
    <dgm:pt modelId="{0FCF4AA7-56D2-4DAE-B1C7-65970864BC6B}">
      <dgm:prSet/>
      <dgm:spPr/>
      <dgm:t>
        <a:bodyPr/>
        <a:lstStyle/>
        <a:p>
          <a:pPr rtl="0"/>
          <a:r>
            <a:rPr lang="en-US" dirty="0" smtClean="0"/>
            <a:t>Data transmitted over HTTP Protocol</a:t>
          </a:r>
          <a:endParaRPr lang="en-US" dirty="0"/>
        </a:p>
      </dgm:t>
    </dgm:pt>
    <dgm:pt modelId="{9B0E2D4E-D02B-427B-8007-23E5E26AF2E9}" type="parTrans" cxnId="{9FB61EF2-C4A4-44A5-8DB3-A30EA9A272AF}">
      <dgm:prSet/>
      <dgm:spPr/>
      <dgm:t>
        <a:bodyPr/>
        <a:lstStyle/>
        <a:p>
          <a:endParaRPr lang="en-US"/>
        </a:p>
      </dgm:t>
    </dgm:pt>
    <dgm:pt modelId="{56F8AAAA-49DD-4B35-B192-F084D0392F24}" type="sibTrans" cxnId="{9FB61EF2-C4A4-44A5-8DB3-A30EA9A272AF}">
      <dgm:prSet/>
      <dgm:spPr/>
      <dgm:t>
        <a:bodyPr/>
        <a:lstStyle/>
        <a:p>
          <a:endParaRPr lang="en-US"/>
        </a:p>
      </dgm:t>
    </dgm:pt>
    <dgm:pt modelId="{E553455A-5462-4A51-A3DF-3AD1ACF30476}">
      <dgm:prSet/>
      <dgm:spPr/>
      <dgm:t>
        <a:bodyPr/>
        <a:lstStyle/>
        <a:p>
          <a:pPr rtl="0"/>
          <a:r>
            <a:rPr lang="en-US" dirty="0" smtClean="0"/>
            <a:t>Applied on Web Service to induce performance, scalability, modifiability</a:t>
          </a:r>
          <a:endParaRPr lang="en-US" dirty="0"/>
        </a:p>
      </dgm:t>
    </dgm:pt>
    <dgm:pt modelId="{C3660111-3B2F-4745-AB94-497B6DD84631}" type="parTrans" cxnId="{20B6211F-25B4-45E7-B610-781556118672}">
      <dgm:prSet/>
      <dgm:spPr/>
      <dgm:t>
        <a:bodyPr/>
        <a:lstStyle/>
        <a:p>
          <a:endParaRPr lang="en-US"/>
        </a:p>
      </dgm:t>
    </dgm:pt>
    <dgm:pt modelId="{A1DEF6C0-2923-477B-BDFE-48D74162B78D}" type="sibTrans" cxnId="{20B6211F-25B4-45E7-B610-781556118672}">
      <dgm:prSet/>
      <dgm:spPr/>
      <dgm:t>
        <a:bodyPr/>
        <a:lstStyle/>
        <a:p>
          <a:endParaRPr lang="en-US"/>
        </a:p>
      </dgm:t>
    </dgm:pt>
    <dgm:pt modelId="{CBF625E7-A141-4E60-8454-1E69C35DBCA5}">
      <dgm:prSet/>
      <dgm:spPr/>
      <dgm:t>
        <a:bodyPr/>
        <a:lstStyle/>
        <a:p>
          <a:pPr rtl="0"/>
          <a:r>
            <a:rPr lang="en-US" smtClean="0"/>
            <a:t>Data and Functionality are the resources</a:t>
          </a:r>
          <a:endParaRPr lang="en-US"/>
        </a:p>
      </dgm:t>
    </dgm:pt>
    <dgm:pt modelId="{BE4F8572-F942-4C01-BDA7-ECD7CE119D8B}" type="parTrans" cxnId="{764BDB82-E583-498E-846F-76EABB8B776D}">
      <dgm:prSet/>
      <dgm:spPr/>
      <dgm:t>
        <a:bodyPr/>
        <a:lstStyle/>
        <a:p>
          <a:endParaRPr lang="en-US"/>
        </a:p>
      </dgm:t>
    </dgm:pt>
    <dgm:pt modelId="{495CFE9B-1E18-4BB9-A11C-7FA432ADA04D}" type="sibTrans" cxnId="{764BDB82-E583-498E-846F-76EABB8B776D}">
      <dgm:prSet/>
      <dgm:spPr/>
      <dgm:t>
        <a:bodyPr/>
        <a:lstStyle/>
        <a:p>
          <a:endParaRPr lang="en-US"/>
        </a:p>
      </dgm:t>
    </dgm:pt>
    <dgm:pt modelId="{9DD00873-CF19-413B-AEEE-512F468B70D2}">
      <dgm:prSet/>
      <dgm:spPr/>
      <dgm:t>
        <a:bodyPr/>
        <a:lstStyle/>
        <a:p>
          <a:pPr rtl="0"/>
          <a:r>
            <a:rPr lang="en-US" dirty="0" smtClean="0"/>
            <a:t>Uniquely identified by Uniform Resource Identifiers</a:t>
          </a:r>
          <a:endParaRPr lang="en-US" dirty="0"/>
        </a:p>
      </dgm:t>
    </dgm:pt>
    <dgm:pt modelId="{42CED468-F1B1-4E9B-A806-EBB74A10C721}" type="parTrans" cxnId="{EE3E933C-38A4-46F3-96A6-716A79CB5B82}">
      <dgm:prSet/>
      <dgm:spPr/>
      <dgm:t>
        <a:bodyPr/>
        <a:lstStyle/>
        <a:p>
          <a:endParaRPr lang="en-US"/>
        </a:p>
      </dgm:t>
    </dgm:pt>
    <dgm:pt modelId="{575C3097-CC4E-46FE-8BD8-C76DCB45A2DB}" type="sibTrans" cxnId="{EE3E933C-38A4-46F3-96A6-716A79CB5B82}">
      <dgm:prSet/>
      <dgm:spPr/>
      <dgm:t>
        <a:bodyPr/>
        <a:lstStyle/>
        <a:p>
          <a:endParaRPr lang="en-US"/>
        </a:p>
      </dgm:t>
    </dgm:pt>
    <dgm:pt modelId="{025BF2BF-146B-49F1-BD4D-43299D2A2BD3}">
      <dgm:prSet/>
      <dgm:spPr/>
      <dgm:t>
        <a:bodyPr/>
        <a:lstStyle/>
        <a:p>
          <a:endParaRPr lang="en-US"/>
        </a:p>
      </dgm:t>
    </dgm:pt>
    <dgm:pt modelId="{A1BE833D-59DC-4B38-8AEC-0233CCD691E0}" type="parTrans" cxnId="{39E09DD0-B7A7-4C0E-AF55-68339BD2E84F}">
      <dgm:prSet/>
      <dgm:spPr/>
      <dgm:t>
        <a:bodyPr/>
        <a:lstStyle/>
        <a:p>
          <a:endParaRPr lang="en-US"/>
        </a:p>
      </dgm:t>
    </dgm:pt>
    <dgm:pt modelId="{4FA03FC4-4E15-4F58-88BF-9CE0FE2AD787}" type="sibTrans" cxnId="{39E09DD0-B7A7-4C0E-AF55-68339BD2E84F}">
      <dgm:prSet/>
      <dgm:spPr/>
      <dgm:t>
        <a:bodyPr/>
        <a:lstStyle/>
        <a:p>
          <a:endParaRPr lang="en-US"/>
        </a:p>
      </dgm:t>
    </dgm:pt>
    <dgm:pt modelId="{FFCAE76F-5277-49DB-93F4-664CCD77E01A}" type="pres">
      <dgm:prSet presAssocID="{EEA51971-CD16-4203-8684-6FC8D75C00D9}" presName="Name0" presStyleCnt="0">
        <dgm:presLayoutVars>
          <dgm:chMax val="7"/>
          <dgm:chPref val="7"/>
          <dgm:dir/>
        </dgm:presLayoutVars>
      </dgm:prSet>
      <dgm:spPr/>
      <dgm:t>
        <a:bodyPr/>
        <a:lstStyle/>
        <a:p>
          <a:endParaRPr lang="en-US"/>
        </a:p>
      </dgm:t>
    </dgm:pt>
    <dgm:pt modelId="{58BB0442-904B-4B7A-94B5-84206137F7B0}" type="pres">
      <dgm:prSet presAssocID="{EEA51971-CD16-4203-8684-6FC8D75C00D9}" presName="Name1" presStyleCnt="0"/>
      <dgm:spPr/>
    </dgm:pt>
    <dgm:pt modelId="{273855A5-10D2-4D9F-875F-380B5A06349F}" type="pres">
      <dgm:prSet presAssocID="{EEA51971-CD16-4203-8684-6FC8D75C00D9}" presName="cycle" presStyleCnt="0"/>
      <dgm:spPr/>
    </dgm:pt>
    <dgm:pt modelId="{8C5D086F-FA3E-4CE9-BA11-34A4B507D818}" type="pres">
      <dgm:prSet presAssocID="{EEA51971-CD16-4203-8684-6FC8D75C00D9}" presName="srcNode" presStyleLbl="node1" presStyleIdx="0" presStyleCnt="7"/>
      <dgm:spPr/>
    </dgm:pt>
    <dgm:pt modelId="{B9628808-D744-4812-95C6-201047E2E373}" type="pres">
      <dgm:prSet presAssocID="{EEA51971-CD16-4203-8684-6FC8D75C00D9}" presName="conn" presStyleLbl="parChTrans1D2" presStyleIdx="0" presStyleCnt="1"/>
      <dgm:spPr/>
      <dgm:t>
        <a:bodyPr/>
        <a:lstStyle/>
        <a:p>
          <a:endParaRPr lang="en-US"/>
        </a:p>
      </dgm:t>
    </dgm:pt>
    <dgm:pt modelId="{E4DD0E38-A135-4952-8430-EA37F902E900}" type="pres">
      <dgm:prSet presAssocID="{EEA51971-CD16-4203-8684-6FC8D75C00D9}" presName="extraNode" presStyleLbl="node1" presStyleIdx="0" presStyleCnt="7"/>
      <dgm:spPr/>
    </dgm:pt>
    <dgm:pt modelId="{26CEDEF6-A87D-4CE7-B120-718A33045992}" type="pres">
      <dgm:prSet presAssocID="{EEA51971-CD16-4203-8684-6FC8D75C00D9}" presName="dstNode" presStyleLbl="node1" presStyleIdx="0" presStyleCnt="7"/>
      <dgm:spPr/>
    </dgm:pt>
    <dgm:pt modelId="{D9043604-BEE8-46D0-BEF6-651B1F792D01}" type="pres">
      <dgm:prSet presAssocID="{BB1C3E5D-614A-4345-8561-1AC5CB67D59E}" presName="text_1" presStyleLbl="node1" presStyleIdx="0" presStyleCnt="7">
        <dgm:presLayoutVars>
          <dgm:bulletEnabled val="1"/>
        </dgm:presLayoutVars>
      </dgm:prSet>
      <dgm:spPr/>
      <dgm:t>
        <a:bodyPr/>
        <a:lstStyle/>
        <a:p>
          <a:endParaRPr lang="en-US"/>
        </a:p>
      </dgm:t>
    </dgm:pt>
    <dgm:pt modelId="{A6CA5432-DBA2-4892-93A2-BAE1C8AFF924}" type="pres">
      <dgm:prSet presAssocID="{BB1C3E5D-614A-4345-8561-1AC5CB67D59E}" presName="accent_1" presStyleCnt="0"/>
      <dgm:spPr/>
    </dgm:pt>
    <dgm:pt modelId="{54ACEF83-BB23-4C8F-A636-B1E86209D358}" type="pres">
      <dgm:prSet presAssocID="{BB1C3E5D-614A-4345-8561-1AC5CB67D59E}" presName="accentRepeatNode" presStyleLbl="solidFgAcc1" presStyleIdx="0" presStyleCnt="7"/>
      <dgm:spPr/>
    </dgm:pt>
    <dgm:pt modelId="{2239BBFF-B0BA-4A8A-B033-D69F73840300}" type="pres">
      <dgm:prSet presAssocID="{CFA821F9-AAED-436A-A277-1F18EAD59F57}" presName="text_2" presStyleLbl="node1" presStyleIdx="1" presStyleCnt="7">
        <dgm:presLayoutVars>
          <dgm:bulletEnabled val="1"/>
        </dgm:presLayoutVars>
      </dgm:prSet>
      <dgm:spPr/>
      <dgm:t>
        <a:bodyPr/>
        <a:lstStyle/>
        <a:p>
          <a:endParaRPr lang="en-US"/>
        </a:p>
      </dgm:t>
    </dgm:pt>
    <dgm:pt modelId="{3D1885D4-4446-4C06-96E9-AED1444EBB12}" type="pres">
      <dgm:prSet presAssocID="{CFA821F9-AAED-436A-A277-1F18EAD59F57}" presName="accent_2" presStyleCnt="0"/>
      <dgm:spPr/>
    </dgm:pt>
    <dgm:pt modelId="{53F99A94-6B1B-441F-BC9F-8E354CB6BE51}" type="pres">
      <dgm:prSet presAssocID="{CFA821F9-AAED-436A-A277-1F18EAD59F57}" presName="accentRepeatNode" presStyleLbl="solidFgAcc1" presStyleIdx="1" presStyleCnt="7"/>
      <dgm:spPr/>
    </dgm:pt>
    <dgm:pt modelId="{EFC1EC3C-5214-4AD8-AE2A-87DE6C79110A}" type="pres">
      <dgm:prSet presAssocID="{F36DAB0B-E053-44DE-97B0-54655A071474}" presName="text_3" presStyleLbl="node1" presStyleIdx="2" presStyleCnt="7">
        <dgm:presLayoutVars>
          <dgm:bulletEnabled val="1"/>
        </dgm:presLayoutVars>
      </dgm:prSet>
      <dgm:spPr/>
      <dgm:t>
        <a:bodyPr/>
        <a:lstStyle/>
        <a:p>
          <a:endParaRPr lang="en-US"/>
        </a:p>
      </dgm:t>
    </dgm:pt>
    <dgm:pt modelId="{1A03A6DD-88B4-45EB-B94A-47EF1454A82B}" type="pres">
      <dgm:prSet presAssocID="{F36DAB0B-E053-44DE-97B0-54655A071474}" presName="accent_3" presStyleCnt="0"/>
      <dgm:spPr/>
    </dgm:pt>
    <dgm:pt modelId="{C51BE242-FA7E-4C43-92AA-5B25E076DB9F}" type="pres">
      <dgm:prSet presAssocID="{F36DAB0B-E053-44DE-97B0-54655A071474}" presName="accentRepeatNode" presStyleLbl="solidFgAcc1" presStyleIdx="2" presStyleCnt="7"/>
      <dgm:spPr/>
    </dgm:pt>
    <dgm:pt modelId="{7CCFC559-5B70-4188-B265-DC162B6A5334}" type="pres">
      <dgm:prSet presAssocID="{0FCF4AA7-56D2-4DAE-B1C7-65970864BC6B}" presName="text_4" presStyleLbl="node1" presStyleIdx="3" presStyleCnt="7">
        <dgm:presLayoutVars>
          <dgm:bulletEnabled val="1"/>
        </dgm:presLayoutVars>
      </dgm:prSet>
      <dgm:spPr/>
      <dgm:t>
        <a:bodyPr/>
        <a:lstStyle/>
        <a:p>
          <a:endParaRPr lang="en-US"/>
        </a:p>
      </dgm:t>
    </dgm:pt>
    <dgm:pt modelId="{79833910-8403-401B-889F-1D38AB3F1ACC}" type="pres">
      <dgm:prSet presAssocID="{0FCF4AA7-56D2-4DAE-B1C7-65970864BC6B}" presName="accent_4" presStyleCnt="0"/>
      <dgm:spPr/>
    </dgm:pt>
    <dgm:pt modelId="{8E779E36-1D72-4D0A-B660-E0395BABABCB}" type="pres">
      <dgm:prSet presAssocID="{0FCF4AA7-56D2-4DAE-B1C7-65970864BC6B}" presName="accentRepeatNode" presStyleLbl="solidFgAcc1" presStyleIdx="3" presStyleCnt="7"/>
      <dgm:spPr/>
    </dgm:pt>
    <dgm:pt modelId="{1F23328D-0A41-456C-8BF0-12F9AC70B051}" type="pres">
      <dgm:prSet presAssocID="{E553455A-5462-4A51-A3DF-3AD1ACF30476}" presName="text_5" presStyleLbl="node1" presStyleIdx="4" presStyleCnt="7">
        <dgm:presLayoutVars>
          <dgm:bulletEnabled val="1"/>
        </dgm:presLayoutVars>
      </dgm:prSet>
      <dgm:spPr/>
      <dgm:t>
        <a:bodyPr/>
        <a:lstStyle/>
        <a:p>
          <a:endParaRPr lang="en-US"/>
        </a:p>
      </dgm:t>
    </dgm:pt>
    <dgm:pt modelId="{0633D363-264D-449D-991D-848B36DBE7D0}" type="pres">
      <dgm:prSet presAssocID="{E553455A-5462-4A51-A3DF-3AD1ACF30476}" presName="accent_5" presStyleCnt="0"/>
      <dgm:spPr/>
    </dgm:pt>
    <dgm:pt modelId="{3DF02975-1882-40A9-8D01-EC9DDAC91A49}" type="pres">
      <dgm:prSet presAssocID="{E553455A-5462-4A51-A3DF-3AD1ACF30476}" presName="accentRepeatNode" presStyleLbl="solidFgAcc1" presStyleIdx="4" presStyleCnt="7"/>
      <dgm:spPr/>
    </dgm:pt>
    <dgm:pt modelId="{179AE51C-932D-42E6-A6AD-7B3082386474}" type="pres">
      <dgm:prSet presAssocID="{CBF625E7-A141-4E60-8454-1E69C35DBCA5}" presName="text_6" presStyleLbl="node1" presStyleIdx="5" presStyleCnt="7">
        <dgm:presLayoutVars>
          <dgm:bulletEnabled val="1"/>
        </dgm:presLayoutVars>
      </dgm:prSet>
      <dgm:spPr/>
      <dgm:t>
        <a:bodyPr/>
        <a:lstStyle/>
        <a:p>
          <a:endParaRPr lang="en-US"/>
        </a:p>
      </dgm:t>
    </dgm:pt>
    <dgm:pt modelId="{CBF601A8-F681-4EC0-B1AA-63F2019FCBF7}" type="pres">
      <dgm:prSet presAssocID="{CBF625E7-A141-4E60-8454-1E69C35DBCA5}" presName="accent_6" presStyleCnt="0"/>
      <dgm:spPr/>
    </dgm:pt>
    <dgm:pt modelId="{4501A664-75BB-4E5C-890F-DCF00D7A4AE3}" type="pres">
      <dgm:prSet presAssocID="{CBF625E7-A141-4E60-8454-1E69C35DBCA5}" presName="accentRepeatNode" presStyleLbl="solidFgAcc1" presStyleIdx="5" presStyleCnt="7"/>
      <dgm:spPr/>
    </dgm:pt>
    <dgm:pt modelId="{39CF6956-C201-4440-91DE-5B1BE2432E10}" type="pres">
      <dgm:prSet presAssocID="{9DD00873-CF19-413B-AEEE-512F468B70D2}" presName="text_7" presStyleLbl="node1" presStyleIdx="6" presStyleCnt="7">
        <dgm:presLayoutVars>
          <dgm:bulletEnabled val="1"/>
        </dgm:presLayoutVars>
      </dgm:prSet>
      <dgm:spPr/>
      <dgm:t>
        <a:bodyPr/>
        <a:lstStyle/>
        <a:p>
          <a:endParaRPr lang="en-US"/>
        </a:p>
      </dgm:t>
    </dgm:pt>
    <dgm:pt modelId="{ABF19463-B89E-46FE-86FC-90173E5EAED6}" type="pres">
      <dgm:prSet presAssocID="{9DD00873-CF19-413B-AEEE-512F468B70D2}" presName="accent_7" presStyleCnt="0"/>
      <dgm:spPr/>
    </dgm:pt>
    <dgm:pt modelId="{4270AB09-50ED-484D-84EF-EF698D0BE31A}" type="pres">
      <dgm:prSet presAssocID="{9DD00873-CF19-413B-AEEE-512F468B70D2}" presName="accentRepeatNode" presStyleLbl="solidFgAcc1" presStyleIdx="6" presStyleCnt="7"/>
      <dgm:spPr/>
    </dgm:pt>
  </dgm:ptLst>
  <dgm:cxnLst>
    <dgm:cxn modelId="{764BDB82-E583-498E-846F-76EABB8B776D}" srcId="{EEA51971-CD16-4203-8684-6FC8D75C00D9}" destId="{CBF625E7-A141-4E60-8454-1E69C35DBCA5}" srcOrd="5" destOrd="0" parTransId="{BE4F8572-F942-4C01-BDA7-ECD7CE119D8B}" sibTransId="{495CFE9B-1E18-4BB9-A11C-7FA432ADA04D}"/>
    <dgm:cxn modelId="{8F8B2525-AD6C-4110-B7B2-AB8DC8E10129}" type="presOf" srcId="{EEA51971-CD16-4203-8684-6FC8D75C00D9}" destId="{FFCAE76F-5277-49DB-93F4-664CCD77E01A}" srcOrd="0" destOrd="0" presId="urn:microsoft.com/office/officeart/2008/layout/VerticalCurvedList"/>
    <dgm:cxn modelId="{EE3E933C-38A4-46F3-96A6-716A79CB5B82}" srcId="{EEA51971-CD16-4203-8684-6FC8D75C00D9}" destId="{9DD00873-CF19-413B-AEEE-512F468B70D2}" srcOrd="6" destOrd="0" parTransId="{42CED468-F1B1-4E9B-A806-EBB74A10C721}" sibTransId="{575C3097-CC4E-46FE-8BD8-C76DCB45A2DB}"/>
    <dgm:cxn modelId="{C492A8C2-D3F5-497E-BB53-D0D184CADF41}" type="presOf" srcId="{F36DAB0B-E053-44DE-97B0-54655A071474}" destId="{EFC1EC3C-5214-4AD8-AE2A-87DE6C79110A}" srcOrd="0" destOrd="0" presId="urn:microsoft.com/office/officeart/2008/layout/VerticalCurvedList"/>
    <dgm:cxn modelId="{20B6211F-25B4-45E7-B610-781556118672}" srcId="{EEA51971-CD16-4203-8684-6FC8D75C00D9}" destId="{E553455A-5462-4A51-A3DF-3AD1ACF30476}" srcOrd="4" destOrd="0" parTransId="{C3660111-3B2F-4745-AB94-497B6DD84631}" sibTransId="{A1DEF6C0-2923-477B-BDFE-48D74162B78D}"/>
    <dgm:cxn modelId="{10A79789-1075-4CBD-B34D-AFE70E292223}" type="presOf" srcId="{9DD00873-CF19-413B-AEEE-512F468B70D2}" destId="{39CF6956-C201-4440-91DE-5B1BE2432E10}" srcOrd="0" destOrd="0" presId="urn:microsoft.com/office/officeart/2008/layout/VerticalCurvedList"/>
    <dgm:cxn modelId="{83598949-A112-4B00-8A74-A3CAA148AC05}" type="presOf" srcId="{7421E958-7B1F-4F6A-85CE-D36B192C9253}" destId="{B9628808-D744-4812-95C6-201047E2E373}" srcOrd="0" destOrd="0" presId="urn:microsoft.com/office/officeart/2008/layout/VerticalCurvedList"/>
    <dgm:cxn modelId="{8956E7FA-0B3E-40C1-91F5-F260A5C8ADE4}" type="presOf" srcId="{BB1C3E5D-614A-4345-8561-1AC5CB67D59E}" destId="{D9043604-BEE8-46D0-BEF6-651B1F792D01}" srcOrd="0" destOrd="0" presId="urn:microsoft.com/office/officeart/2008/layout/VerticalCurvedList"/>
    <dgm:cxn modelId="{78E72EA6-4C20-4C70-98B8-1306A994F80C}" srcId="{EEA51971-CD16-4203-8684-6FC8D75C00D9}" destId="{F36DAB0B-E053-44DE-97B0-54655A071474}" srcOrd="2" destOrd="0" parTransId="{62AE9220-08F6-46CC-B75C-6F3E1278D32D}" sibTransId="{44E2B187-C689-4BAA-A406-81283CDAD78F}"/>
    <dgm:cxn modelId="{1EADAFB2-98E3-4F27-B46A-8DF540720E8B}" type="presOf" srcId="{CBF625E7-A141-4E60-8454-1E69C35DBCA5}" destId="{179AE51C-932D-42E6-A6AD-7B3082386474}" srcOrd="0" destOrd="0" presId="urn:microsoft.com/office/officeart/2008/layout/VerticalCurvedList"/>
    <dgm:cxn modelId="{45E6EC51-F99D-4B92-B5CC-77702B7E8343}" type="presOf" srcId="{E553455A-5462-4A51-A3DF-3AD1ACF30476}" destId="{1F23328D-0A41-456C-8BF0-12F9AC70B051}" srcOrd="0" destOrd="0" presId="urn:microsoft.com/office/officeart/2008/layout/VerticalCurvedList"/>
    <dgm:cxn modelId="{B22EF3D1-9634-4616-B867-5EC0B827AEF9}" type="presOf" srcId="{0FCF4AA7-56D2-4DAE-B1C7-65970864BC6B}" destId="{7CCFC559-5B70-4188-B265-DC162B6A5334}" srcOrd="0" destOrd="0" presId="urn:microsoft.com/office/officeart/2008/layout/VerticalCurvedList"/>
    <dgm:cxn modelId="{9FB61EF2-C4A4-44A5-8DB3-A30EA9A272AF}" srcId="{EEA51971-CD16-4203-8684-6FC8D75C00D9}" destId="{0FCF4AA7-56D2-4DAE-B1C7-65970864BC6B}" srcOrd="3" destOrd="0" parTransId="{9B0E2D4E-D02B-427B-8007-23E5E26AF2E9}" sibTransId="{56F8AAAA-49DD-4B35-B192-F084D0392F24}"/>
    <dgm:cxn modelId="{B2080E23-E2D9-43AF-804B-7AFE02D5970E}" srcId="{EEA51971-CD16-4203-8684-6FC8D75C00D9}" destId="{CFA821F9-AAED-436A-A277-1F18EAD59F57}" srcOrd="1" destOrd="0" parTransId="{466ABCB9-2B68-474C-8A61-E45B4EA97954}" sibTransId="{CC822C4A-3B82-470F-908F-A739D973EA41}"/>
    <dgm:cxn modelId="{6717906A-C8A9-43CB-8565-AD9136B8154E}" type="presOf" srcId="{CFA821F9-AAED-436A-A277-1F18EAD59F57}" destId="{2239BBFF-B0BA-4A8A-B033-D69F73840300}" srcOrd="0" destOrd="0" presId="urn:microsoft.com/office/officeart/2008/layout/VerticalCurvedList"/>
    <dgm:cxn modelId="{05797C4F-998D-4BA8-9EC0-584AE10B6470}" srcId="{EEA51971-CD16-4203-8684-6FC8D75C00D9}" destId="{BB1C3E5D-614A-4345-8561-1AC5CB67D59E}" srcOrd="0" destOrd="0" parTransId="{CDB36FCA-A6ED-449A-9C16-B6A14A815117}" sibTransId="{7421E958-7B1F-4F6A-85CE-D36B192C9253}"/>
    <dgm:cxn modelId="{39E09DD0-B7A7-4C0E-AF55-68339BD2E84F}" srcId="{EEA51971-CD16-4203-8684-6FC8D75C00D9}" destId="{025BF2BF-146B-49F1-BD4D-43299D2A2BD3}" srcOrd="7" destOrd="0" parTransId="{A1BE833D-59DC-4B38-8AEC-0233CCD691E0}" sibTransId="{4FA03FC4-4E15-4F58-88BF-9CE0FE2AD787}"/>
    <dgm:cxn modelId="{6888459C-93B6-4CED-8E5E-78902A4CFF8A}" type="presParOf" srcId="{FFCAE76F-5277-49DB-93F4-664CCD77E01A}" destId="{58BB0442-904B-4B7A-94B5-84206137F7B0}" srcOrd="0" destOrd="0" presId="urn:microsoft.com/office/officeart/2008/layout/VerticalCurvedList"/>
    <dgm:cxn modelId="{90D2CDFF-F9BA-46D5-9EE9-C0821C3333AF}" type="presParOf" srcId="{58BB0442-904B-4B7A-94B5-84206137F7B0}" destId="{273855A5-10D2-4D9F-875F-380B5A06349F}" srcOrd="0" destOrd="0" presId="urn:microsoft.com/office/officeart/2008/layout/VerticalCurvedList"/>
    <dgm:cxn modelId="{4B26B7D0-144D-409B-B0D9-97076209B6FE}" type="presParOf" srcId="{273855A5-10D2-4D9F-875F-380B5A06349F}" destId="{8C5D086F-FA3E-4CE9-BA11-34A4B507D818}" srcOrd="0" destOrd="0" presId="urn:microsoft.com/office/officeart/2008/layout/VerticalCurvedList"/>
    <dgm:cxn modelId="{74F5BDCA-290C-46E4-AE7F-F10C4BF3B730}" type="presParOf" srcId="{273855A5-10D2-4D9F-875F-380B5A06349F}" destId="{B9628808-D744-4812-95C6-201047E2E373}" srcOrd="1" destOrd="0" presId="urn:microsoft.com/office/officeart/2008/layout/VerticalCurvedList"/>
    <dgm:cxn modelId="{00D8D861-46E9-4892-A9D4-B18BFC997BFD}" type="presParOf" srcId="{273855A5-10D2-4D9F-875F-380B5A06349F}" destId="{E4DD0E38-A135-4952-8430-EA37F902E900}" srcOrd="2" destOrd="0" presId="urn:microsoft.com/office/officeart/2008/layout/VerticalCurvedList"/>
    <dgm:cxn modelId="{63836C13-71EA-4B7B-8607-EF328C628738}" type="presParOf" srcId="{273855A5-10D2-4D9F-875F-380B5A06349F}" destId="{26CEDEF6-A87D-4CE7-B120-718A33045992}" srcOrd="3" destOrd="0" presId="urn:microsoft.com/office/officeart/2008/layout/VerticalCurvedList"/>
    <dgm:cxn modelId="{458D93E9-76F0-4A05-AD9B-8AA17D58BC5A}" type="presParOf" srcId="{58BB0442-904B-4B7A-94B5-84206137F7B0}" destId="{D9043604-BEE8-46D0-BEF6-651B1F792D01}" srcOrd="1" destOrd="0" presId="urn:microsoft.com/office/officeart/2008/layout/VerticalCurvedList"/>
    <dgm:cxn modelId="{30603E48-9F5C-4AC9-9F79-5354CBB1C90F}" type="presParOf" srcId="{58BB0442-904B-4B7A-94B5-84206137F7B0}" destId="{A6CA5432-DBA2-4892-93A2-BAE1C8AFF924}" srcOrd="2" destOrd="0" presId="urn:microsoft.com/office/officeart/2008/layout/VerticalCurvedList"/>
    <dgm:cxn modelId="{85B99E7F-806F-4FCE-B730-72B026F65886}" type="presParOf" srcId="{A6CA5432-DBA2-4892-93A2-BAE1C8AFF924}" destId="{54ACEF83-BB23-4C8F-A636-B1E86209D358}" srcOrd="0" destOrd="0" presId="urn:microsoft.com/office/officeart/2008/layout/VerticalCurvedList"/>
    <dgm:cxn modelId="{4A1F64D5-08C4-4BC0-8416-CED9A2E9DD1D}" type="presParOf" srcId="{58BB0442-904B-4B7A-94B5-84206137F7B0}" destId="{2239BBFF-B0BA-4A8A-B033-D69F73840300}" srcOrd="3" destOrd="0" presId="urn:microsoft.com/office/officeart/2008/layout/VerticalCurvedList"/>
    <dgm:cxn modelId="{81F2EEA4-9F13-4AAD-AA98-1EABEF61FA7E}" type="presParOf" srcId="{58BB0442-904B-4B7A-94B5-84206137F7B0}" destId="{3D1885D4-4446-4C06-96E9-AED1444EBB12}" srcOrd="4" destOrd="0" presId="urn:microsoft.com/office/officeart/2008/layout/VerticalCurvedList"/>
    <dgm:cxn modelId="{7F9AD455-FA5B-4458-96E1-21FB2E509566}" type="presParOf" srcId="{3D1885D4-4446-4C06-96E9-AED1444EBB12}" destId="{53F99A94-6B1B-441F-BC9F-8E354CB6BE51}" srcOrd="0" destOrd="0" presId="urn:microsoft.com/office/officeart/2008/layout/VerticalCurvedList"/>
    <dgm:cxn modelId="{022FC6A0-937A-4DC3-B2FB-128254240A05}" type="presParOf" srcId="{58BB0442-904B-4B7A-94B5-84206137F7B0}" destId="{EFC1EC3C-5214-4AD8-AE2A-87DE6C79110A}" srcOrd="5" destOrd="0" presId="urn:microsoft.com/office/officeart/2008/layout/VerticalCurvedList"/>
    <dgm:cxn modelId="{EDD34C40-55C1-42B3-A2DB-45EE08CEEFEC}" type="presParOf" srcId="{58BB0442-904B-4B7A-94B5-84206137F7B0}" destId="{1A03A6DD-88B4-45EB-B94A-47EF1454A82B}" srcOrd="6" destOrd="0" presId="urn:microsoft.com/office/officeart/2008/layout/VerticalCurvedList"/>
    <dgm:cxn modelId="{AB7E7E81-BF27-4643-8C00-E955F44CD629}" type="presParOf" srcId="{1A03A6DD-88B4-45EB-B94A-47EF1454A82B}" destId="{C51BE242-FA7E-4C43-92AA-5B25E076DB9F}" srcOrd="0" destOrd="0" presId="urn:microsoft.com/office/officeart/2008/layout/VerticalCurvedList"/>
    <dgm:cxn modelId="{1B44CEBE-9C93-49D3-B081-7969C370F23F}" type="presParOf" srcId="{58BB0442-904B-4B7A-94B5-84206137F7B0}" destId="{7CCFC559-5B70-4188-B265-DC162B6A5334}" srcOrd="7" destOrd="0" presId="urn:microsoft.com/office/officeart/2008/layout/VerticalCurvedList"/>
    <dgm:cxn modelId="{18F0F150-92B9-4B04-B915-6A829C7A336F}" type="presParOf" srcId="{58BB0442-904B-4B7A-94B5-84206137F7B0}" destId="{79833910-8403-401B-889F-1D38AB3F1ACC}" srcOrd="8" destOrd="0" presId="urn:microsoft.com/office/officeart/2008/layout/VerticalCurvedList"/>
    <dgm:cxn modelId="{EB5EFEC7-E1E4-4F1B-B765-EA200EE464F2}" type="presParOf" srcId="{79833910-8403-401B-889F-1D38AB3F1ACC}" destId="{8E779E36-1D72-4D0A-B660-E0395BABABCB}" srcOrd="0" destOrd="0" presId="urn:microsoft.com/office/officeart/2008/layout/VerticalCurvedList"/>
    <dgm:cxn modelId="{3D65E77A-979B-4D53-A0F1-F3DA63526017}" type="presParOf" srcId="{58BB0442-904B-4B7A-94B5-84206137F7B0}" destId="{1F23328D-0A41-456C-8BF0-12F9AC70B051}" srcOrd="9" destOrd="0" presId="urn:microsoft.com/office/officeart/2008/layout/VerticalCurvedList"/>
    <dgm:cxn modelId="{BD61FEAE-9097-47B3-ABA9-53122B692EE8}" type="presParOf" srcId="{58BB0442-904B-4B7A-94B5-84206137F7B0}" destId="{0633D363-264D-449D-991D-848B36DBE7D0}" srcOrd="10" destOrd="0" presId="urn:microsoft.com/office/officeart/2008/layout/VerticalCurvedList"/>
    <dgm:cxn modelId="{AF5CE547-510D-47CD-8C9A-0A4666BEDD45}" type="presParOf" srcId="{0633D363-264D-449D-991D-848B36DBE7D0}" destId="{3DF02975-1882-40A9-8D01-EC9DDAC91A49}" srcOrd="0" destOrd="0" presId="urn:microsoft.com/office/officeart/2008/layout/VerticalCurvedList"/>
    <dgm:cxn modelId="{44D59646-687B-4143-AF09-DB24C6F7ACFF}" type="presParOf" srcId="{58BB0442-904B-4B7A-94B5-84206137F7B0}" destId="{179AE51C-932D-42E6-A6AD-7B3082386474}" srcOrd="11" destOrd="0" presId="urn:microsoft.com/office/officeart/2008/layout/VerticalCurvedList"/>
    <dgm:cxn modelId="{0B384D2F-570B-46A6-8EBC-658674F96286}" type="presParOf" srcId="{58BB0442-904B-4B7A-94B5-84206137F7B0}" destId="{CBF601A8-F681-4EC0-B1AA-63F2019FCBF7}" srcOrd="12" destOrd="0" presId="urn:microsoft.com/office/officeart/2008/layout/VerticalCurvedList"/>
    <dgm:cxn modelId="{B0CD401D-7B71-4559-90EE-BBEFF994E56B}" type="presParOf" srcId="{CBF601A8-F681-4EC0-B1AA-63F2019FCBF7}" destId="{4501A664-75BB-4E5C-890F-DCF00D7A4AE3}" srcOrd="0" destOrd="0" presId="urn:microsoft.com/office/officeart/2008/layout/VerticalCurvedList"/>
    <dgm:cxn modelId="{9C09593F-FCCE-4232-8B06-C5B2FD69478A}" type="presParOf" srcId="{58BB0442-904B-4B7A-94B5-84206137F7B0}" destId="{39CF6956-C201-4440-91DE-5B1BE2432E10}" srcOrd="13" destOrd="0" presId="urn:microsoft.com/office/officeart/2008/layout/VerticalCurvedList"/>
    <dgm:cxn modelId="{4ACC3CF2-EF90-4F85-9C87-0E8E4DBC9AB8}" type="presParOf" srcId="{58BB0442-904B-4B7A-94B5-84206137F7B0}" destId="{ABF19463-B89E-46FE-86FC-90173E5EAED6}" srcOrd="14" destOrd="0" presId="urn:microsoft.com/office/officeart/2008/layout/VerticalCurvedList"/>
    <dgm:cxn modelId="{D65EEDCE-D562-45DE-A4D5-1F2DD4A36523}" type="presParOf" srcId="{ABF19463-B89E-46FE-86FC-90173E5EAED6}" destId="{4270AB09-50ED-484D-84EF-EF698D0BE31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6E0EE2B-98FF-4C82-AA00-0C46D1F49B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2AAB581-79E8-4F7D-9DAA-1C7D18DB2BBF}">
      <dgm:prSet/>
      <dgm:spPr/>
      <dgm:t>
        <a:bodyPr/>
        <a:lstStyle/>
        <a:p>
          <a:pPr rtl="0"/>
          <a:r>
            <a:rPr lang="en-US" smtClean="0"/>
            <a:t>Test the REST connection to make sure it is reachable by clicking Test REST Connection ,button in the lower right of the pane.</a:t>
          </a:r>
          <a:endParaRPr lang="en-US"/>
        </a:p>
      </dgm:t>
    </dgm:pt>
    <dgm:pt modelId="{F3CA2C1A-A14F-47F8-BEFC-2E61FD0CBA98}" type="parTrans" cxnId="{D67D4C28-9E08-4C03-9E4E-DF04269A1F91}">
      <dgm:prSet/>
      <dgm:spPr/>
      <dgm:t>
        <a:bodyPr/>
        <a:lstStyle/>
        <a:p>
          <a:endParaRPr lang="en-US"/>
        </a:p>
      </dgm:t>
    </dgm:pt>
    <dgm:pt modelId="{4997CBF9-FB8F-4725-B5BD-0FBE8BAAEFF0}" type="sibTrans" cxnId="{D67D4C28-9E08-4C03-9E4E-DF04269A1F91}">
      <dgm:prSet/>
      <dgm:spPr/>
      <dgm:t>
        <a:bodyPr/>
        <a:lstStyle/>
        <a:p>
          <a:endParaRPr lang="en-US"/>
        </a:p>
      </dgm:t>
    </dgm:pt>
    <dgm:pt modelId="{76EDE163-675C-448F-9A38-B000767896A1}">
      <dgm:prSet/>
      <dgm:spPr/>
      <dgm:t>
        <a:bodyPr/>
        <a:lstStyle/>
        <a:p>
          <a:pPr rtl="0"/>
          <a:r>
            <a:rPr lang="en-US" smtClean="0"/>
            <a:t>When the test is successful, click Finish.</a:t>
          </a:r>
          <a:endParaRPr lang="en-US"/>
        </a:p>
      </dgm:t>
    </dgm:pt>
    <dgm:pt modelId="{93FCC5B8-3B8E-4CBA-959D-344C3A1BDE29}" type="parTrans" cxnId="{3DF6608E-D8B4-4B24-B89C-AA3B623560BF}">
      <dgm:prSet/>
      <dgm:spPr/>
      <dgm:t>
        <a:bodyPr/>
        <a:lstStyle/>
        <a:p>
          <a:endParaRPr lang="en-US"/>
        </a:p>
      </dgm:t>
    </dgm:pt>
    <dgm:pt modelId="{5F90445B-1452-4AB3-B85D-D0F9A332086C}" type="sibTrans" cxnId="{3DF6608E-D8B4-4B24-B89C-AA3B623560BF}">
      <dgm:prSet/>
      <dgm:spPr/>
      <dgm:t>
        <a:bodyPr/>
        <a:lstStyle/>
        <a:p>
          <a:endParaRPr lang="en-US"/>
        </a:p>
      </dgm:t>
    </dgm:pt>
    <dgm:pt modelId="{0EE8EF55-F1F6-4BC2-ADBB-96C80C499611}" type="pres">
      <dgm:prSet presAssocID="{D6E0EE2B-98FF-4C82-AA00-0C46D1F49B30}" presName="linear" presStyleCnt="0">
        <dgm:presLayoutVars>
          <dgm:animLvl val="lvl"/>
          <dgm:resizeHandles val="exact"/>
        </dgm:presLayoutVars>
      </dgm:prSet>
      <dgm:spPr/>
      <dgm:t>
        <a:bodyPr/>
        <a:lstStyle/>
        <a:p>
          <a:endParaRPr lang="en-US"/>
        </a:p>
      </dgm:t>
    </dgm:pt>
    <dgm:pt modelId="{5D078977-1A56-424E-ADB8-2A7D0950FBFB}" type="pres">
      <dgm:prSet presAssocID="{62AAB581-79E8-4F7D-9DAA-1C7D18DB2BBF}" presName="parentText" presStyleLbl="node1" presStyleIdx="0" presStyleCnt="2">
        <dgm:presLayoutVars>
          <dgm:chMax val="0"/>
          <dgm:bulletEnabled val="1"/>
        </dgm:presLayoutVars>
      </dgm:prSet>
      <dgm:spPr/>
      <dgm:t>
        <a:bodyPr/>
        <a:lstStyle/>
        <a:p>
          <a:endParaRPr lang="en-US"/>
        </a:p>
      </dgm:t>
    </dgm:pt>
    <dgm:pt modelId="{93EB2891-F65C-4140-8DEA-9EA8A2F16C69}" type="pres">
      <dgm:prSet presAssocID="{4997CBF9-FB8F-4725-B5BD-0FBE8BAAEFF0}" presName="spacer" presStyleCnt="0"/>
      <dgm:spPr/>
    </dgm:pt>
    <dgm:pt modelId="{9558961B-DCCE-48E2-B946-6A28D348E42A}" type="pres">
      <dgm:prSet presAssocID="{76EDE163-675C-448F-9A38-B000767896A1}" presName="parentText" presStyleLbl="node1" presStyleIdx="1" presStyleCnt="2">
        <dgm:presLayoutVars>
          <dgm:chMax val="0"/>
          <dgm:bulletEnabled val="1"/>
        </dgm:presLayoutVars>
      </dgm:prSet>
      <dgm:spPr/>
      <dgm:t>
        <a:bodyPr/>
        <a:lstStyle/>
        <a:p>
          <a:endParaRPr lang="en-US"/>
        </a:p>
      </dgm:t>
    </dgm:pt>
  </dgm:ptLst>
  <dgm:cxnLst>
    <dgm:cxn modelId="{3DF6608E-D8B4-4B24-B89C-AA3B623560BF}" srcId="{D6E0EE2B-98FF-4C82-AA00-0C46D1F49B30}" destId="{76EDE163-675C-448F-9A38-B000767896A1}" srcOrd="1" destOrd="0" parTransId="{93FCC5B8-3B8E-4CBA-959D-344C3A1BDE29}" sibTransId="{5F90445B-1452-4AB3-B85D-D0F9A332086C}"/>
    <dgm:cxn modelId="{00E9F68D-D986-4E89-9FAC-770D158971DB}" type="presOf" srcId="{D6E0EE2B-98FF-4C82-AA00-0C46D1F49B30}" destId="{0EE8EF55-F1F6-4BC2-ADBB-96C80C499611}" srcOrd="0" destOrd="0" presId="urn:microsoft.com/office/officeart/2005/8/layout/vList2"/>
    <dgm:cxn modelId="{D67D4C28-9E08-4C03-9E4E-DF04269A1F91}" srcId="{D6E0EE2B-98FF-4C82-AA00-0C46D1F49B30}" destId="{62AAB581-79E8-4F7D-9DAA-1C7D18DB2BBF}" srcOrd="0" destOrd="0" parTransId="{F3CA2C1A-A14F-47F8-BEFC-2E61FD0CBA98}" sibTransId="{4997CBF9-FB8F-4725-B5BD-0FBE8BAAEFF0}"/>
    <dgm:cxn modelId="{1BBBFD05-56C1-4A55-8FD0-DAC2FA738A8E}" type="presOf" srcId="{76EDE163-675C-448F-9A38-B000767896A1}" destId="{9558961B-DCCE-48E2-B946-6A28D348E42A}" srcOrd="0" destOrd="0" presId="urn:microsoft.com/office/officeart/2005/8/layout/vList2"/>
    <dgm:cxn modelId="{98B509A2-FA5E-4774-9911-A782FB24EEF6}" type="presOf" srcId="{62AAB581-79E8-4F7D-9DAA-1C7D18DB2BBF}" destId="{5D078977-1A56-424E-ADB8-2A7D0950FBFB}" srcOrd="0" destOrd="0" presId="urn:microsoft.com/office/officeart/2005/8/layout/vList2"/>
    <dgm:cxn modelId="{E93BC150-3AB6-43EF-B5E1-D9A7429B4E7B}" type="presParOf" srcId="{0EE8EF55-F1F6-4BC2-ADBB-96C80C499611}" destId="{5D078977-1A56-424E-ADB8-2A7D0950FBFB}" srcOrd="0" destOrd="0" presId="urn:microsoft.com/office/officeart/2005/8/layout/vList2"/>
    <dgm:cxn modelId="{C8467034-892D-453E-8456-A32B2432D748}" type="presParOf" srcId="{0EE8EF55-F1F6-4BC2-ADBB-96C80C499611}" destId="{93EB2891-F65C-4140-8DEA-9EA8A2F16C69}" srcOrd="1" destOrd="0" presId="urn:microsoft.com/office/officeart/2005/8/layout/vList2"/>
    <dgm:cxn modelId="{FD833E9F-D7D5-4FB7-A069-F4FB264421F4}" type="presParOf" srcId="{0EE8EF55-F1F6-4BC2-ADBB-96C80C499611}" destId="{9558961B-DCCE-48E2-B946-6A28D348E42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4EE5C1-52F8-4056-8F68-6FA2625DBBA0}"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F2336093-3488-41CE-84BB-CB34006CA5EC}">
      <dgm:prSet/>
      <dgm:spPr/>
      <dgm:t>
        <a:bodyPr/>
        <a:lstStyle/>
        <a:p>
          <a:pPr rtl="0"/>
          <a:r>
            <a:rPr lang="en-US" dirty="0" smtClean="0"/>
            <a:t>In the data control window, drag the </a:t>
          </a:r>
          <a:r>
            <a:rPr lang="en-US" b="1" dirty="0" smtClean="0"/>
            <a:t>Lookup(String)</a:t>
          </a:r>
          <a:r>
            <a:rPr lang="en-US" dirty="0" smtClean="0"/>
            <a:t> operation onto the Structure window and drop it on the Panel Page as a MAF Parameter Form.</a:t>
          </a:r>
          <a:endParaRPr lang="en-US" dirty="0"/>
        </a:p>
      </dgm:t>
    </dgm:pt>
    <dgm:pt modelId="{947EE6FF-21F6-4DD6-B12D-489E38DD5D42}" type="parTrans" cxnId="{C3EC2845-37CF-4A8B-AFC5-F4EC28339F34}">
      <dgm:prSet/>
      <dgm:spPr/>
      <dgm:t>
        <a:bodyPr/>
        <a:lstStyle/>
        <a:p>
          <a:endParaRPr lang="en-US"/>
        </a:p>
      </dgm:t>
    </dgm:pt>
    <dgm:pt modelId="{B4A9D3DC-8C81-49D0-8E59-6BDEC78610F1}" type="sibTrans" cxnId="{C3EC2845-37CF-4A8B-AFC5-F4EC28339F34}">
      <dgm:prSet/>
      <dgm:spPr/>
      <dgm:t>
        <a:bodyPr/>
        <a:lstStyle/>
        <a:p>
          <a:endParaRPr lang="en-US"/>
        </a:p>
      </dgm:t>
    </dgm:pt>
    <dgm:pt modelId="{A83B175F-9868-4793-B207-D7D3613FAF06}">
      <dgm:prSet/>
      <dgm:spPr/>
      <dgm:t>
        <a:bodyPr/>
        <a:lstStyle/>
        <a:p>
          <a:pPr rtl="0"/>
          <a:r>
            <a:rPr lang="en-US" smtClean="0"/>
            <a:t>In the popup menu, select </a:t>
          </a:r>
          <a:r>
            <a:rPr lang="en-US" b="1" smtClean="0"/>
            <a:t>MAF Parameter Form…</a:t>
          </a:r>
          <a:endParaRPr lang="en-US"/>
        </a:p>
      </dgm:t>
    </dgm:pt>
    <dgm:pt modelId="{7833734E-36D0-45F3-A85F-B795BB2ACE4A}" type="parTrans" cxnId="{B9471B30-75B5-444C-B0DA-42D5710C7138}">
      <dgm:prSet/>
      <dgm:spPr/>
      <dgm:t>
        <a:bodyPr/>
        <a:lstStyle/>
        <a:p>
          <a:endParaRPr lang="en-US"/>
        </a:p>
      </dgm:t>
    </dgm:pt>
    <dgm:pt modelId="{4A2B5E99-E2A9-49F8-B353-987236A2EF60}" type="sibTrans" cxnId="{B9471B30-75B5-444C-B0DA-42D5710C7138}">
      <dgm:prSet/>
      <dgm:spPr/>
      <dgm:t>
        <a:bodyPr/>
        <a:lstStyle/>
        <a:p>
          <a:endParaRPr lang="en-US"/>
        </a:p>
      </dgm:t>
    </dgm:pt>
    <dgm:pt modelId="{3774DCDE-5FDB-4C1D-9100-035CB3BE99B5}" type="pres">
      <dgm:prSet presAssocID="{3B4EE5C1-52F8-4056-8F68-6FA2625DBBA0}" presName="Name0" presStyleCnt="0">
        <dgm:presLayoutVars>
          <dgm:dir/>
          <dgm:animLvl val="lvl"/>
          <dgm:resizeHandles val="exact"/>
        </dgm:presLayoutVars>
      </dgm:prSet>
      <dgm:spPr/>
      <dgm:t>
        <a:bodyPr/>
        <a:lstStyle/>
        <a:p>
          <a:endParaRPr lang="en-US"/>
        </a:p>
      </dgm:t>
    </dgm:pt>
    <dgm:pt modelId="{75505AAA-03BE-45E6-9753-51FBA9050D64}" type="pres">
      <dgm:prSet presAssocID="{F2336093-3488-41CE-84BB-CB34006CA5EC}" presName="composite" presStyleCnt="0"/>
      <dgm:spPr/>
    </dgm:pt>
    <dgm:pt modelId="{C2DF9E47-E027-4830-9769-9D8A0345C4E2}" type="pres">
      <dgm:prSet presAssocID="{F2336093-3488-41CE-84BB-CB34006CA5EC}" presName="parTx" presStyleLbl="alignNode1" presStyleIdx="0" presStyleCnt="2" custLinFactNeighborY="-8743">
        <dgm:presLayoutVars>
          <dgm:chMax val="0"/>
          <dgm:chPref val="0"/>
          <dgm:bulletEnabled val="1"/>
        </dgm:presLayoutVars>
      </dgm:prSet>
      <dgm:spPr/>
      <dgm:t>
        <a:bodyPr/>
        <a:lstStyle/>
        <a:p>
          <a:endParaRPr lang="en-US"/>
        </a:p>
      </dgm:t>
    </dgm:pt>
    <dgm:pt modelId="{D70B28C0-591A-43B4-B933-D1A8B03F3007}" type="pres">
      <dgm:prSet presAssocID="{F2336093-3488-41CE-84BB-CB34006CA5EC}" presName="desTx" presStyleLbl="alignAccFollowNode1" presStyleIdx="0" presStyleCnt="2" custLinFactNeighborY="-15540">
        <dgm:presLayoutVars>
          <dgm:bulletEnabled val="1"/>
        </dgm:presLayoutVars>
      </dgm:prSet>
      <dgm:spPr/>
    </dgm:pt>
    <dgm:pt modelId="{6882577F-D5BA-49B8-B84E-32A25ED5377F}" type="pres">
      <dgm:prSet presAssocID="{B4A9D3DC-8C81-49D0-8E59-6BDEC78610F1}" presName="space" presStyleCnt="0"/>
      <dgm:spPr/>
    </dgm:pt>
    <dgm:pt modelId="{29735DF9-3667-48D1-96B9-A00461311D0E}" type="pres">
      <dgm:prSet presAssocID="{A83B175F-9868-4793-B207-D7D3613FAF06}" presName="composite" presStyleCnt="0"/>
      <dgm:spPr/>
    </dgm:pt>
    <dgm:pt modelId="{13F3FCFA-18A8-422A-9152-B71C1FDE8E1F}" type="pres">
      <dgm:prSet presAssocID="{A83B175F-9868-4793-B207-D7D3613FAF06}" presName="parTx" presStyleLbl="alignNode1" presStyleIdx="1" presStyleCnt="2" custLinFactX="-14001" custLinFactY="66648" custLinFactNeighborX="-100000" custLinFactNeighborY="100000">
        <dgm:presLayoutVars>
          <dgm:chMax val="0"/>
          <dgm:chPref val="0"/>
          <dgm:bulletEnabled val="1"/>
        </dgm:presLayoutVars>
      </dgm:prSet>
      <dgm:spPr/>
      <dgm:t>
        <a:bodyPr/>
        <a:lstStyle/>
        <a:p>
          <a:endParaRPr lang="en-US"/>
        </a:p>
      </dgm:t>
    </dgm:pt>
    <dgm:pt modelId="{64B63879-D7B3-4205-ADBF-F4DD5F308D2D}" type="pres">
      <dgm:prSet presAssocID="{A83B175F-9868-4793-B207-D7D3613FAF06}" presName="desTx" presStyleLbl="alignAccFollowNode1" presStyleIdx="1" presStyleCnt="2" custLinFactX="-14001" custLinFactY="102736" custLinFactNeighborX="-100000" custLinFactNeighborY="200000">
        <dgm:presLayoutVars>
          <dgm:bulletEnabled val="1"/>
        </dgm:presLayoutVars>
      </dgm:prSet>
      <dgm:spPr/>
    </dgm:pt>
  </dgm:ptLst>
  <dgm:cxnLst>
    <dgm:cxn modelId="{2E964798-4D17-4D72-959D-A3A73165DC08}" type="presOf" srcId="{A83B175F-9868-4793-B207-D7D3613FAF06}" destId="{13F3FCFA-18A8-422A-9152-B71C1FDE8E1F}" srcOrd="0" destOrd="0" presId="urn:microsoft.com/office/officeart/2005/8/layout/hList1"/>
    <dgm:cxn modelId="{A29F8DA6-0957-4D4E-81DB-CD99DFAFCD51}" type="presOf" srcId="{3B4EE5C1-52F8-4056-8F68-6FA2625DBBA0}" destId="{3774DCDE-5FDB-4C1D-9100-035CB3BE99B5}" srcOrd="0" destOrd="0" presId="urn:microsoft.com/office/officeart/2005/8/layout/hList1"/>
    <dgm:cxn modelId="{C3EC2845-37CF-4A8B-AFC5-F4EC28339F34}" srcId="{3B4EE5C1-52F8-4056-8F68-6FA2625DBBA0}" destId="{F2336093-3488-41CE-84BB-CB34006CA5EC}" srcOrd="0" destOrd="0" parTransId="{947EE6FF-21F6-4DD6-B12D-489E38DD5D42}" sibTransId="{B4A9D3DC-8C81-49D0-8E59-6BDEC78610F1}"/>
    <dgm:cxn modelId="{3E53A75C-BCF5-42E2-87DE-EB1FFFDBB0C1}" type="presOf" srcId="{F2336093-3488-41CE-84BB-CB34006CA5EC}" destId="{C2DF9E47-E027-4830-9769-9D8A0345C4E2}" srcOrd="0" destOrd="0" presId="urn:microsoft.com/office/officeart/2005/8/layout/hList1"/>
    <dgm:cxn modelId="{B9471B30-75B5-444C-B0DA-42D5710C7138}" srcId="{3B4EE5C1-52F8-4056-8F68-6FA2625DBBA0}" destId="{A83B175F-9868-4793-B207-D7D3613FAF06}" srcOrd="1" destOrd="0" parTransId="{7833734E-36D0-45F3-A85F-B795BB2ACE4A}" sibTransId="{4A2B5E99-E2A9-49F8-B353-987236A2EF60}"/>
    <dgm:cxn modelId="{E827DD88-768D-4F73-BD87-2BFBD1A72A1C}" type="presParOf" srcId="{3774DCDE-5FDB-4C1D-9100-035CB3BE99B5}" destId="{75505AAA-03BE-45E6-9753-51FBA9050D64}" srcOrd="0" destOrd="0" presId="urn:microsoft.com/office/officeart/2005/8/layout/hList1"/>
    <dgm:cxn modelId="{78530DB4-54BA-4B2D-9C86-664A08920F00}" type="presParOf" srcId="{75505AAA-03BE-45E6-9753-51FBA9050D64}" destId="{C2DF9E47-E027-4830-9769-9D8A0345C4E2}" srcOrd="0" destOrd="0" presId="urn:microsoft.com/office/officeart/2005/8/layout/hList1"/>
    <dgm:cxn modelId="{A1F9585B-91EA-4EC3-8E59-5AC0590C23FC}" type="presParOf" srcId="{75505AAA-03BE-45E6-9753-51FBA9050D64}" destId="{D70B28C0-591A-43B4-B933-D1A8B03F3007}" srcOrd="1" destOrd="0" presId="urn:microsoft.com/office/officeart/2005/8/layout/hList1"/>
    <dgm:cxn modelId="{4A62963C-447B-4528-9B12-9D76214407E3}" type="presParOf" srcId="{3774DCDE-5FDB-4C1D-9100-035CB3BE99B5}" destId="{6882577F-D5BA-49B8-B84E-32A25ED5377F}" srcOrd="1" destOrd="0" presId="urn:microsoft.com/office/officeart/2005/8/layout/hList1"/>
    <dgm:cxn modelId="{DADE7D06-715F-4FD5-BD85-2FD9E6507B8F}" type="presParOf" srcId="{3774DCDE-5FDB-4C1D-9100-035CB3BE99B5}" destId="{29735DF9-3667-48D1-96B9-A00461311D0E}" srcOrd="2" destOrd="0" presId="urn:microsoft.com/office/officeart/2005/8/layout/hList1"/>
    <dgm:cxn modelId="{26D7CA62-941E-4BC8-A6BF-5A9C7632E532}" type="presParOf" srcId="{29735DF9-3667-48D1-96B9-A00461311D0E}" destId="{13F3FCFA-18A8-422A-9152-B71C1FDE8E1F}" srcOrd="0" destOrd="0" presId="urn:microsoft.com/office/officeart/2005/8/layout/hList1"/>
    <dgm:cxn modelId="{5265FD44-2654-4A2E-A536-C8072753391C}" type="presParOf" srcId="{29735DF9-3667-48D1-96B9-A00461311D0E}" destId="{64B63879-D7B3-4205-ADBF-F4DD5F308D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63A9C94-B145-411A-AB5D-472ADE5D25F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8191731A-E870-463B-90E1-0D2E4F7B0015}">
      <dgm:prSet/>
      <dgm:spPr/>
      <dgm:t>
        <a:bodyPr/>
        <a:lstStyle/>
        <a:p>
          <a:pPr rtl="0"/>
          <a:r>
            <a:rPr lang="en-US" dirty="0" smtClean="0"/>
            <a:t>In the </a:t>
          </a:r>
          <a:r>
            <a:rPr lang="en-US" b="1" dirty="0" smtClean="0"/>
            <a:t>Data Controls</a:t>
          </a:r>
          <a:r>
            <a:rPr lang="en-US" dirty="0" smtClean="0"/>
            <a:t> window, expand the  </a:t>
          </a:r>
          <a:r>
            <a:rPr lang="en-US" b="1" dirty="0" smtClean="0"/>
            <a:t>Lookup(String)</a:t>
          </a:r>
          <a:r>
            <a:rPr lang="en-US" dirty="0" smtClean="0"/>
            <a:t> &gt; </a:t>
          </a:r>
          <a:r>
            <a:rPr lang="en-US" b="1" dirty="0" smtClean="0"/>
            <a:t>Return</a:t>
          </a:r>
          <a:r>
            <a:rPr lang="en-US" dirty="0" smtClean="0"/>
            <a:t> &gt; </a:t>
          </a:r>
          <a:r>
            <a:rPr lang="en-US" b="1" dirty="0" err="1" smtClean="0"/>
            <a:t>LookupResultList</a:t>
          </a:r>
          <a:r>
            <a:rPr lang="en-US" dirty="0" smtClean="0"/>
            <a:t> node.</a:t>
          </a:r>
          <a:endParaRPr lang="en-US" dirty="0"/>
        </a:p>
      </dgm:t>
    </dgm:pt>
    <dgm:pt modelId="{B8A0B2B1-AB9B-49EC-9DCE-DE81C1DE8E67}" type="parTrans" cxnId="{8FDEE82F-4DF5-470E-85CF-4B913E394E3A}">
      <dgm:prSet/>
      <dgm:spPr/>
      <dgm:t>
        <a:bodyPr/>
        <a:lstStyle/>
        <a:p>
          <a:endParaRPr lang="en-US"/>
        </a:p>
      </dgm:t>
    </dgm:pt>
    <dgm:pt modelId="{1EA371D7-91A3-446C-9914-09BA9B0F19DA}" type="sibTrans" cxnId="{8FDEE82F-4DF5-470E-85CF-4B913E394E3A}">
      <dgm:prSet/>
      <dgm:spPr/>
      <dgm:t>
        <a:bodyPr/>
        <a:lstStyle/>
        <a:p>
          <a:endParaRPr lang="en-US"/>
        </a:p>
      </dgm:t>
    </dgm:pt>
    <dgm:pt modelId="{96DDEBF4-C483-494A-804F-40C1C65F989D}">
      <dgm:prSet/>
      <dgm:spPr/>
      <dgm:t>
        <a:bodyPr/>
        <a:lstStyle/>
        <a:p>
          <a:pPr rtl="0"/>
          <a:r>
            <a:rPr lang="en-US" smtClean="0"/>
            <a:t>Select the </a:t>
          </a:r>
          <a:r>
            <a:rPr lang="en-US" b="1" smtClean="0"/>
            <a:t>LookupResult</a:t>
          </a:r>
          <a:r>
            <a:rPr lang="en-US" smtClean="0"/>
            <a:t> collection, drag it onto the </a:t>
          </a:r>
          <a:r>
            <a:rPr lang="en-US" b="1" smtClean="0"/>
            <a:t>Structure</a:t>
          </a:r>
          <a:r>
            <a:rPr lang="en-US" smtClean="0"/>
            <a:t> window and drop it on the Panel Page as a </a:t>
          </a:r>
          <a:r>
            <a:rPr lang="en-US" b="1" smtClean="0"/>
            <a:t>MAF List View.</a:t>
          </a:r>
          <a:endParaRPr lang="en-US"/>
        </a:p>
      </dgm:t>
    </dgm:pt>
    <dgm:pt modelId="{FA173EE4-DB2C-4137-9937-67CA2DA109B1}" type="parTrans" cxnId="{EBF53697-D668-44D3-A3DB-99CF9910C9E8}">
      <dgm:prSet/>
      <dgm:spPr/>
      <dgm:t>
        <a:bodyPr/>
        <a:lstStyle/>
        <a:p>
          <a:endParaRPr lang="en-US"/>
        </a:p>
      </dgm:t>
    </dgm:pt>
    <dgm:pt modelId="{09D18A41-C8BA-4655-A3E7-9A438A8BEC2C}" type="sibTrans" cxnId="{EBF53697-D668-44D3-A3DB-99CF9910C9E8}">
      <dgm:prSet/>
      <dgm:spPr/>
      <dgm:t>
        <a:bodyPr/>
        <a:lstStyle/>
        <a:p>
          <a:endParaRPr lang="en-US"/>
        </a:p>
      </dgm:t>
    </dgm:pt>
    <dgm:pt modelId="{9289451E-BCF0-4C09-A397-9656D10D4C63}" type="pres">
      <dgm:prSet presAssocID="{863A9C94-B145-411A-AB5D-472ADE5D25F6}" presName="diagram" presStyleCnt="0">
        <dgm:presLayoutVars>
          <dgm:dir/>
          <dgm:animLvl val="lvl"/>
          <dgm:resizeHandles val="exact"/>
        </dgm:presLayoutVars>
      </dgm:prSet>
      <dgm:spPr/>
      <dgm:t>
        <a:bodyPr/>
        <a:lstStyle/>
        <a:p>
          <a:endParaRPr lang="en-US"/>
        </a:p>
      </dgm:t>
    </dgm:pt>
    <dgm:pt modelId="{B5B8F7B5-08B9-4E60-8914-DBE9854BC186}" type="pres">
      <dgm:prSet presAssocID="{8191731A-E870-463B-90E1-0D2E4F7B0015}" presName="compNode" presStyleCnt="0"/>
      <dgm:spPr/>
    </dgm:pt>
    <dgm:pt modelId="{2A918CA1-C114-4FEA-A78F-FD8ACF9045D3}" type="pres">
      <dgm:prSet presAssocID="{8191731A-E870-463B-90E1-0D2E4F7B0015}" presName="childRect" presStyleLbl="bgAcc1" presStyleIdx="0" presStyleCnt="2">
        <dgm:presLayoutVars>
          <dgm:bulletEnabled val="1"/>
        </dgm:presLayoutVars>
      </dgm:prSet>
      <dgm:spPr/>
    </dgm:pt>
    <dgm:pt modelId="{8A4E8F60-F580-44D1-9EE1-3D47C5197D69}" type="pres">
      <dgm:prSet presAssocID="{8191731A-E870-463B-90E1-0D2E4F7B0015}" presName="parentText" presStyleLbl="node1" presStyleIdx="0" presStyleCnt="0">
        <dgm:presLayoutVars>
          <dgm:chMax val="0"/>
          <dgm:bulletEnabled val="1"/>
        </dgm:presLayoutVars>
      </dgm:prSet>
      <dgm:spPr/>
      <dgm:t>
        <a:bodyPr/>
        <a:lstStyle/>
        <a:p>
          <a:endParaRPr lang="en-US"/>
        </a:p>
      </dgm:t>
    </dgm:pt>
    <dgm:pt modelId="{23C30659-FE25-4AAA-99F2-F9C841BBE1C1}" type="pres">
      <dgm:prSet presAssocID="{8191731A-E870-463B-90E1-0D2E4F7B0015}" presName="parentRect" presStyleLbl="alignNode1" presStyleIdx="0" presStyleCnt="2"/>
      <dgm:spPr/>
      <dgm:t>
        <a:bodyPr/>
        <a:lstStyle/>
        <a:p>
          <a:endParaRPr lang="en-US"/>
        </a:p>
      </dgm:t>
    </dgm:pt>
    <dgm:pt modelId="{6AF70B0E-412A-461D-9F34-1CE022054527}" type="pres">
      <dgm:prSet presAssocID="{8191731A-E870-463B-90E1-0D2E4F7B0015}" presName="adorn" presStyleLbl="fgAccFollowNode1" presStyleIdx="0" presStyleCnt="2"/>
      <dgm:spPr/>
    </dgm:pt>
    <dgm:pt modelId="{A25E1D56-C807-4CC6-B7E6-EE6A98F2E64B}" type="pres">
      <dgm:prSet presAssocID="{1EA371D7-91A3-446C-9914-09BA9B0F19DA}" presName="sibTrans" presStyleLbl="sibTrans2D1" presStyleIdx="0" presStyleCnt="0"/>
      <dgm:spPr/>
      <dgm:t>
        <a:bodyPr/>
        <a:lstStyle/>
        <a:p>
          <a:endParaRPr lang="en-US"/>
        </a:p>
      </dgm:t>
    </dgm:pt>
    <dgm:pt modelId="{BAF03E23-2C2F-451E-90F1-45D133D9C7BC}" type="pres">
      <dgm:prSet presAssocID="{96DDEBF4-C483-494A-804F-40C1C65F989D}" presName="compNode" presStyleCnt="0"/>
      <dgm:spPr/>
    </dgm:pt>
    <dgm:pt modelId="{BA14A818-E550-4EFC-9B50-F7C37291C375}" type="pres">
      <dgm:prSet presAssocID="{96DDEBF4-C483-494A-804F-40C1C65F989D}" presName="childRect" presStyleLbl="bgAcc1" presStyleIdx="1" presStyleCnt="2">
        <dgm:presLayoutVars>
          <dgm:bulletEnabled val="1"/>
        </dgm:presLayoutVars>
      </dgm:prSet>
      <dgm:spPr/>
    </dgm:pt>
    <dgm:pt modelId="{9722C729-439B-47A1-8058-062444A59D5F}" type="pres">
      <dgm:prSet presAssocID="{96DDEBF4-C483-494A-804F-40C1C65F989D}" presName="parentText" presStyleLbl="node1" presStyleIdx="0" presStyleCnt="0">
        <dgm:presLayoutVars>
          <dgm:chMax val="0"/>
          <dgm:bulletEnabled val="1"/>
        </dgm:presLayoutVars>
      </dgm:prSet>
      <dgm:spPr/>
      <dgm:t>
        <a:bodyPr/>
        <a:lstStyle/>
        <a:p>
          <a:endParaRPr lang="en-US"/>
        </a:p>
      </dgm:t>
    </dgm:pt>
    <dgm:pt modelId="{64E20799-9FFD-4A98-8E3C-E104D220B728}" type="pres">
      <dgm:prSet presAssocID="{96DDEBF4-C483-494A-804F-40C1C65F989D}" presName="parentRect" presStyleLbl="alignNode1" presStyleIdx="1" presStyleCnt="2"/>
      <dgm:spPr/>
      <dgm:t>
        <a:bodyPr/>
        <a:lstStyle/>
        <a:p>
          <a:endParaRPr lang="en-US"/>
        </a:p>
      </dgm:t>
    </dgm:pt>
    <dgm:pt modelId="{63C51798-BC19-4487-BDC0-168588BC1FFE}" type="pres">
      <dgm:prSet presAssocID="{96DDEBF4-C483-494A-804F-40C1C65F989D}" presName="adorn" presStyleLbl="fgAccFollowNode1" presStyleIdx="1" presStyleCnt="2"/>
      <dgm:spPr/>
    </dgm:pt>
  </dgm:ptLst>
  <dgm:cxnLst>
    <dgm:cxn modelId="{EBF53697-D668-44D3-A3DB-99CF9910C9E8}" srcId="{863A9C94-B145-411A-AB5D-472ADE5D25F6}" destId="{96DDEBF4-C483-494A-804F-40C1C65F989D}" srcOrd="1" destOrd="0" parTransId="{FA173EE4-DB2C-4137-9937-67CA2DA109B1}" sibTransId="{09D18A41-C8BA-4655-A3E7-9A438A8BEC2C}"/>
    <dgm:cxn modelId="{3279BAA4-2929-4376-BF4A-FF352DB9D9A0}" type="presOf" srcId="{8191731A-E870-463B-90E1-0D2E4F7B0015}" destId="{8A4E8F60-F580-44D1-9EE1-3D47C5197D69}" srcOrd="0" destOrd="0" presId="urn:microsoft.com/office/officeart/2005/8/layout/bList2"/>
    <dgm:cxn modelId="{0314D24C-0F87-417C-9FD8-3ED772C27312}" type="presOf" srcId="{863A9C94-B145-411A-AB5D-472ADE5D25F6}" destId="{9289451E-BCF0-4C09-A397-9656D10D4C63}" srcOrd="0" destOrd="0" presId="urn:microsoft.com/office/officeart/2005/8/layout/bList2"/>
    <dgm:cxn modelId="{8FDEE82F-4DF5-470E-85CF-4B913E394E3A}" srcId="{863A9C94-B145-411A-AB5D-472ADE5D25F6}" destId="{8191731A-E870-463B-90E1-0D2E4F7B0015}" srcOrd="0" destOrd="0" parTransId="{B8A0B2B1-AB9B-49EC-9DCE-DE81C1DE8E67}" sibTransId="{1EA371D7-91A3-446C-9914-09BA9B0F19DA}"/>
    <dgm:cxn modelId="{DB799FB9-57DD-40D5-838E-A00D28B4184F}" type="presOf" srcId="{8191731A-E870-463B-90E1-0D2E4F7B0015}" destId="{23C30659-FE25-4AAA-99F2-F9C841BBE1C1}" srcOrd="1" destOrd="0" presId="urn:microsoft.com/office/officeart/2005/8/layout/bList2"/>
    <dgm:cxn modelId="{BC52D92F-7E3F-4AAA-980C-8FA69DD9DE25}" type="presOf" srcId="{96DDEBF4-C483-494A-804F-40C1C65F989D}" destId="{9722C729-439B-47A1-8058-062444A59D5F}" srcOrd="0" destOrd="0" presId="urn:microsoft.com/office/officeart/2005/8/layout/bList2"/>
    <dgm:cxn modelId="{85C61890-1D1C-4857-8F21-78D91E59D63B}" type="presOf" srcId="{1EA371D7-91A3-446C-9914-09BA9B0F19DA}" destId="{A25E1D56-C807-4CC6-B7E6-EE6A98F2E64B}" srcOrd="0" destOrd="0" presId="urn:microsoft.com/office/officeart/2005/8/layout/bList2"/>
    <dgm:cxn modelId="{03B4FE6E-C412-4A6E-A7E6-E2056DD04FC1}" type="presOf" srcId="{96DDEBF4-C483-494A-804F-40C1C65F989D}" destId="{64E20799-9FFD-4A98-8E3C-E104D220B728}" srcOrd="1" destOrd="0" presId="urn:microsoft.com/office/officeart/2005/8/layout/bList2"/>
    <dgm:cxn modelId="{794C655E-4140-48A0-8BCF-548F0428E091}" type="presParOf" srcId="{9289451E-BCF0-4C09-A397-9656D10D4C63}" destId="{B5B8F7B5-08B9-4E60-8914-DBE9854BC186}" srcOrd="0" destOrd="0" presId="urn:microsoft.com/office/officeart/2005/8/layout/bList2"/>
    <dgm:cxn modelId="{A548A085-9CFB-4D03-9995-56B286D53878}" type="presParOf" srcId="{B5B8F7B5-08B9-4E60-8914-DBE9854BC186}" destId="{2A918CA1-C114-4FEA-A78F-FD8ACF9045D3}" srcOrd="0" destOrd="0" presId="urn:microsoft.com/office/officeart/2005/8/layout/bList2"/>
    <dgm:cxn modelId="{C346D617-CE3C-4335-AAFF-D73B7621C774}" type="presParOf" srcId="{B5B8F7B5-08B9-4E60-8914-DBE9854BC186}" destId="{8A4E8F60-F580-44D1-9EE1-3D47C5197D69}" srcOrd="1" destOrd="0" presId="urn:microsoft.com/office/officeart/2005/8/layout/bList2"/>
    <dgm:cxn modelId="{CA4CDA5A-B4BD-4C44-99BB-0B0E440D776E}" type="presParOf" srcId="{B5B8F7B5-08B9-4E60-8914-DBE9854BC186}" destId="{23C30659-FE25-4AAA-99F2-F9C841BBE1C1}" srcOrd="2" destOrd="0" presId="urn:microsoft.com/office/officeart/2005/8/layout/bList2"/>
    <dgm:cxn modelId="{6D54A7BC-77F9-4860-95CB-92A095F76F5E}" type="presParOf" srcId="{B5B8F7B5-08B9-4E60-8914-DBE9854BC186}" destId="{6AF70B0E-412A-461D-9F34-1CE022054527}" srcOrd="3" destOrd="0" presId="urn:microsoft.com/office/officeart/2005/8/layout/bList2"/>
    <dgm:cxn modelId="{A9D84160-11BE-4C4E-BB77-F4F86F2DB31C}" type="presParOf" srcId="{9289451E-BCF0-4C09-A397-9656D10D4C63}" destId="{A25E1D56-C807-4CC6-B7E6-EE6A98F2E64B}" srcOrd="1" destOrd="0" presId="urn:microsoft.com/office/officeart/2005/8/layout/bList2"/>
    <dgm:cxn modelId="{F91FA1F6-3097-4A8D-A570-12D87010AB41}" type="presParOf" srcId="{9289451E-BCF0-4C09-A397-9656D10D4C63}" destId="{BAF03E23-2C2F-451E-90F1-45D133D9C7BC}" srcOrd="2" destOrd="0" presId="urn:microsoft.com/office/officeart/2005/8/layout/bList2"/>
    <dgm:cxn modelId="{8846A82D-3413-4614-979E-32B8E752BA8D}" type="presParOf" srcId="{BAF03E23-2C2F-451E-90F1-45D133D9C7BC}" destId="{BA14A818-E550-4EFC-9B50-F7C37291C375}" srcOrd="0" destOrd="0" presId="urn:microsoft.com/office/officeart/2005/8/layout/bList2"/>
    <dgm:cxn modelId="{83C3E997-C1B9-42B4-AFC9-898B1E4DB414}" type="presParOf" srcId="{BAF03E23-2C2F-451E-90F1-45D133D9C7BC}" destId="{9722C729-439B-47A1-8058-062444A59D5F}" srcOrd="1" destOrd="0" presId="urn:microsoft.com/office/officeart/2005/8/layout/bList2"/>
    <dgm:cxn modelId="{DE4FF7C9-8001-44EB-9966-16884405BED6}" type="presParOf" srcId="{BAF03E23-2C2F-451E-90F1-45D133D9C7BC}" destId="{64E20799-9FFD-4A98-8E3C-E104D220B728}" srcOrd="2" destOrd="0" presId="urn:microsoft.com/office/officeart/2005/8/layout/bList2"/>
    <dgm:cxn modelId="{1295DD69-5CB7-49FD-9DF9-17E94FE0B40A}" type="presParOf" srcId="{BAF03E23-2C2F-451E-90F1-45D133D9C7BC}" destId="{63C51798-BC19-4487-BDC0-168588BC1FF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DE8B64B-03E5-48BC-8DCD-B1CDE1BC7E64}"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US"/>
        </a:p>
      </dgm:t>
    </dgm:pt>
    <dgm:pt modelId="{B533A110-BF49-417A-88C3-2D78FB2C3A27}">
      <dgm:prSet/>
      <dgm:spPr/>
      <dgm:t>
        <a:bodyPr/>
        <a:lstStyle/>
        <a:p>
          <a:pPr rtl="0"/>
          <a:r>
            <a:rPr lang="en-US" smtClean="0"/>
            <a:t>In the deploy dialog, select Deploy application to Simulator (iOS) or Deploy application to Emulator (Android)</a:t>
          </a:r>
          <a:endParaRPr lang="en-US"/>
        </a:p>
      </dgm:t>
    </dgm:pt>
    <dgm:pt modelId="{2EE91935-C916-4CC3-976A-7A14D6D073F4}" type="parTrans" cxnId="{87DC0929-412F-411E-9342-FB73DAB03438}">
      <dgm:prSet/>
      <dgm:spPr/>
      <dgm:t>
        <a:bodyPr/>
        <a:lstStyle/>
        <a:p>
          <a:endParaRPr lang="en-US"/>
        </a:p>
      </dgm:t>
    </dgm:pt>
    <dgm:pt modelId="{69B7751D-5DAE-4C97-8F90-4E204136CAFB}" type="sibTrans" cxnId="{87DC0929-412F-411E-9342-FB73DAB03438}">
      <dgm:prSet/>
      <dgm:spPr/>
      <dgm:t>
        <a:bodyPr/>
        <a:lstStyle/>
        <a:p>
          <a:endParaRPr lang="en-US"/>
        </a:p>
      </dgm:t>
    </dgm:pt>
    <dgm:pt modelId="{B56EFE3B-9B22-48A0-AF68-DC78E643D152}">
      <dgm:prSet/>
      <dgm:spPr/>
      <dgm:t>
        <a:bodyPr/>
        <a:lstStyle/>
        <a:p>
          <a:pPr rtl="0"/>
          <a:r>
            <a:rPr lang="en-US" smtClean="0"/>
            <a:t>Press Finish to deploy. </a:t>
          </a:r>
          <a:endParaRPr lang="en-US"/>
        </a:p>
      </dgm:t>
    </dgm:pt>
    <dgm:pt modelId="{7178469C-D47A-492A-BD12-3B9DDC0F4D4C}" type="parTrans" cxnId="{B0590330-E314-466F-A381-7BA054E6531E}">
      <dgm:prSet/>
      <dgm:spPr/>
      <dgm:t>
        <a:bodyPr/>
        <a:lstStyle/>
        <a:p>
          <a:endParaRPr lang="en-US"/>
        </a:p>
      </dgm:t>
    </dgm:pt>
    <dgm:pt modelId="{8F1CAF19-0362-40B0-91CC-A4D76EE003A7}" type="sibTrans" cxnId="{B0590330-E314-466F-A381-7BA054E6531E}">
      <dgm:prSet/>
      <dgm:spPr/>
      <dgm:t>
        <a:bodyPr/>
        <a:lstStyle/>
        <a:p>
          <a:endParaRPr lang="en-US"/>
        </a:p>
      </dgm:t>
    </dgm:pt>
    <dgm:pt modelId="{B569B106-2C2D-4583-A27E-954518B7298F}" type="pres">
      <dgm:prSet presAssocID="{5DE8B64B-03E5-48BC-8DCD-B1CDE1BC7E64}" presName="linearFlow" presStyleCnt="0">
        <dgm:presLayoutVars>
          <dgm:dir/>
          <dgm:resizeHandles val="exact"/>
        </dgm:presLayoutVars>
      </dgm:prSet>
      <dgm:spPr/>
      <dgm:t>
        <a:bodyPr/>
        <a:lstStyle/>
        <a:p>
          <a:endParaRPr lang="en-US"/>
        </a:p>
      </dgm:t>
    </dgm:pt>
    <dgm:pt modelId="{863137EA-67EF-430B-B6C4-9FEB3C9FB193}" type="pres">
      <dgm:prSet presAssocID="{B533A110-BF49-417A-88C3-2D78FB2C3A27}" presName="composite" presStyleCnt="0"/>
      <dgm:spPr/>
    </dgm:pt>
    <dgm:pt modelId="{5911DB3F-542B-4180-9C61-1694B378BD71}" type="pres">
      <dgm:prSet presAssocID="{B533A110-BF49-417A-88C3-2D78FB2C3A27}" presName="imgShp" presStyleLbl="fgImgPlace1" presStyleIdx="0" presStyleCnt="2"/>
      <dgm:spPr/>
    </dgm:pt>
    <dgm:pt modelId="{EA57E9A6-9DF3-4EA6-83F0-4FB5CC4BF5C3}" type="pres">
      <dgm:prSet presAssocID="{B533A110-BF49-417A-88C3-2D78FB2C3A27}" presName="txShp" presStyleLbl="node1" presStyleIdx="0" presStyleCnt="2">
        <dgm:presLayoutVars>
          <dgm:bulletEnabled val="1"/>
        </dgm:presLayoutVars>
      </dgm:prSet>
      <dgm:spPr/>
      <dgm:t>
        <a:bodyPr/>
        <a:lstStyle/>
        <a:p>
          <a:endParaRPr lang="en-US"/>
        </a:p>
      </dgm:t>
    </dgm:pt>
    <dgm:pt modelId="{1633EE4F-6FA7-45CE-9E34-35DAC7E3372E}" type="pres">
      <dgm:prSet presAssocID="{69B7751D-5DAE-4C97-8F90-4E204136CAFB}" presName="spacing" presStyleCnt="0"/>
      <dgm:spPr/>
    </dgm:pt>
    <dgm:pt modelId="{27E44EF8-EE6E-475E-9739-BCE54645DFB2}" type="pres">
      <dgm:prSet presAssocID="{B56EFE3B-9B22-48A0-AF68-DC78E643D152}" presName="composite" presStyleCnt="0"/>
      <dgm:spPr/>
    </dgm:pt>
    <dgm:pt modelId="{FC79CECA-614E-4F22-8493-E8890F81C0D8}" type="pres">
      <dgm:prSet presAssocID="{B56EFE3B-9B22-48A0-AF68-DC78E643D152}" presName="imgShp" presStyleLbl="fgImgPlace1" presStyleIdx="1" presStyleCnt="2"/>
      <dgm:spPr/>
    </dgm:pt>
    <dgm:pt modelId="{2BA3D379-8F83-425E-B9A4-0864A65A0850}" type="pres">
      <dgm:prSet presAssocID="{B56EFE3B-9B22-48A0-AF68-DC78E643D152}" presName="txShp" presStyleLbl="node1" presStyleIdx="1" presStyleCnt="2">
        <dgm:presLayoutVars>
          <dgm:bulletEnabled val="1"/>
        </dgm:presLayoutVars>
      </dgm:prSet>
      <dgm:spPr/>
      <dgm:t>
        <a:bodyPr/>
        <a:lstStyle/>
        <a:p>
          <a:endParaRPr lang="en-US"/>
        </a:p>
      </dgm:t>
    </dgm:pt>
  </dgm:ptLst>
  <dgm:cxnLst>
    <dgm:cxn modelId="{B0590330-E314-466F-A381-7BA054E6531E}" srcId="{5DE8B64B-03E5-48BC-8DCD-B1CDE1BC7E64}" destId="{B56EFE3B-9B22-48A0-AF68-DC78E643D152}" srcOrd="1" destOrd="0" parTransId="{7178469C-D47A-492A-BD12-3B9DDC0F4D4C}" sibTransId="{8F1CAF19-0362-40B0-91CC-A4D76EE003A7}"/>
    <dgm:cxn modelId="{87DC0929-412F-411E-9342-FB73DAB03438}" srcId="{5DE8B64B-03E5-48BC-8DCD-B1CDE1BC7E64}" destId="{B533A110-BF49-417A-88C3-2D78FB2C3A27}" srcOrd="0" destOrd="0" parTransId="{2EE91935-C916-4CC3-976A-7A14D6D073F4}" sibTransId="{69B7751D-5DAE-4C97-8F90-4E204136CAFB}"/>
    <dgm:cxn modelId="{800614C3-B30E-4876-A7B0-A9697D5ED381}" type="presOf" srcId="{5DE8B64B-03E5-48BC-8DCD-B1CDE1BC7E64}" destId="{B569B106-2C2D-4583-A27E-954518B7298F}" srcOrd="0" destOrd="0" presId="urn:microsoft.com/office/officeart/2005/8/layout/vList3"/>
    <dgm:cxn modelId="{6BC5E2CE-2CDB-48FD-BE0D-547DDE1300AE}" type="presOf" srcId="{B56EFE3B-9B22-48A0-AF68-DC78E643D152}" destId="{2BA3D379-8F83-425E-B9A4-0864A65A0850}" srcOrd="0" destOrd="0" presId="urn:microsoft.com/office/officeart/2005/8/layout/vList3"/>
    <dgm:cxn modelId="{A41F6B0D-FE95-4626-9A78-7A1F7E8F7F83}" type="presOf" srcId="{B533A110-BF49-417A-88C3-2D78FB2C3A27}" destId="{EA57E9A6-9DF3-4EA6-83F0-4FB5CC4BF5C3}" srcOrd="0" destOrd="0" presId="urn:microsoft.com/office/officeart/2005/8/layout/vList3"/>
    <dgm:cxn modelId="{2CD65AAE-35FC-42B3-B3FE-EBF3D7A64D56}" type="presParOf" srcId="{B569B106-2C2D-4583-A27E-954518B7298F}" destId="{863137EA-67EF-430B-B6C4-9FEB3C9FB193}" srcOrd="0" destOrd="0" presId="urn:microsoft.com/office/officeart/2005/8/layout/vList3"/>
    <dgm:cxn modelId="{0A69E348-49A7-48A4-8FF6-7D87F7B5069E}" type="presParOf" srcId="{863137EA-67EF-430B-B6C4-9FEB3C9FB193}" destId="{5911DB3F-542B-4180-9C61-1694B378BD71}" srcOrd="0" destOrd="0" presId="urn:microsoft.com/office/officeart/2005/8/layout/vList3"/>
    <dgm:cxn modelId="{45E3EF27-4474-4C3E-ADB7-504DC70177DF}" type="presParOf" srcId="{863137EA-67EF-430B-B6C4-9FEB3C9FB193}" destId="{EA57E9A6-9DF3-4EA6-83F0-4FB5CC4BF5C3}" srcOrd="1" destOrd="0" presId="urn:microsoft.com/office/officeart/2005/8/layout/vList3"/>
    <dgm:cxn modelId="{04229FE0-9F04-46E3-AA2B-B06453F1CF0E}" type="presParOf" srcId="{B569B106-2C2D-4583-A27E-954518B7298F}" destId="{1633EE4F-6FA7-45CE-9E34-35DAC7E3372E}" srcOrd="1" destOrd="0" presId="urn:microsoft.com/office/officeart/2005/8/layout/vList3"/>
    <dgm:cxn modelId="{2095D55C-5B96-4A63-BC85-84218EA76E32}" type="presParOf" srcId="{B569B106-2C2D-4583-A27E-954518B7298F}" destId="{27E44EF8-EE6E-475E-9739-BCE54645DFB2}" srcOrd="2" destOrd="0" presId="urn:microsoft.com/office/officeart/2005/8/layout/vList3"/>
    <dgm:cxn modelId="{B5D454BA-34FB-4403-8BAB-74779717619F}" type="presParOf" srcId="{27E44EF8-EE6E-475E-9739-BCE54645DFB2}" destId="{FC79CECA-614E-4F22-8493-E8890F81C0D8}" srcOrd="0" destOrd="0" presId="urn:microsoft.com/office/officeart/2005/8/layout/vList3"/>
    <dgm:cxn modelId="{DCF30A86-78B7-4253-B299-5B8D52F352FE}" type="presParOf" srcId="{27E44EF8-EE6E-475E-9739-BCE54645DFB2}" destId="{2BA3D379-8F83-425E-B9A4-0864A65A085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0310272-9276-48F9-BFE7-063233B95E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861B4D6-93C6-4914-B0AF-34207D92D652}">
      <dgm:prSet/>
      <dgm:spPr/>
      <dgm:t>
        <a:bodyPr/>
        <a:lstStyle/>
        <a:p>
          <a:pPr rtl="0"/>
          <a:r>
            <a:rPr lang="en-US" smtClean="0"/>
            <a:t>Oracle has provided a lot of Seeded apps for Approvals, Inventory etc.</a:t>
          </a:r>
          <a:endParaRPr lang="en-US"/>
        </a:p>
      </dgm:t>
    </dgm:pt>
    <dgm:pt modelId="{7197C782-9946-4CB4-A209-88F7F6622753}" type="parTrans" cxnId="{D6DAE651-4B3C-4A90-BBC7-D9503B218BF5}">
      <dgm:prSet/>
      <dgm:spPr/>
      <dgm:t>
        <a:bodyPr/>
        <a:lstStyle/>
        <a:p>
          <a:endParaRPr lang="en-US"/>
        </a:p>
      </dgm:t>
    </dgm:pt>
    <dgm:pt modelId="{6E2E2C60-2222-438A-BB52-44E3A37D6691}" type="sibTrans" cxnId="{D6DAE651-4B3C-4A90-BBC7-D9503B218BF5}">
      <dgm:prSet/>
      <dgm:spPr/>
      <dgm:t>
        <a:bodyPr/>
        <a:lstStyle/>
        <a:p>
          <a:endParaRPr lang="en-US"/>
        </a:p>
      </dgm:t>
    </dgm:pt>
    <dgm:pt modelId="{215DABA5-D520-45BF-B894-22FD0CFB1FB9}">
      <dgm:prSet/>
      <dgm:spPr/>
      <dgm:t>
        <a:bodyPr/>
        <a:lstStyle/>
        <a:p>
          <a:pPr rtl="0"/>
          <a:r>
            <a:rPr lang="en-US" smtClean="0"/>
            <a:t>These can be customized to include organization specific requirements.</a:t>
          </a:r>
          <a:endParaRPr lang="en-US"/>
        </a:p>
      </dgm:t>
    </dgm:pt>
    <dgm:pt modelId="{20D9D9AB-247B-4F0C-9FA5-A74D5705F4FA}" type="parTrans" cxnId="{6C1A590B-EF26-4168-8F86-4E12F820EB50}">
      <dgm:prSet/>
      <dgm:spPr/>
      <dgm:t>
        <a:bodyPr/>
        <a:lstStyle/>
        <a:p>
          <a:endParaRPr lang="en-US"/>
        </a:p>
      </dgm:t>
    </dgm:pt>
    <dgm:pt modelId="{B4CE230C-4801-4AFD-9FCD-B0FD356F2C66}" type="sibTrans" cxnId="{6C1A590B-EF26-4168-8F86-4E12F820EB50}">
      <dgm:prSet/>
      <dgm:spPr/>
      <dgm:t>
        <a:bodyPr/>
        <a:lstStyle/>
        <a:p>
          <a:endParaRPr lang="en-US"/>
        </a:p>
      </dgm:t>
    </dgm:pt>
    <dgm:pt modelId="{DA13495E-EF95-4307-94C6-49EB70235513}">
      <dgm:prSet/>
      <dgm:spPr/>
      <dgm:t>
        <a:bodyPr/>
        <a:lstStyle/>
        <a:p>
          <a:pPr rtl="0"/>
          <a:r>
            <a:rPr lang="en-US" smtClean="0"/>
            <a:t>Choose the appropriate method of developing the mobile apps.</a:t>
          </a:r>
          <a:endParaRPr lang="en-US"/>
        </a:p>
      </dgm:t>
    </dgm:pt>
    <dgm:pt modelId="{20932CA4-3E39-48B6-8731-6D84DC8EB59D}" type="parTrans" cxnId="{C71CCAEB-A9E9-4B6E-BF4D-4335773B3B79}">
      <dgm:prSet/>
      <dgm:spPr/>
      <dgm:t>
        <a:bodyPr/>
        <a:lstStyle/>
        <a:p>
          <a:endParaRPr lang="en-US"/>
        </a:p>
      </dgm:t>
    </dgm:pt>
    <dgm:pt modelId="{43B00370-14C4-4103-BAD4-32B8C00725E3}" type="sibTrans" cxnId="{C71CCAEB-A9E9-4B6E-BF4D-4335773B3B79}">
      <dgm:prSet/>
      <dgm:spPr/>
      <dgm:t>
        <a:bodyPr/>
        <a:lstStyle/>
        <a:p>
          <a:endParaRPr lang="en-US"/>
        </a:p>
      </dgm:t>
    </dgm:pt>
    <dgm:pt modelId="{AA95C8F6-DB29-4EE5-AD67-E044D25913FA}">
      <dgm:prSet/>
      <dgm:spPr/>
      <dgm:t>
        <a:bodyPr/>
        <a:lstStyle/>
        <a:p>
          <a:pPr rtl="0"/>
          <a:r>
            <a:rPr lang="en-US" smtClean="0"/>
            <a:t>Custom mobile apps can also be built to have </a:t>
          </a:r>
          <a:endParaRPr lang="en-US"/>
        </a:p>
      </dgm:t>
    </dgm:pt>
    <dgm:pt modelId="{26DD76FD-3573-4CF9-A39E-3ED8201704CE}" type="parTrans" cxnId="{D4BA514B-E3A5-49C7-AE01-D3DB1E171EE8}">
      <dgm:prSet/>
      <dgm:spPr/>
      <dgm:t>
        <a:bodyPr/>
        <a:lstStyle/>
        <a:p>
          <a:endParaRPr lang="en-US"/>
        </a:p>
      </dgm:t>
    </dgm:pt>
    <dgm:pt modelId="{1B3ED1F8-5564-403D-BADA-B51105BD7069}" type="sibTrans" cxnId="{D4BA514B-E3A5-49C7-AE01-D3DB1E171EE8}">
      <dgm:prSet/>
      <dgm:spPr/>
      <dgm:t>
        <a:bodyPr/>
        <a:lstStyle/>
        <a:p>
          <a:endParaRPr lang="en-US"/>
        </a:p>
      </dgm:t>
    </dgm:pt>
    <dgm:pt modelId="{E1084DB7-E089-45A5-ABAA-FB647B5D38CE}">
      <dgm:prSet/>
      <dgm:spPr/>
      <dgm:t>
        <a:bodyPr/>
        <a:lstStyle/>
        <a:p>
          <a:pPr rtl="0"/>
          <a:r>
            <a:rPr lang="en-US" dirty="0" smtClean="0"/>
            <a:t>reports/ dashboards for top management</a:t>
          </a:r>
          <a:endParaRPr lang="en-US" dirty="0"/>
        </a:p>
      </dgm:t>
    </dgm:pt>
    <dgm:pt modelId="{BFEC8F87-CEAD-4410-B67E-1C4599DD75F4}" type="parTrans" cxnId="{C5D0482F-0758-43B3-B64F-462FBDDE1094}">
      <dgm:prSet/>
      <dgm:spPr/>
      <dgm:t>
        <a:bodyPr/>
        <a:lstStyle/>
        <a:p>
          <a:endParaRPr lang="en-US"/>
        </a:p>
      </dgm:t>
    </dgm:pt>
    <dgm:pt modelId="{5D72C9EE-68B6-4B6C-87B2-DEF6ED3BF47C}" type="sibTrans" cxnId="{C5D0482F-0758-43B3-B64F-462FBDDE1094}">
      <dgm:prSet/>
      <dgm:spPr/>
      <dgm:t>
        <a:bodyPr/>
        <a:lstStyle/>
        <a:p>
          <a:endParaRPr lang="en-US"/>
        </a:p>
      </dgm:t>
    </dgm:pt>
    <dgm:pt modelId="{5899C536-30ED-4F9D-82DF-FB0D0E794956}">
      <dgm:prSet/>
      <dgm:spPr/>
      <dgm:t>
        <a:bodyPr/>
        <a:lstStyle/>
        <a:p>
          <a:pPr rtl="0"/>
          <a:r>
            <a:rPr lang="en-US" dirty="0" smtClean="0"/>
            <a:t>Daily reports/ data for collection agents/ salespersons</a:t>
          </a:r>
          <a:endParaRPr lang="en-US" dirty="0"/>
        </a:p>
      </dgm:t>
    </dgm:pt>
    <dgm:pt modelId="{870C8E46-39BC-4D51-8924-60D2533CA304}" type="parTrans" cxnId="{A8AA86EA-40C9-4ADD-BB5D-622773F10292}">
      <dgm:prSet/>
      <dgm:spPr/>
      <dgm:t>
        <a:bodyPr/>
        <a:lstStyle/>
        <a:p>
          <a:endParaRPr lang="en-US"/>
        </a:p>
      </dgm:t>
    </dgm:pt>
    <dgm:pt modelId="{3FF4221A-4308-499F-A87D-BE1742E5955A}" type="sibTrans" cxnId="{A8AA86EA-40C9-4ADD-BB5D-622773F10292}">
      <dgm:prSet/>
      <dgm:spPr/>
      <dgm:t>
        <a:bodyPr/>
        <a:lstStyle/>
        <a:p>
          <a:endParaRPr lang="en-US"/>
        </a:p>
      </dgm:t>
    </dgm:pt>
    <dgm:pt modelId="{90D970D7-94AD-4C6C-BF94-8C040375833D}">
      <dgm:prSet/>
      <dgm:spPr/>
      <dgm:t>
        <a:bodyPr/>
        <a:lstStyle/>
        <a:p>
          <a:pPr rtl="0"/>
          <a:r>
            <a:rPr lang="en-US" dirty="0" smtClean="0"/>
            <a:t>New functionalities/ custom modules/ custom pages</a:t>
          </a:r>
          <a:endParaRPr lang="en-US" dirty="0"/>
        </a:p>
      </dgm:t>
    </dgm:pt>
    <dgm:pt modelId="{EECAFDF7-9043-4BF6-9E14-B50C76B9D155}" type="parTrans" cxnId="{11112E06-1CB2-4520-8BDC-FDF1E7C13965}">
      <dgm:prSet/>
      <dgm:spPr/>
      <dgm:t>
        <a:bodyPr/>
        <a:lstStyle/>
        <a:p>
          <a:endParaRPr lang="en-US"/>
        </a:p>
      </dgm:t>
    </dgm:pt>
    <dgm:pt modelId="{A8DFC545-3ED0-4A0E-A726-1BD5689F4C70}" type="sibTrans" cxnId="{11112E06-1CB2-4520-8BDC-FDF1E7C13965}">
      <dgm:prSet/>
      <dgm:spPr/>
      <dgm:t>
        <a:bodyPr/>
        <a:lstStyle/>
        <a:p>
          <a:endParaRPr lang="en-US"/>
        </a:p>
      </dgm:t>
    </dgm:pt>
    <dgm:pt modelId="{65CB270B-FEE8-4018-8F87-AE2F161E9064}" type="pres">
      <dgm:prSet presAssocID="{D0310272-9276-48F9-BFE7-063233B95EAC}" presName="linear" presStyleCnt="0">
        <dgm:presLayoutVars>
          <dgm:animLvl val="lvl"/>
          <dgm:resizeHandles val="exact"/>
        </dgm:presLayoutVars>
      </dgm:prSet>
      <dgm:spPr/>
      <dgm:t>
        <a:bodyPr/>
        <a:lstStyle/>
        <a:p>
          <a:endParaRPr lang="en-US"/>
        </a:p>
      </dgm:t>
    </dgm:pt>
    <dgm:pt modelId="{D7B37680-9747-41E8-9A09-6E9F805F721E}" type="pres">
      <dgm:prSet presAssocID="{A861B4D6-93C6-4914-B0AF-34207D92D652}" presName="parentText" presStyleLbl="node1" presStyleIdx="0" presStyleCnt="4">
        <dgm:presLayoutVars>
          <dgm:chMax val="0"/>
          <dgm:bulletEnabled val="1"/>
        </dgm:presLayoutVars>
      </dgm:prSet>
      <dgm:spPr/>
      <dgm:t>
        <a:bodyPr/>
        <a:lstStyle/>
        <a:p>
          <a:endParaRPr lang="en-US"/>
        </a:p>
      </dgm:t>
    </dgm:pt>
    <dgm:pt modelId="{CD407E31-C7FE-4B20-A31D-D40C03CBB3A3}" type="pres">
      <dgm:prSet presAssocID="{6E2E2C60-2222-438A-BB52-44E3A37D6691}" presName="spacer" presStyleCnt="0"/>
      <dgm:spPr/>
    </dgm:pt>
    <dgm:pt modelId="{FE2F66F4-0E21-4075-8C5E-50D94113052E}" type="pres">
      <dgm:prSet presAssocID="{215DABA5-D520-45BF-B894-22FD0CFB1FB9}" presName="parentText" presStyleLbl="node1" presStyleIdx="1" presStyleCnt="4">
        <dgm:presLayoutVars>
          <dgm:chMax val="0"/>
          <dgm:bulletEnabled val="1"/>
        </dgm:presLayoutVars>
      </dgm:prSet>
      <dgm:spPr/>
      <dgm:t>
        <a:bodyPr/>
        <a:lstStyle/>
        <a:p>
          <a:endParaRPr lang="en-US"/>
        </a:p>
      </dgm:t>
    </dgm:pt>
    <dgm:pt modelId="{5B9C5DF7-49C7-46D4-8DB5-66AF911C4B67}" type="pres">
      <dgm:prSet presAssocID="{B4CE230C-4801-4AFD-9FCD-B0FD356F2C66}" presName="spacer" presStyleCnt="0"/>
      <dgm:spPr/>
    </dgm:pt>
    <dgm:pt modelId="{B8584BCB-ABF0-4AB6-9CA6-3999413572A1}" type="pres">
      <dgm:prSet presAssocID="{DA13495E-EF95-4307-94C6-49EB70235513}" presName="parentText" presStyleLbl="node1" presStyleIdx="2" presStyleCnt="4">
        <dgm:presLayoutVars>
          <dgm:chMax val="0"/>
          <dgm:bulletEnabled val="1"/>
        </dgm:presLayoutVars>
      </dgm:prSet>
      <dgm:spPr/>
      <dgm:t>
        <a:bodyPr/>
        <a:lstStyle/>
        <a:p>
          <a:endParaRPr lang="en-US"/>
        </a:p>
      </dgm:t>
    </dgm:pt>
    <dgm:pt modelId="{89F72E15-54D7-4D3A-AC6E-FBA491F30A85}" type="pres">
      <dgm:prSet presAssocID="{43B00370-14C4-4103-BAD4-32B8C00725E3}" presName="spacer" presStyleCnt="0"/>
      <dgm:spPr/>
    </dgm:pt>
    <dgm:pt modelId="{B04DC03F-575D-40E9-B799-CE88870B79E2}" type="pres">
      <dgm:prSet presAssocID="{AA95C8F6-DB29-4EE5-AD67-E044D25913FA}" presName="parentText" presStyleLbl="node1" presStyleIdx="3" presStyleCnt="4">
        <dgm:presLayoutVars>
          <dgm:chMax val="0"/>
          <dgm:bulletEnabled val="1"/>
        </dgm:presLayoutVars>
      </dgm:prSet>
      <dgm:spPr/>
      <dgm:t>
        <a:bodyPr/>
        <a:lstStyle/>
        <a:p>
          <a:endParaRPr lang="en-US"/>
        </a:p>
      </dgm:t>
    </dgm:pt>
    <dgm:pt modelId="{C5D9C676-2AD9-480B-BE7E-4D478187F8CF}" type="pres">
      <dgm:prSet presAssocID="{AA95C8F6-DB29-4EE5-AD67-E044D25913FA}" presName="childText" presStyleLbl="revTx" presStyleIdx="0" presStyleCnt="1">
        <dgm:presLayoutVars>
          <dgm:bulletEnabled val="1"/>
        </dgm:presLayoutVars>
      </dgm:prSet>
      <dgm:spPr/>
      <dgm:t>
        <a:bodyPr/>
        <a:lstStyle/>
        <a:p>
          <a:endParaRPr lang="en-US"/>
        </a:p>
      </dgm:t>
    </dgm:pt>
  </dgm:ptLst>
  <dgm:cxnLst>
    <dgm:cxn modelId="{9E164343-C0F3-473A-A8FF-C7A46EA300F8}" type="presOf" srcId="{DA13495E-EF95-4307-94C6-49EB70235513}" destId="{B8584BCB-ABF0-4AB6-9CA6-3999413572A1}" srcOrd="0" destOrd="0" presId="urn:microsoft.com/office/officeart/2005/8/layout/vList2"/>
    <dgm:cxn modelId="{E43D8E41-613E-46B0-B5E1-E3F85A4E6C46}" type="presOf" srcId="{215DABA5-D520-45BF-B894-22FD0CFB1FB9}" destId="{FE2F66F4-0E21-4075-8C5E-50D94113052E}" srcOrd="0" destOrd="0" presId="urn:microsoft.com/office/officeart/2005/8/layout/vList2"/>
    <dgm:cxn modelId="{BFFA1318-7992-4E1E-A0BA-B9A6A75C924D}" type="presOf" srcId="{90D970D7-94AD-4C6C-BF94-8C040375833D}" destId="{C5D9C676-2AD9-480B-BE7E-4D478187F8CF}" srcOrd="0" destOrd="2" presId="urn:microsoft.com/office/officeart/2005/8/layout/vList2"/>
    <dgm:cxn modelId="{12CC09E0-CD54-46F6-A808-C63B7CFFB110}" type="presOf" srcId="{D0310272-9276-48F9-BFE7-063233B95EAC}" destId="{65CB270B-FEE8-4018-8F87-AE2F161E9064}" srcOrd="0" destOrd="0" presId="urn:microsoft.com/office/officeart/2005/8/layout/vList2"/>
    <dgm:cxn modelId="{11112E06-1CB2-4520-8BDC-FDF1E7C13965}" srcId="{AA95C8F6-DB29-4EE5-AD67-E044D25913FA}" destId="{90D970D7-94AD-4C6C-BF94-8C040375833D}" srcOrd="2" destOrd="0" parTransId="{EECAFDF7-9043-4BF6-9E14-B50C76B9D155}" sibTransId="{A8DFC545-3ED0-4A0E-A726-1BD5689F4C70}"/>
    <dgm:cxn modelId="{C5D0482F-0758-43B3-B64F-462FBDDE1094}" srcId="{AA95C8F6-DB29-4EE5-AD67-E044D25913FA}" destId="{E1084DB7-E089-45A5-ABAA-FB647B5D38CE}" srcOrd="0" destOrd="0" parTransId="{BFEC8F87-CEAD-4410-B67E-1C4599DD75F4}" sibTransId="{5D72C9EE-68B6-4B6C-87B2-DEF6ED3BF47C}"/>
    <dgm:cxn modelId="{6C1A590B-EF26-4168-8F86-4E12F820EB50}" srcId="{D0310272-9276-48F9-BFE7-063233B95EAC}" destId="{215DABA5-D520-45BF-B894-22FD0CFB1FB9}" srcOrd="1" destOrd="0" parTransId="{20D9D9AB-247B-4F0C-9FA5-A74D5705F4FA}" sibTransId="{B4CE230C-4801-4AFD-9FCD-B0FD356F2C66}"/>
    <dgm:cxn modelId="{233109A6-6A2C-4F0A-994F-D5591824752D}" type="presOf" srcId="{E1084DB7-E089-45A5-ABAA-FB647B5D38CE}" destId="{C5D9C676-2AD9-480B-BE7E-4D478187F8CF}" srcOrd="0" destOrd="0" presId="urn:microsoft.com/office/officeart/2005/8/layout/vList2"/>
    <dgm:cxn modelId="{B74C9EA7-A492-421B-98BA-A7AB243E398E}" type="presOf" srcId="{AA95C8F6-DB29-4EE5-AD67-E044D25913FA}" destId="{B04DC03F-575D-40E9-B799-CE88870B79E2}" srcOrd="0" destOrd="0" presId="urn:microsoft.com/office/officeart/2005/8/layout/vList2"/>
    <dgm:cxn modelId="{4C38D6C3-3D61-486D-8E31-0858C159ED3B}" type="presOf" srcId="{5899C536-30ED-4F9D-82DF-FB0D0E794956}" destId="{C5D9C676-2AD9-480B-BE7E-4D478187F8CF}" srcOrd="0" destOrd="1" presId="urn:microsoft.com/office/officeart/2005/8/layout/vList2"/>
    <dgm:cxn modelId="{D6DAE651-4B3C-4A90-BBC7-D9503B218BF5}" srcId="{D0310272-9276-48F9-BFE7-063233B95EAC}" destId="{A861B4D6-93C6-4914-B0AF-34207D92D652}" srcOrd="0" destOrd="0" parTransId="{7197C782-9946-4CB4-A209-88F7F6622753}" sibTransId="{6E2E2C60-2222-438A-BB52-44E3A37D6691}"/>
    <dgm:cxn modelId="{C71CCAEB-A9E9-4B6E-BF4D-4335773B3B79}" srcId="{D0310272-9276-48F9-BFE7-063233B95EAC}" destId="{DA13495E-EF95-4307-94C6-49EB70235513}" srcOrd="2" destOrd="0" parTransId="{20932CA4-3E39-48B6-8731-6D84DC8EB59D}" sibTransId="{43B00370-14C4-4103-BAD4-32B8C00725E3}"/>
    <dgm:cxn modelId="{A8AA86EA-40C9-4ADD-BB5D-622773F10292}" srcId="{AA95C8F6-DB29-4EE5-AD67-E044D25913FA}" destId="{5899C536-30ED-4F9D-82DF-FB0D0E794956}" srcOrd="1" destOrd="0" parTransId="{870C8E46-39BC-4D51-8924-60D2533CA304}" sibTransId="{3FF4221A-4308-499F-A87D-BE1742E5955A}"/>
    <dgm:cxn modelId="{9F7FA083-B8D8-479F-9CEC-946EC0490D33}" type="presOf" srcId="{A861B4D6-93C6-4914-B0AF-34207D92D652}" destId="{D7B37680-9747-41E8-9A09-6E9F805F721E}" srcOrd="0" destOrd="0" presId="urn:microsoft.com/office/officeart/2005/8/layout/vList2"/>
    <dgm:cxn modelId="{D4BA514B-E3A5-49C7-AE01-D3DB1E171EE8}" srcId="{D0310272-9276-48F9-BFE7-063233B95EAC}" destId="{AA95C8F6-DB29-4EE5-AD67-E044D25913FA}" srcOrd="3" destOrd="0" parTransId="{26DD76FD-3573-4CF9-A39E-3ED8201704CE}" sibTransId="{1B3ED1F8-5564-403D-BADA-B51105BD7069}"/>
    <dgm:cxn modelId="{212D0711-8EBE-48BE-BBF5-BC954DDDAF1D}" type="presParOf" srcId="{65CB270B-FEE8-4018-8F87-AE2F161E9064}" destId="{D7B37680-9747-41E8-9A09-6E9F805F721E}" srcOrd="0" destOrd="0" presId="urn:microsoft.com/office/officeart/2005/8/layout/vList2"/>
    <dgm:cxn modelId="{C32837AA-009E-4F12-97BF-C3A4ACC308F7}" type="presParOf" srcId="{65CB270B-FEE8-4018-8F87-AE2F161E9064}" destId="{CD407E31-C7FE-4B20-A31D-D40C03CBB3A3}" srcOrd="1" destOrd="0" presId="urn:microsoft.com/office/officeart/2005/8/layout/vList2"/>
    <dgm:cxn modelId="{DA626CF2-1437-4754-84D0-90F8285E8CDF}" type="presParOf" srcId="{65CB270B-FEE8-4018-8F87-AE2F161E9064}" destId="{FE2F66F4-0E21-4075-8C5E-50D94113052E}" srcOrd="2" destOrd="0" presId="urn:microsoft.com/office/officeart/2005/8/layout/vList2"/>
    <dgm:cxn modelId="{53EF74F4-6D65-4475-B8E3-7822E71EDE71}" type="presParOf" srcId="{65CB270B-FEE8-4018-8F87-AE2F161E9064}" destId="{5B9C5DF7-49C7-46D4-8DB5-66AF911C4B67}" srcOrd="3" destOrd="0" presId="urn:microsoft.com/office/officeart/2005/8/layout/vList2"/>
    <dgm:cxn modelId="{62639E86-24C0-4FEB-80C5-86C2DC6690B6}" type="presParOf" srcId="{65CB270B-FEE8-4018-8F87-AE2F161E9064}" destId="{B8584BCB-ABF0-4AB6-9CA6-3999413572A1}" srcOrd="4" destOrd="0" presId="urn:microsoft.com/office/officeart/2005/8/layout/vList2"/>
    <dgm:cxn modelId="{40D534FB-605C-4DB2-9025-33C52319826E}" type="presParOf" srcId="{65CB270B-FEE8-4018-8F87-AE2F161E9064}" destId="{89F72E15-54D7-4D3A-AC6E-FBA491F30A85}" srcOrd="5" destOrd="0" presId="urn:microsoft.com/office/officeart/2005/8/layout/vList2"/>
    <dgm:cxn modelId="{E9A89A10-401B-465D-BD9C-931ADE0AA382}" type="presParOf" srcId="{65CB270B-FEE8-4018-8F87-AE2F161E9064}" destId="{B04DC03F-575D-40E9-B799-CE88870B79E2}" srcOrd="6" destOrd="0" presId="urn:microsoft.com/office/officeart/2005/8/layout/vList2"/>
    <dgm:cxn modelId="{FABA3153-2CE0-4174-8EC1-2827F1086CCB}" type="presParOf" srcId="{65CB270B-FEE8-4018-8F87-AE2F161E9064}" destId="{C5D9C676-2AD9-480B-BE7E-4D478187F8C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A9FB67-7611-4A86-9027-2CB5A4A5BDA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55752A2A-E72B-4DB1-8B55-8B395059BA43}">
      <dgm:prSet/>
      <dgm:spPr/>
      <dgm:t>
        <a:bodyPr/>
        <a:lstStyle/>
        <a:p>
          <a:pPr rtl="0"/>
          <a:r>
            <a:rPr lang="en-US" dirty="0" err="1" smtClean="0"/>
            <a:t>RESTful</a:t>
          </a:r>
          <a:r>
            <a:rPr lang="en-US" dirty="0" smtClean="0"/>
            <a:t> applications to be simple, lightweight, and fast</a:t>
          </a:r>
          <a:endParaRPr lang="en-US" dirty="0"/>
        </a:p>
      </dgm:t>
    </dgm:pt>
    <dgm:pt modelId="{B320CA2E-3FE0-4AED-AA15-33C87E157E64}" type="parTrans" cxnId="{DE6AC7BE-3F9F-46AD-A784-FBFE4B503316}">
      <dgm:prSet/>
      <dgm:spPr/>
      <dgm:t>
        <a:bodyPr/>
        <a:lstStyle/>
        <a:p>
          <a:endParaRPr lang="en-US"/>
        </a:p>
      </dgm:t>
    </dgm:pt>
    <dgm:pt modelId="{B9D9777F-17D4-4BCA-9590-B3BE6C1984FD}" type="sibTrans" cxnId="{DE6AC7BE-3F9F-46AD-A784-FBFE4B503316}">
      <dgm:prSet/>
      <dgm:spPr/>
      <dgm:t>
        <a:bodyPr/>
        <a:lstStyle/>
        <a:p>
          <a:endParaRPr lang="en-US"/>
        </a:p>
      </dgm:t>
    </dgm:pt>
    <dgm:pt modelId="{A3A0E727-EEB3-4DDB-9A33-737321CE1449}">
      <dgm:prSet/>
      <dgm:spPr/>
      <dgm:t>
        <a:bodyPr/>
        <a:lstStyle/>
        <a:p>
          <a:pPr rtl="0"/>
          <a:r>
            <a:rPr lang="en-US" dirty="0" smtClean="0"/>
            <a:t>REST Server provides access to resources.</a:t>
          </a:r>
          <a:endParaRPr lang="en-US" dirty="0"/>
        </a:p>
      </dgm:t>
    </dgm:pt>
    <dgm:pt modelId="{48582194-A87E-4CAE-ACB2-CEBCA08D20CF}" type="parTrans" cxnId="{C2CB7441-3BAE-46C7-A6BD-CA4E6FADFB00}">
      <dgm:prSet/>
      <dgm:spPr/>
      <dgm:t>
        <a:bodyPr/>
        <a:lstStyle/>
        <a:p>
          <a:endParaRPr lang="en-US"/>
        </a:p>
      </dgm:t>
    </dgm:pt>
    <dgm:pt modelId="{CBD75A28-B3D0-4DA3-8276-FAA7A24EB0C7}" type="sibTrans" cxnId="{C2CB7441-3BAE-46C7-A6BD-CA4E6FADFB00}">
      <dgm:prSet/>
      <dgm:spPr/>
      <dgm:t>
        <a:bodyPr/>
        <a:lstStyle/>
        <a:p>
          <a:endParaRPr lang="en-US"/>
        </a:p>
      </dgm:t>
    </dgm:pt>
    <dgm:pt modelId="{9C495F37-BC73-4E6F-9C4F-C209F063E369}">
      <dgm:prSet/>
      <dgm:spPr/>
      <dgm:t>
        <a:bodyPr/>
        <a:lstStyle/>
        <a:p>
          <a:pPr rtl="0"/>
          <a:r>
            <a:rPr lang="en-US" dirty="0" smtClean="0"/>
            <a:t>EBS uses PLSQL API for POST operation, and JAVA API for GET/ POST operations.</a:t>
          </a:r>
          <a:endParaRPr lang="en-US" dirty="0"/>
        </a:p>
      </dgm:t>
    </dgm:pt>
    <dgm:pt modelId="{8C140255-63BC-4DF6-96F2-C9A4B037FFEF}" type="parTrans" cxnId="{B5AAA48A-2FD7-4F47-B37F-A90D6013860A}">
      <dgm:prSet/>
      <dgm:spPr/>
      <dgm:t>
        <a:bodyPr/>
        <a:lstStyle/>
        <a:p>
          <a:endParaRPr lang="en-US"/>
        </a:p>
      </dgm:t>
    </dgm:pt>
    <dgm:pt modelId="{2DBD06D8-B80F-4435-85DC-951242E376F4}" type="sibTrans" cxnId="{B5AAA48A-2FD7-4F47-B37F-A90D6013860A}">
      <dgm:prSet/>
      <dgm:spPr/>
      <dgm:t>
        <a:bodyPr/>
        <a:lstStyle/>
        <a:p>
          <a:endParaRPr lang="en-US"/>
        </a:p>
      </dgm:t>
    </dgm:pt>
    <dgm:pt modelId="{9635F5F2-5F75-4DA6-8751-7CD60300614E}">
      <dgm:prSet/>
      <dgm:spPr/>
      <dgm:t>
        <a:bodyPr/>
        <a:lstStyle/>
        <a:p>
          <a:pPr rtl="0"/>
          <a:r>
            <a:rPr lang="en-US" dirty="0" smtClean="0"/>
            <a:t>Collection of open protocols and standards for exchanging data</a:t>
          </a:r>
          <a:endParaRPr lang="en-US" dirty="0"/>
        </a:p>
      </dgm:t>
    </dgm:pt>
    <dgm:pt modelId="{EF9A8C3C-E116-48B0-9080-9D7C820E7219}" type="parTrans" cxnId="{EFE767E7-5547-4B18-8D5C-B1EC28DE027F}">
      <dgm:prSet/>
      <dgm:spPr/>
      <dgm:t>
        <a:bodyPr/>
        <a:lstStyle/>
        <a:p>
          <a:endParaRPr lang="en-US"/>
        </a:p>
      </dgm:t>
    </dgm:pt>
    <dgm:pt modelId="{32DAADD9-5F63-4ED7-884D-1F213F3FA068}" type="sibTrans" cxnId="{EFE767E7-5547-4B18-8D5C-B1EC28DE027F}">
      <dgm:prSet/>
      <dgm:spPr/>
      <dgm:t>
        <a:bodyPr/>
        <a:lstStyle/>
        <a:p>
          <a:endParaRPr lang="en-US"/>
        </a:p>
      </dgm:t>
    </dgm:pt>
    <dgm:pt modelId="{CE084C57-A0E6-4478-876B-53B2EC1143F4}" type="pres">
      <dgm:prSet presAssocID="{3DA9FB67-7611-4A86-9027-2CB5A4A5BDA1}" presName="compositeShape" presStyleCnt="0">
        <dgm:presLayoutVars>
          <dgm:chMax val="7"/>
          <dgm:dir/>
          <dgm:resizeHandles val="exact"/>
        </dgm:presLayoutVars>
      </dgm:prSet>
      <dgm:spPr/>
      <dgm:t>
        <a:bodyPr/>
        <a:lstStyle/>
        <a:p>
          <a:endParaRPr lang="en-US"/>
        </a:p>
      </dgm:t>
    </dgm:pt>
    <dgm:pt modelId="{27A7FB22-4536-4C40-B60B-EC4650E5D72E}" type="pres">
      <dgm:prSet presAssocID="{55752A2A-E72B-4DB1-8B55-8B395059BA43}" presName="circ1" presStyleLbl="vennNode1" presStyleIdx="0" presStyleCnt="3"/>
      <dgm:spPr/>
      <dgm:t>
        <a:bodyPr/>
        <a:lstStyle/>
        <a:p>
          <a:endParaRPr lang="en-US"/>
        </a:p>
      </dgm:t>
    </dgm:pt>
    <dgm:pt modelId="{DAC62DEE-3FC8-4AC7-94DC-E8C5644D23ED}" type="pres">
      <dgm:prSet presAssocID="{55752A2A-E72B-4DB1-8B55-8B395059BA43}" presName="circ1Tx" presStyleLbl="revTx" presStyleIdx="0" presStyleCnt="0">
        <dgm:presLayoutVars>
          <dgm:chMax val="0"/>
          <dgm:chPref val="0"/>
          <dgm:bulletEnabled val="1"/>
        </dgm:presLayoutVars>
      </dgm:prSet>
      <dgm:spPr/>
      <dgm:t>
        <a:bodyPr/>
        <a:lstStyle/>
        <a:p>
          <a:endParaRPr lang="en-US"/>
        </a:p>
      </dgm:t>
    </dgm:pt>
    <dgm:pt modelId="{114BC2B3-B877-4964-ADD2-05808005FAC0}" type="pres">
      <dgm:prSet presAssocID="{9C495F37-BC73-4E6F-9C4F-C209F063E369}" presName="circ2" presStyleLbl="vennNode1" presStyleIdx="1" presStyleCnt="3"/>
      <dgm:spPr/>
      <dgm:t>
        <a:bodyPr/>
        <a:lstStyle/>
        <a:p>
          <a:endParaRPr lang="en-US"/>
        </a:p>
      </dgm:t>
    </dgm:pt>
    <dgm:pt modelId="{1B72DC86-47A1-4F43-BD45-CA7DB2184041}" type="pres">
      <dgm:prSet presAssocID="{9C495F37-BC73-4E6F-9C4F-C209F063E369}" presName="circ2Tx" presStyleLbl="revTx" presStyleIdx="0" presStyleCnt="0">
        <dgm:presLayoutVars>
          <dgm:chMax val="0"/>
          <dgm:chPref val="0"/>
          <dgm:bulletEnabled val="1"/>
        </dgm:presLayoutVars>
      </dgm:prSet>
      <dgm:spPr/>
      <dgm:t>
        <a:bodyPr/>
        <a:lstStyle/>
        <a:p>
          <a:endParaRPr lang="en-US"/>
        </a:p>
      </dgm:t>
    </dgm:pt>
    <dgm:pt modelId="{700D4B47-7209-4357-ADB8-3844F1C1E5F9}" type="pres">
      <dgm:prSet presAssocID="{9635F5F2-5F75-4DA6-8751-7CD60300614E}" presName="circ3" presStyleLbl="vennNode1" presStyleIdx="2" presStyleCnt="3"/>
      <dgm:spPr/>
      <dgm:t>
        <a:bodyPr/>
        <a:lstStyle/>
        <a:p>
          <a:endParaRPr lang="en-US"/>
        </a:p>
      </dgm:t>
    </dgm:pt>
    <dgm:pt modelId="{B2C093D0-037C-478A-A835-0CF656BFAC65}" type="pres">
      <dgm:prSet presAssocID="{9635F5F2-5F75-4DA6-8751-7CD60300614E}" presName="circ3Tx" presStyleLbl="revTx" presStyleIdx="0" presStyleCnt="0">
        <dgm:presLayoutVars>
          <dgm:chMax val="0"/>
          <dgm:chPref val="0"/>
          <dgm:bulletEnabled val="1"/>
        </dgm:presLayoutVars>
      </dgm:prSet>
      <dgm:spPr/>
      <dgm:t>
        <a:bodyPr/>
        <a:lstStyle/>
        <a:p>
          <a:endParaRPr lang="en-US"/>
        </a:p>
      </dgm:t>
    </dgm:pt>
  </dgm:ptLst>
  <dgm:cxnLst>
    <dgm:cxn modelId="{25811B06-4DFE-496F-BDE0-7289F52BD541}" type="presOf" srcId="{3DA9FB67-7611-4A86-9027-2CB5A4A5BDA1}" destId="{CE084C57-A0E6-4478-876B-53B2EC1143F4}" srcOrd="0" destOrd="0" presId="urn:microsoft.com/office/officeart/2005/8/layout/venn1"/>
    <dgm:cxn modelId="{4BBA495F-185F-4F82-926E-62CDB3A17DAF}" type="presOf" srcId="{9635F5F2-5F75-4DA6-8751-7CD60300614E}" destId="{700D4B47-7209-4357-ADB8-3844F1C1E5F9}" srcOrd="0" destOrd="0" presId="urn:microsoft.com/office/officeart/2005/8/layout/venn1"/>
    <dgm:cxn modelId="{ED9D90E7-04C4-48AE-9786-D2851F207913}" type="presOf" srcId="{9C495F37-BC73-4E6F-9C4F-C209F063E369}" destId="{114BC2B3-B877-4964-ADD2-05808005FAC0}" srcOrd="0" destOrd="0" presId="urn:microsoft.com/office/officeart/2005/8/layout/venn1"/>
    <dgm:cxn modelId="{5F87A75B-D91F-41CE-8C75-580C0028B9BD}" type="presOf" srcId="{9C495F37-BC73-4E6F-9C4F-C209F063E369}" destId="{1B72DC86-47A1-4F43-BD45-CA7DB2184041}" srcOrd="1" destOrd="0" presId="urn:microsoft.com/office/officeart/2005/8/layout/venn1"/>
    <dgm:cxn modelId="{CEB81198-B430-445C-9A5C-7D46E53E5D8A}" type="presOf" srcId="{9635F5F2-5F75-4DA6-8751-7CD60300614E}" destId="{B2C093D0-037C-478A-A835-0CF656BFAC65}" srcOrd="1" destOrd="0" presId="urn:microsoft.com/office/officeart/2005/8/layout/venn1"/>
    <dgm:cxn modelId="{C782AA11-47A5-4839-896C-72EFF977B222}" type="presOf" srcId="{55752A2A-E72B-4DB1-8B55-8B395059BA43}" destId="{27A7FB22-4536-4C40-B60B-EC4650E5D72E}" srcOrd="0" destOrd="0" presId="urn:microsoft.com/office/officeart/2005/8/layout/venn1"/>
    <dgm:cxn modelId="{EFE767E7-5547-4B18-8D5C-B1EC28DE027F}" srcId="{3DA9FB67-7611-4A86-9027-2CB5A4A5BDA1}" destId="{9635F5F2-5F75-4DA6-8751-7CD60300614E}" srcOrd="2" destOrd="0" parTransId="{EF9A8C3C-E116-48B0-9080-9D7C820E7219}" sibTransId="{32DAADD9-5F63-4ED7-884D-1F213F3FA068}"/>
    <dgm:cxn modelId="{61F27DAE-AC7F-4456-96DC-CDF4654849E3}" type="presOf" srcId="{55752A2A-E72B-4DB1-8B55-8B395059BA43}" destId="{DAC62DEE-3FC8-4AC7-94DC-E8C5644D23ED}" srcOrd="1" destOrd="0" presId="urn:microsoft.com/office/officeart/2005/8/layout/venn1"/>
    <dgm:cxn modelId="{DE6AC7BE-3F9F-46AD-A784-FBFE4B503316}" srcId="{3DA9FB67-7611-4A86-9027-2CB5A4A5BDA1}" destId="{55752A2A-E72B-4DB1-8B55-8B395059BA43}" srcOrd="0" destOrd="0" parTransId="{B320CA2E-3FE0-4AED-AA15-33C87E157E64}" sibTransId="{B9D9777F-17D4-4BCA-9590-B3BE6C1984FD}"/>
    <dgm:cxn modelId="{B5AAA48A-2FD7-4F47-B37F-A90D6013860A}" srcId="{3DA9FB67-7611-4A86-9027-2CB5A4A5BDA1}" destId="{9C495F37-BC73-4E6F-9C4F-C209F063E369}" srcOrd="1" destOrd="0" parTransId="{8C140255-63BC-4DF6-96F2-C9A4B037FFEF}" sibTransId="{2DBD06D8-B80F-4435-85DC-951242E376F4}"/>
    <dgm:cxn modelId="{892D3165-32D8-4C9F-BF15-96587D1FBB03}" type="presOf" srcId="{A3A0E727-EEB3-4DDB-9A33-737321CE1449}" destId="{DAC62DEE-3FC8-4AC7-94DC-E8C5644D23ED}" srcOrd="1" destOrd="1" presId="urn:microsoft.com/office/officeart/2005/8/layout/venn1"/>
    <dgm:cxn modelId="{C2CB7441-3BAE-46C7-A6BD-CA4E6FADFB00}" srcId="{55752A2A-E72B-4DB1-8B55-8B395059BA43}" destId="{A3A0E727-EEB3-4DDB-9A33-737321CE1449}" srcOrd="0" destOrd="0" parTransId="{48582194-A87E-4CAE-ACB2-CEBCA08D20CF}" sibTransId="{CBD75A28-B3D0-4DA3-8276-FAA7A24EB0C7}"/>
    <dgm:cxn modelId="{E8334066-7E57-42E8-9A47-62E5FCE7E06B}" type="presOf" srcId="{A3A0E727-EEB3-4DDB-9A33-737321CE1449}" destId="{27A7FB22-4536-4C40-B60B-EC4650E5D72E}" srcOrd="0" destOrd="1" presId="urn:microsoft.com/office/officeart/2005/8/layout/venn1"/>
    <dgm:cxn modelId="{E5536F51-4C25-4BA0-BAC5-5FB2A0B7E2C3}" type="presParOf" srcId="{CE084C57-A0E6-4478-876B-53B2EC1143F4}" destId="{27A7FB22-4536-4C40-B60B-EC4650E5D72E}" srcOrd="0" destOrd="0" presId="urn:microsoft.com/office/officeart/2005/8/layout/venn1"/>
    <dgm:cxn modelId="{B983A370-BFE3-4579-A2DB-FA84B92D205F}" type="presParOf" srcId="{CE084C57-A0E6-4478-876B-53B2EC1143F4}" destId="{DAC62DEE-3FC8-4AC7-94DC-E8C5644D23ED}" srcOrd="1" destOrd="0" presId="urn:microsoft.com/office/officeart/2005/8/layout/venn1"/>
    <dgm:cxn modelId="{3B9731C7-D341-4084-AD04-C3D7F1A80681}" type="presParOf" srcId="{CE084C57-A0E6-4478-876B-53B2EC1143F4}" destId="{114BC2B3-B877-4964-ADD2-05808005FAC0}" srcOrd="2" destOrd="0" presId="urn:microsoft.com/office/officeart/2005/8/layout/venn1"/>
    <dgm:cxn modelId="{E498B896-577D-4CE6-BB28-A245928DC3F3}" type="presParOf" srcId="{CE084C57-A0E6-4478-876B-53B2EC1143F4}" destId="{1B72DC86-47A1-4F43-BD45-CA7DB2184041}" srcOrd="3" destOrd="0" presId="urn:microsoft.com/office/officeart/2005/8/layout/venn1"/>
    <dgm:cxn modelId="{A2F8E526-199D-4C7D-A717-F6DF0526A5E5}" type="presParOf" srcId="{CE084C57-A0E6-4478-876B-53B2EC1143F4}" destId="{700D4B47-7209-4357-ADB8-3844F1C1E5F9}" srcOrd="4" destOrd="0" presId="urn:microsoft.com/office/officeart/2005/8/layout/venn1"/>
    <dgm:cxn modelId="{C2A91A6D-9A91-46BF-8449-01E520FEE543}" type="presParOf" srcId="{CE084C57-A0E6-4478-876B-53B2EC1143F4}" destId="{B2C093D0-037C-478A-A835-0CF656BFAC6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42EF37-9655-4118-86CD-6363B4647CD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D473CAF-718E-45CD-A4B8-DF47E018BBDC}">
      <dgm:prSet/>
      <dgm:spPr/>
      <dgm:t>
        <a:bodyPr/>
        <a:lstStyle/>
        <a:p>
          <a:pPr rtl="0"/>
          <a:r>
            <a:rPr lang="en-US" dirty="0" smtClean="0"/>
            <a:t>Applications and their features exchange data and information through defined APIs</a:t>
          </a:r>
          <a:endParaRPr lang="en-US" dirty="0"/>
        </a:p>
      </dgm:t>
    </dgm:pt>
    <dgm:pt modelId="{F250E36C-04D2-45A0-B92E-7A7831361D50}" type="parTrans" cxnId="{59F3B7FD-4F35-45F0-9918-3B3927D42B4B}">
      <dgm:prSet/>
      <dgm:spPr/>
      <dgm:t>
        <a:bodyPr/>
        <a:lstStyle/>
        <a:p>
          <a:endParaRPr lang="en-US"/>
        </a:p>
      </dgm:t>
    </dgm:pt>
    <dgm:pt modelId="{4ECA58DF-C3D8-404F-A245-8B952D8CE157}" type="sibTrans" cxnId="{59F3B7FD-4F35-45F0-9918-3B3927D42B4B}">
      <dgm:prSet/>
      <dgm:spPr/>
      <dgm:t>
        <a:bodyPr/>
        <a:lstStyle/>
        <a:p>
          <a:endParaRPr lang="en-US"/>
        </a:p>
      </dgm:t>
    </dgm:pt>
    <dgm:pt modelId="{DB602C7E-E57A-46CD-838B-AD83D60779D0}">
      <dgm:prSet/>
      <dgm:spPr/>
      <dgm:t>
        <a:bodyPr/>
        <a:lstStyle/>
        <a:p>
          <a:pPr rtl="0"/>
          <a:r>
            <a:rPr lang="en-US" dirty="0" smtClean="0"/>
            <a:t>Expose business functionality irrespective of the platform or language of the originating application</a:t>
          </a:r>
          <a:endParaRPr lang="en-US" dirty="0"/>
        </a:p>
      </dgm:t>
    </dgm:pt>
    <dgm:pt modelId="{ABCE37B5-E75E-4C8B-9C26-DB4C501D7AF8}" type="parTrans" cxnId="{6851255E-15BC-4A44-ADD3-8AF2C015F77E}">
      <dgm:prSet/>
      <dgm:spPr/>
      <dgm:t>
        <a:bodyPr/>
        <a:lstStyle/>
        <a:p>
          <a:endParaRPr lang="en-US"/>
        </a:p>
      </dgm:t>
    </dgm:pt>
    <dgm:pt modelId="{4A00C957-8CC3-4F1E-9072-0DA1F4E9DE8B}" type="sibTrans" cxnId="{6851255E-15BC-4A44-ADD3-8AF2C015F77E}">
      <dgm:prSet/>
      <dgm:spPr/>
      <dgm:t>
        <a:bodyPr/>
        <a:lstStyle/>
        <a:p>
          <a:endParaRPr lang="en-US"/>
        </a:p>
      </dgm:t>
    </dgm:pt>
    <dgm:pt modelId="{8E586541-37F4-411C-B91F-1D15160424D5}">
      <dgm:prSet/>
      <dgm:spPr/>
      <dgm:t>
        <a:bodyPr/>
        <a:lstStyle/>
        <a:p>
          <a:pPr rtl="0"/>
          <a:r>
            <a:rPr lang="en-US" dirty="0" smtClean="0"/>
            <a:t>In a mobile application, web services are used to interact with remote data sources</a:t>
          </a:r>
          <a:endParaRPr lang="en-US" dirty="0"/>
        </a:p>
      </dgm:t>
    </dgm:pt>
    <dgm:pt modelId="{96DD6977-3E58-4307-8182-DF50F46C0AEA}" type="parTrans" cxnId="{F035446B-CB32-4561-B265-007182F51F50}">
      <dgm:prSet/>
      <dgm:spPr/>
      <dgm:t>
        <a:bodyPr/>
        <a:lstStyle/>
        <a:p>
          <a:endParaRPr lang="en-US"/>
        </a:p>
      </dgm:t>
    </dgm:pt>
    <dgm:pt modelId="{BED14C09-B139-432E-980A-B8F565388A83}" type="sibTrans" cxnId="{F035446B-CB32-4561-B265-007182F51F50}">
      <dgm:prSet/>
      <dgm:spPr/>
      <dgm:t>
        <a:bodyPr/>
        <a:lstStyle/>
        <a:p>
          <a:endParaRPr lang="en-US"/>
        </a:p>
      </dgm:t>
    </dgm:pt>
    <dgm:pt modelId="{E80C280C-7BF1-4859-AFE6-C4544071CE90}">
      <dgm:prSet/>
      <dgm:spPr/>
      <dgm:t>
        <a:bodyPr/>
        <a:lstStyle/>
        <a:p>
          <a:pPr rtl="0"/>
          <a:r>
            <a:rPr lang="en-US" smtClean="0"/>
            <a:t>To query data in remote data sources.</a:t>
          </a:r>
          <a:endParaRPr lang="en-US"/>
        </a:p>
      </dgm:t>
    </dgm:pt>
    <dgm:pt modelId="{9A093A1C-9DB9-4CEB-80FB-50E8571732F0}" type="parTrans" cxnId="{2A4BB5DB-FB8A-4033-980C-EEC1013E1DC1}">
      <dgm:prSet/>
      <dgm:spPr/>
      <dgm:t>
        <a:bodyPr/>
        <a:lstStyle/>
        <a:p>
          <a:endParaRPr lang="en-US"/>
        </a:p>
      </dgm:t>
    </dgm:pt>
    <dgm:pt modelId="{ED4DE2AF-6CFB-4DD7-9EB5-5915CD54496C}" type="sibTrans" cxnId="{2A4BB5DB-FB8A-4033-980C-EEC1013E1DC1}">
      <dgm:prSet/>
      <dgm:spPr/>
      <dgm:t>
        <a:bodyPr/>
        <a:lstStyle/>
        <a:p>
          <a:endParaRPr lang="en-US"/>
        </a:p>
      </dgm:t>
    </dgm:pt>
    <dgm:pt modelId="{EE613C8A-F8AC-4A99-B05B-A3850FE18467}">
      <dgm:prSet/>
      <dgm:spPr/>
      <dgm:t>
        <a:bodyPr/>
        <a:lstStyle/>
        <a:p>
          <a:pPr rtl="0"/>
          <a:r>
            <a:rPr lang="en-US" smtClean="0"/>
            <a:t>To write data to and from remote data sources.</a:t>
          </a:r>
          <a:endParaRPr lang="en-US"/>
        </a:p>
      </dgm:t>
    </dgm:pt>
    <dgm:pt modelId="{ABA4A9E6-0B34-4F63-A060-C4EFD8F8C36E}" type="parTrans" cxnId="{C62A1F54-B792-4DF9-AC79-92FB64466A00}">
      <dgm:prSet/>
      <dgm:spPr/>
      <dgm:t>
        <a:bodyPr/>
        <a:lstStyle/>
        <a:p>
          <a:endParaRPr lang="en-US"/>
        </a:p>
      </dgm:t>
    </dgm:pt>
    <dgm:pt modelId="{E63B2B94-CBCF-42BA-8963-12E92CEFFE71}" type="sibTrans" cxnId="{C62A1F54-B792-4DF9-AC79-92FB64466A00}">
      <dgm:prSet/>
      <dgm:spPr/>
      <dgm:t>
        <a:bodyPr/>
        <a:lstStyle/>
        <a:p>
          <a:endParaRPr lang="en-US"/>
        </a:p>
      </dgm:t>
    </dgm:pt>
    <dgm:pt modelId="{DAF96A04-7D89-45DC-AD61-CBFA85272D26}" type="pres">
      <dgm:prSet presAssocID="{CC42EF37-9655-4118-86CD-6363B4647CD7}" presName="compositeShape" presStyleCnt="0">
        <dgm:presLayoutVars>
          <dgm:dir/>
          <dgm:resizeHandles/>
        </dgm:presLayoutVars>
      </dgm:prSet>
      <dgm:spPr/>
      <dgm:t>
        <a:bodyPr/>
        <a:lstStyle/>
        <a:p>
          <a:endParaRPr lang="en-US"/>
        </a:p>
      </dgm:t>
    </dgm:pt>
    <dgm:pt modelId="{2AAFF67C-E33A-4185-98B0-12BA91668C71}" type="pres">
      <dgm:prSet presAssocID="{CC42EF37-9655-4118-86CD-6363B4647CD7}" presName="pyramid" presStyleLbl="node1" presStyleIdx="0" presStyleCnt="1"/>
      <dgm:spPr/>
    </dgm:pt>
    <dgm:pt modelId="{DD90653A-31F6-42F5-9BCE-A8C6432215E7}" type="pres">
      <dgm:prSet presAssocID="{CC42EF37-9655-4118-86CD-6363B4647CD7}" presName="theList" presStyleCnt="0"/>
      <dgm:spPr/>
    </dgm:pt>
    <dgm:pt modelId="{F50DFB08-7804-4A96-B91B-B919BA15F4CE}" type="pres">
      <dgm:prSet presAssocID="{BD473CAF-718E-45CD-A4B8-DF47E018BBDC}" presName="aNode" presStyleLbl="fgAcc1" presStyleIdx="0" presStyleCnt="3">
        <dgm:presLayoutVars>
          <dgm:bulletEnabled val="1"/>
        </dgm:presLayoutVars>
      </dgm:prSet>
      <dgm:spPr/>
      <dgm:t>
        <a:bodyPr/>
        <a:lstStyle/>
        <a:p>
          <a:endParaRPr lang="en-US"/>
        </a:p>
      </dgm:t>
    </dgm:pt>
    <dgm:pt modelId="{A1451248-2A59-4C1A-8987-F92BFC0B8832}" type="pres">
      <dgm:prSet presAssocID="{BD473CAF-718E-45CD-A4B8-DF47E018BBDC}" presName="aSpace" presStyleCnt="0"/>
      <dgm:spPr/>
    </dgm:pt>
    <dgm:pt modelId="{9360D154-CF27-44BC-A7C3-DF9FCCEF4643}" type="pres">
      <dgm:prSet presAssocID="{DB602C7E-E57A-46CD-838B-AD83D60779D0}" presName="aNode" presStyleLbl="fgAcc1" presStyleIdx="1" presStyleCnt="3">
        <dgm:presLayoutVars>
          <dgm:bulletEnabled val="1"/>
        </dgm:presLayoutVars>
      </dgm:prSet>
      <dgm:spPr/>
      <dgm:t>
        <a:bodyPr/>
        <a:lstStyle/>
        <a:p>
          <a:endParaRPr lang="en-US"/>
        </a:p>
      </dgm:t>
    </dgm:pt>
    <dgm:pt modelId="{AA14AC9D-AA83-4905-9409-137698827D8F}" type="pres">
      <dgm:prSet presAssocID="{DB602C7E-E57A-46CD-838B-AD83D60779D0}" presName="aSpace" presStyleCnt="0"/>
      <dgm:spPr/>
    </dgm:pt>
    <dgm:pt modelId="{77DBC150-626F-4D7B-AAD0-A585D4AFF4AB}" type="pres">
      <dgm:prSet presAssocID="{8E586541-37F4-411C-B91F-1D15160424D5}" presName="aNode" presStyleLbl="fgAcc1" presStyleIdx="2" presStyleCnt="3">
        <dgm:presLayoutVars>
          <dgm:bulletEnabled val="1"/>
        </dgm:presLayoutVars>
      </dgm:prSet>
      <dgm:spPr/>
      <dgm:t>
        <a:bodyPr/>
        <a:lstStyle/>
        <a:p>
          <a:endParaRPr lang="en-US"/>
        </a:p>
      </dgm:t>
    </dgm:pt>
    <dgm:pt modelId="{9E6AE7EA-D67A-41D8-AEE8-49C9B1A519BD}" type="pres">
      <dgm:prSet presAssocID="{8E586541-37F4-411C-B91F-1D15160424D5}" presName="aSpace" presStyleCnt="0"/>
      <dgm:spPr/>
    </dgm:pt>
  </dgm:ptLst>
  <dgm:cxnLst>
    <dgm:cxn modelId="{34E52FC7-4E6A-4879-BE56-1F3C427CFBC4}" type="presOf" srcId="{8E586541-37F4-411C-B91F-1D15160424D5}" destId="{77DBC150-626F-4D7B-AAD0-A585D4AFF4AB}" srcOrd="0" destOrd="0" presId="urn:microsoft.com/office/officeart/2005/8/layout/pyramid2"/>
    <dgm:cxn modelId="{25E92FF6-80F6-4BE4-A55E-3CEE184ED82E}" type="presOf" srcId="{BD473CAF-718E-45CD-A4B8-DF47E018BBDC}" destId="{F50DFB08-7804-4A96-B91B-B919BA15F4CE}" srcOrd="0" destOrd="0" presId="urn:microsoft.com/office/officeart/2005/8/layout/pyramid2"/>
    <dgm:cxn modelId="{8D590B7B-79C7-49EB-B58C-B8FBF820D4DD}" type="presOf" srcId="{E80C280C-7BF1-4859-AFE6-C4544071CE90}" destId="{77DBC150-626F-4D7B-AAD0-A585D4AFF4AB}" srcOrd="0" destOrd="1" presId="urn:microsoft.com/office/officeart/2005/8/layout/pyramid2"/>
    <dgm:cxn modelId="{59F3B7FD-4F35-45F0-9918-3B3927D42B4B}" srcId="{CC42EF37-9655-4118-86CD-6363B4647CD7}" destId="{BD473CAF-718E-45CD-A4B8-DF47E018BBDC}" srcOrd="0" destOrd="0" parTransId="{F250E36C-04D2-45A0-B92E-7A7831361D50}" sibTransId="{4ECA58DF-C3D8-404F-A245-8B952D8CE157}"/>
    <dgm:cxn modelId="{5A18F4BA-86A1-4297-AF4A-62E358235BDD}" type="presOf" srcId="{CC42EF37-9655-4118-86CD-6363B4647CD7}" destId="{DAF96A04-7D89-45DC-AD61-CBFA85272D26}" srcOrd="0" destOrd="0" presId="urn:microsoft.com/office/officeart/2005/8/layout/pyramid2"/>
    <dgm:cxn modelId="{C62A1F54-B792-4DF9-AC79-92FB64466A00}" srcId="{8E586541-37F4-411C-B91F-1D15160424D5}" destId="{EE613C8A-F8AC-4A99-B05B-A3850FE18467}" srcOrd="1" destOrd="0" parTransId="{ABA4A9E6-0B34-4F63-A060-C4EFD8F8C36E}" sibTransId="{E63B2B94-CBCF-42BA-8963-12E92CEFFE71}"/>
    <dgm:cxn modelId="{F035446B-CB32-4561-B265-007182F51F50}" srcId="{CC42EF37-9655-4118-86CD-6363B4647CD7}" destId="{8E586541-37F4-411C-B91F-1D15160424D5}" srcOrd="2" destOrd="0" parTransId="{96DD6977-3E58-4307-8182-DF50F46C0AEA}" sibTransId="{BED14C09-B139-432E-980A-B8F565388A83}"/>
    <dgm:cxn modelId="{084D7033-6D83-48CE-B682-BC1A90FAD55B}" type="presOf" srcId="{EE613C8A-F8AC-4A99-B05B-A3850FE18467}" destId="{77DBC150-626F-4D7B-AAD0-A585D4AFF4AB}" srcOrd="0" destOrd="2" presId="urn:microsoft.com/office/officeart/2005/8/layout/pyramid2"/>
    <dgm:cxn modelId="{6851255E-15BC-4A44-ADD3-8AF2C015F77E}" srcId="{CC42EF37-9655-4118-86CD-6363B4647CD7}" destId="{DB602C7E-E57A-46CD-838B-AD83D60779D0}" srcOrd="1" destOrd="0" parTransId="{ABCE37B5-E75E-4C8B-9C26-DB4C501D7AF8}" sibTransId="{4A00C957-8CC3-4F1E-9072-0DA1F4E9DE8B}"/>
    <dgm:cxn modelId="{DEAB7091-D9DE-4669-B73E-47FE80A12140}" type="presOf" srcId="{DB602C7E-E57A-46CD-838B-AD83D60779D0}" destId="{9360D154-CF27-44BC-A7C3-DF9FCCEF4643}" srcOrd="0" destOrd="0" presId="urn:microsoft.com/office/officeart/2005/8/layout/pyramid2"/>
    <dgm:cxn modelId="{2A4BB5DB-FB8A-4033-980C-EEC1013E1DC1}" srcId="{8E586541-37F4-411C-B91F-1D15160424D5}" destId="{E80C280C-7BF1-4859-AFE6-C4544071CE90}" srcOrd="0" destOrd="0" parTransId="{9A093A1C-9DB9-4CEB-80FB-50E8571732F0}" sibTransId="{ED4DE2AF-6CFB-4DD7-9EB5-5915CD54496C}"/>
    <dgm:cxn modelId="{92511B46-8DC9-4DEC-8F5B-5C0C1631895D}" type="presParOf" srcId="{DAF96A04-7D89-45DC-AD61-CBFA85272D26}" destId="{2AAFF67C-E33A-4185-98B0-12BA91668C71}" srcOrd="0" destOrd="0" presId="urn:microsoft.com/office/officeart/2005/8/layout/pyramid2"/>
    <dgm:cxn modelId="{DCDA243B-1422-45EE-A766-45E2D8D7F407}" type="presParOf" srcId="{DAF96A04-7D89-45DC-AD61-CBFA85272D26}" destId="{DD90653A-31F6-42F5-9BCE-A8C6432215E7}" srcOrd="1" destOrd="0" presId="urn:microsoft.com/office/officeart/2005/8/layout/pyramid2"/>
    <dgm:cxn modelId="{2EF566A2-F8E6-43F9-B598-15A49E57905F}" type="presParOf" srcId="{DD90653A-31F6-42F5-9BCE-A8C6432215E7}" destId="{F50DFB08-7804-4A96-B91B-B919BA15F4CE}" srcOrd="0" destOrd="0" presId="urn:microsoft.com/office/officeart/2005/8/layout/pyramid2"/>
    <dgm:cxn modelId="{1D2D3683-079F-4E1C-B9AF-4025B33CD74B}" type="presParOf" srcId="{DD90653A-31F6-42F5-9BCE-A8C6432215E7}" destId="{A1451248-2A59-4C1A-8987-F92BFC0B8832}" srcOrd="1" destOrd="0" presId="urn:microsoft.com/office/officeart/2005/8/layout/pyramid2"/>
    <dgm:cxn modelId="{90F50757-A3BA-4070-A9AE-800A6523DFAC}" type="presParOf" srcId="{DD90653A-31F6-42F5-9BCE-A8C6432215E7}" destId="{9360D154-CF27-44BC-A7C3-DF9FCCEF4643}" srcOrd="2" destOrd="0" presId="urn:microsoft.com/office/officeart/2005/8/layout/pyramid2"/>
    <dgm:cxn modelId="{15C3CF4A-1331-4A7D-8BBA-65EC375B0A70}" type="presParOf" srcId="{DD90653A-31F6-42F5-9BCE-A8C6432215E7}" destId="{AA14AC9D-AA83-4905-9409-137698827D8F}" srcOrd="3" destOrd="0" presId="urn:microsoft.com/office/officeart/2005/8/layout/pyramid2"/>
    <dgm:cxn modelId="{FD13397B-E8E6-44A0-9A40-76FC2A962D3A}" type="presParOf" srcId="{DD90653A-31F6-42F5-9BCE-A8C6432215E7}" destId="{77DBC150-626F-4D7B-AAD0-A585D4AFF4AB}" srcOrd="4" destOrd="0" presId="urn:microsoft.com/office/officeart/2005/8/layout/pyramid2"/>
    <dgm:cxn modelId="{FD7307DC-FC18-4168-B47A-E5F7731E7F47}" type="presParOf" srcId="{DD90653A-31F6-42F5-9BCE-A8C6432215E7}" destId="{9E6AE7EA-D67A-41D8-AEE8-49C9B1A519B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0B4A73-CC0E-4E99-A940-176ABC42DDC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DBE19F2-0D43-4F07-B7F4-C410B7F84911}">
      <dgm:prSet/>
      <dgm:spPr/>
      <dgm:t>
        <a:bodyPr/>
        <a:lstStyle/>
        <a:p>
          <a:pPr rtl="0"/>
          <a:r>
            <a:rPr lang="en-US" dirty="0" smtClean="0"/>
            <a:t>Resources are manipulated using a fixed set of create, read, update, delete operations</a:t>
          </a:r>
          <a:endParaRPr lang="en-US" dirty="0"/>
        </a:p>
      </dgm:t>
    </dgm:pt>
    <dgm:pt modelId="{990C655D-DE4C-437F-BC8B-9946EA36A21D}" type="parTrans" cxnId="{42B4A6A3-A817-47FA-A5D3-B324ACC31C71}">
      <dgm:prSet/>
      <dgm:spPr/>
      <dgm:t>
        <a:bodyPr/>
        <a:lstStyle/>
        <a:p>
          <a:endParaRPr lang="en-US"/>
        </a:p>
      </dgm:t>
    </dgm:pt>
    <dgm:pt modelId="{716A0FA5-3E80-46F4-ADD8-AD1965F2B15B}" type="sibTrans" cxnId="{42B4A6A3-A817-47FA-A5D3-B324ACC31C71}">
      <dgm:prSet/>
      <dgm:spPr/>
      <dgm:t>
        <a:bodyPr/>
        <a:lstStyle/>
        <a:p>
          <a:endParaRPr lang="en-US"/>
        </a:p>
      </dgm:t>
    </dgm:pt>
    <dgm:pt modelId="{FEDF54A8-E799-4CAA-89B9-43B945917108}">
      <dgm:prSet/>
      <dgm:spPr/>
      <dgm:t>
        <a:bodyPr/>
        <a:lstStyle/>
        <a:p>
          <a:pPr rtl="0"/>
          <a:r>
            <a:rPr lang="en-US" smtClean="0"/>
            <a:t>PUT, GET, POST, and DELETE</a:t>
          </a:r>
          <a:endParaRPr lang="en-US"/>
        </a:p>
      </dgm:t>
    </dgm:pt>
    <dgm:pt modelId="{EF4BAE24-55F3-4514-892F-C8924977FDC4}" type="parTrans" cxnId="{D99016A7-A286-46F0-9E3A-C11E37B70603}">
      <dgm:prSet/>
      <dgm:spPr/>
      <dgm:t>
        <a:bodyPr/>
        <a:lstStyle/>
        <a:p>
          <a:endParaRPr lang="en-US"/>
        </a:p>
      </dgm:t>
    </dgm:pt>
    <dgm:pt modelId="{304684A2-1FE7-4B47-B016-877ADD69648F}" type="sibTrans" cxnId="{D99016A7-A286-46F0-9E3A-C11E37B70603}">
      <dgm:prSet/>
      <dgm:spPr/>
      <dgm:t>
        <a:bodyPr/>
        <a:lstStyle/>
        <a:p>
          <a:endParaRPr lang="en-US"/>
        </a:p>
      </dgm:t>
    </dgm:pt>
    <dgm:pt modelId="{8B281E4C-A5F1-4D6D-903B-627EC9C2ABFD}">
      <dgm:prSet/>
      <dgm:spPr/>
      <dgm:t>
        <a:bodyPr/>
        <a:lstStyle/>
        <a:p>
          <a:pPr rtl="0"/>
          <a:r>
            <a:rPr lang="en-US" smtClean="0"/>
            <a:t>PUT creates a new resource (CREATE)</a:t>
          </a:r>
          <a:endParaRPr lang="en-US"/>
        </a:p>
      </dgm:t>
    </dgm:pt>
    <dgm:pt modelId="{32147DB8-8BB1-4EFD-977C-FFFFE14CC285}" type="parTrans" cxnId="{CEE8050A-3A91-4424-B380-B0E4C65EF03D}">
      <dgm:prSet/>
      <dgm:spPr/>
      <dgm:t>
        <a:bodyPr/>
        <a:lstStyle/>
        <a:p>
          <a:endParaRPr lang="en-US"/>
        </a:p>
      </dgm:t>
    </dgm:pt>
    <dgm:pt modelId="{6427AEB4-36C8-47F2-BE45-58FA80FBE480}" type="sibTrans" cxnId="{CEE8050A-3A91-4424-B380-B0E4C65EF03D}">
      <dgm:prSet/>
      <dgm:spPr/>
      <dgm:t>
        <a:bodyPr/>
        <a:lstStyle/>
        <a:p>
          <a:endParaRPr lang="en-US"/>
        </a:p>
      </dgm:t>
    </dgm:pt>
    <dgm:pt modelId="{55B9594E-FCE5-4EB4-839F-24650A36A832}">
      <dgm:prSet/>
      <dgm:spPr/>
      <dgm:t>
        <a:bodyPr/>
        <a:lstStyle/>
        <a:p>
          <a:pPr rtl="0"/>
          <a:r>
            <a:rPr lang="en-US" smtClean="0"/>
            <a:t>DELETE deletes a resource (DELETE)</a:t>
          </a:r>
          <a:endParaRPr lang="en-US"/>
        </a:p>
      </dgm:t>
    </dgm:pt>
    <dgm:pt modelId="{1BD1816B-F312-4C3A-9C25-655A51C717B1}" type="parTrans" cxnId="{13EAD25A-A6B8-497E-A5BB-921FD13CE198}">
      <dgm:prSet/>
      <dgm:spPr/>
      <dgm:t>
        <a:bodyPr/>
        <a:lstStyle/>
        <a:p>
          <a:endParaRPr lang="en-US"/>
        </a:p>
      </dgm:t>
    </dgm:pt>
    <dgm:pt modelId="{F1E2C95A-FF45-4ED9-A6E3-50BA44974CE8}" type="sibTrans" cxnId="{13EAD25A-A6B8-497E-A5BB-921FD13CE198}">
      <dgm:prSet/>
      <dgm:spPr/>
      <dgm:t>
        <a:bodyPr/>
        <a:lstStyle/>
        <a:p>
          <a:endParaRPr lang="en-US"/>
        </a:p>
      </dgm:t>
    </dgm:pt>
    <dgm:pt modelId="{549622FC-C10C-4958-8E72-30772464DAE4}">
      <dgm:prSet/>
      <dgm:spPr/>
      <dgm:t>
        <a:bodyPr/>
        <a:lstStyle/>
        <a:p>
          <a:pPr rtl="0"/>
          <a:r>
            <a:rPr lang="en-US" smtClean="0"/>
            <a:t>GET retrieves the current state of the resource (QUERY)</a:t>
          </a:r>
          <a:endParaRPr lang="en-US"/>
        </a:p>
      </dgm:t>
    </dgm:pt>
    <dgm:pt modelId="{3451CCE9-62F1-40A9-ACA4-1378187404CF}" type="parTrans" cxnId="{6C4EBD68-9F15-4B85-91AA-8D8341A3F13B}">
      <dgm:prSet/>
      <dgm:spPr/>
      <dgm:t>
        <a:bodyPr/>
        <a:lstStyle/>
        <a:p>
          <a:endParaRPr lang="en-US"/>
        </a:p>
      </dgm:t>
    </dgm:pt>
    <dgm:pt modelId="{EABBE99A-D750-4587-B01E-8FF71CD1DBD3}" type="sibTrans" cxnId="{6C4EBD68-9F15-4B85-91AA-8D8341A3F13B}">
      <dgm:prSet/>
      <dgm:spPr/>
      <dgm:t>
        <a:bodyPr/>
        <a:lstStyle/>
        <a:p>
          <a:endParaRPr lang="en-US"/>
        </a:p>
      </dgm:t>
    </dgm:pt>
    <dgm:pt modelId="{53AD5B48-88BE-42B6-9FB0-1C32057A6161}">
      <dgm:prSet/>
      <dgm:spPr/>
      <dgm:t>
        <a:bodyPr/>
        <a:lstStyle/>
        <a:p>
          <a:pPr rtl="0"/>
          <a:r>
            <a:rPr lang="en-US" smtClean="0"/>
            <a:t>POST transfers a new state onto a resource (UPDATE)</a:t>
          </a:r>
          <a:endParaRPr lang="en-US"/>
        </a:p>
      </dgm:t>
    </dgm:pt>
    <dgm:pt modelId="{9CB7D918-4148-44BE-A8F0-973472815F23}" type="parTrans" cxnId="{ABFA8B75-D998-45CB-B7E1-35B832FCA6A7}">
      <dgm:prSet/>
      <dgm:spPr/>
      <dgm:t>
        <a:bodyPr/>
        <a:lstStyle/>
        <a:p>
          <a:endParaRPr lang="en-US"/>
        </a:p>
      </dgm:t>
    </dgm:pt>
    <dgm:pt modelId="{D1269805-E6B2-44A0-8D83-F2856E3A101F}" type="sibTrans" cxnId="{ABFA8B75-D998-45CB-B7E1-35B832FCA6A7}">
      <dgm:prSet/>
      <dgm:spPr/>
      <dgm:t>
        <a:bodyPr/>
        <a:lstStyle/>
        <a:p>
          <a:endParaRPr lang="en-US"/>
        </a:p>
      </dgm:t>
    </dgm:pt>
    <dgm:pt modelId="{32A711D7-8BCF-4CC6-B70D-E20290C24C84}">
      <dgm:prSet/>
      <dgm:spPr/>
      <dgm:t>
        <a:bodyPr/>
        <a:lstStyle/>
        <a:p>
          <a:pPr rtl="0"/>
          <a:r>
            <a:rPr lang="en-US" smtClean="0"/>
            <a:t>PATCH (PARTIAL UPDATE)</a:t>
          </a:r>
          <a:endParaRPr lang="en-US"/>
        </a:p>
      </dgm:t>
    </dgm:pt>
    <dgm:pt modelId="{546D7620-5EEF-4F18-A44B-35C4697586AD}" type="parTrans" cxnId="{34512D99-883A-4AA9-AC44-CFB75667297C}">
      <dgm:prSet/>
      <dgm:spPr/>
      <dgm:t>
        <a:bodyPr/>
        <a:lstStyle/>
        <a:p>
          <a:endParaRPr lang="en-US"/>
        </a:p>
      </dgm:t>
    </dgm:pt>
    <dgm:pt modelId="{7749D22D-E718-4976-A93D-A48CDAF575A4}" type="sibTrans" cxnId="{34512D99-883A-4AA9-AC44-CFB75667297C}">
      <dgm:prSet/>
      <dgm:spPr/>
      <dgm:t>
        <a:bodyPr/>
        <a:lstStyle/>
        <a:p>
          <a:endParaRPr lang="en-US"/>
        </a:p>
      </dgm:t>
    </dgm:pt>
    <dgm:pt modelId="{1D265D69-A45B-47F9-9072-B3521C476389}">
      <dgm:prSet/>
      <dgm:spPr/>
      <dgm:t>
        <a:bodyPr/>
        <a:lstStyle/>
        <a:p>
          <a:pPr rtl="0"/>
          <a:r>
            <a:rPr lang="en-US" smtClean="0"/>
            <a:t>content can be accessed in a variety of formats, such as HTML, XML, plain text, PDF, JPEG, JSON, and others</a:t>
          </a:r>
          <a:endParaRPr lang="en-US"/>
        </a:p>
      </dgm:t>
    </dgm:pt>
    <dgm:pt modelId="{42992F4E-EE48-4397-8F54-14E46B764F4F}" type="parTrans" cxnId="{65ECFA9A-84AE-4E7F-B99C-154058755D78}">
      <dgm:prSet/>
      <dgm:spPr/>
      <dgm:t>
        <a:bodyPr/>
        <a:lstStyle/>
        <a:p>
          <a:endParaRPr lang="en-US"/>
        </a:p>
      </dgm:t>
    </dgm:pt>
    <dgm:pt modelId="{4235197A-255B-42AB-B077-6B3360FA0E89}" type="sibTrans" cxnId="{65ECFA9A-84AE-4E7F-B99C-154058755D78}">
      <dgm:prSet/>
      <dgm:spPr/>
      <dgm:t>
        <a:bodyPr/>
        <a:lstStyle/>
        <a:p>
          <a:endParaRPr lang="en-US"/>
        </a:p>
      </dgm:t>
    </dgm:pt>
    <dgm:pt modelId="{CEBCCD2A-ABE3-4977-B342-F0ADD9915784}">
      <dgm:prSet/>
      <dgm:spPr/>
      <dgm:t>
        <a:bodyPr/>
        <a:lstStyle/>
        <a:p>
          <a:pPr rtl="0"/>
          <a:r>
            <a:rPr lang="en-US" smtClean="0"/>
            <a:t>A RESTful API is an application program interface (API) that uses HTTP requests to GET, PUT, POST and DELETE data</a:t>
          </a:r>
          <a:endParaRPr lang="en-US"/>
        </a:p>
      </dgm:t>
    </dgm:pt>
    <dgm:pt modelId="{93A3FD4E-51E9-4580-A162-3A5FF49C4CD3}" type="parTrans" cxnId="{9BBA32B4-9780-4AB3-89DD-993EF421AB49}">
      <dgm:prSet/>
      <dgm:spPr/>
      <dgm:t>
        <a:bodyPr/>
        <a:lstStyle/>
        <a:p>
          <a:endParaRPr lang="en-US"/>
        </a:p>
      </dgm:t>
    </dgm:pt>
    <dgm:pt modelId="{29E09A48-2FFB-43C1-9B72-C8F1909C49FF}" type="sibTrans" cxnId="{9BBA32B4-9780-4AB3-89DD-993EF421AB49}">
      <dgm:prSet/>
      <dgm:spPr/>
      <dgm:t>
        <a:bodyPr/>
        <a:lstStyle/>
        <a:p>
          <a:endParaRPr lang="en-US"/>
        </a:p>
      </dgm:t>
    </dgm:pt>
    <dgm:pt modelId="{8E10B4D0-2CFB-4DC5-8E20-2E122F22DF68}">
      <dgm:prSet/>
      <dgm:spPr/>
      <dgm:t>
        <a:bodyPr/>
        <a:lstStyle/>
        <a:p>
          <a:pPr rtl="0"/>
          <a:r>
            <a:rPr lang="en-US" smtClean="0"/>
            <a:t>breaks down a transaction to create a series of small modules.</a:t>
          </a:r>
          <a:endParaRPr lang="en-US"/>
        </a:p>
      </dgm:t>
    </dgm:pt>
    <dgm:pt modelId="{3DCF51A0-3D2E-480C-BA22-C06041A12884}" type="parTrans" cxnId="{429C504B-D9DD-4334-9561-552BF9D5A80B}">
      <dgm:prSet/>
      <dgm:spPr/>
      <dgm:t>
        <a:bodyPr/>
        <a:lstStyle/>
        <a:p>
          <a:endParaRPr lang="en-US"/>
        </a:p>
      </dgm:t>
    </dgm:pt>
    <dgm:pt modelId="{42082DFB-0968-4DA9-88BB-BA35AF7B5B03}" type="sibTrans" cxnId="{429C504B-D9DD-4334-9561-552BF9D5A80B}">
      <dgm:prSet/>
      <dgm:spPr/>
      <dgm:t>
        <a:bodyPr/>
        <a:lstStyle/>
        <a:p>
          <a:endParaRPr lang="en-US"/>
        </a:p>
      </dgm:t>
    </dgm:pt>
    <dgm:pt modelId="{9C332DFE-8B3E-4E3D-8615-A6615DAB85AD}">
      <dgm:prSet/>
      <dgm:spPr/>
      <dgm:t>
        <a:bodyPr/>
        <a:lstStyle/>
        <a:p>
          <a:pPr rtl="0"/>
          <a:r>
            <a:rPr lang="en-US" smtClean="0"/>
            <a:t>Each module addresses a particular underlying part of the transaction</a:t>
          </a:r>
          <a:endParaRPr lang="en-US"/>
        </a:p>
      </dgm:t>
    </dgm:pt>
    <dgm:pt modelId="{5A4EDB91-018A-49C8-A048-2694397FD47F}" type="parTrans" cxnId="{A78CE98C-A864-47C4-865A-59064212ADED}">
      <dgm:prSet/>
      <dgm:spPr/>
      <dgm:t>
        <a:bodyPr/>
        <a:lstStyle/>
        <a:p>
          <a:endParaRPr lang="en-US"/>
        </a:p>
      </dgm:t>
    </dgm:pt>
    <dgm:pt modelId="{FC871C02-F882-46E3-A805-498198CC9D71}" type="sibTrans" cxnId="{A78CE98C-A864-47C4-865A-59064212ADED}">
      <dgm:prSet/>
      <dgm:spPr/>
      <dgm:t>
        <a:bodyPr/>
        <a:lstStyle/>
        <a:p>
          <a:endParaRPr lang="en-US"/>
        </a:p>
      </dgm:t>
    </dgm:pt>
    <dgm:pt modelId="{066432B6-1EF3-4E01-AADE-86556E29DC3E}" type="pres">
      <dgm:prSet presAssocID="{810B4A73-CC0E-4E99-A940-176ABC42DDC7}" presName="Name0" presStyleCnt="0">
        <dgm:presLayoutVars>
          <dgm:chMax val="7"/>
          <dgm:dir/>
          <dgm:animLvl val="lvl"/>
          <dgm:resizeHandles val="exact"/>
        </dgm:presLayoutVars>
      </dgm:prSet>
      <dgm:spPr/>
      <dgm:t>
        <a:bodyPr/>
        <a:lstStyle/>
        <a:p>
          <a:endParaRPr lang="en-US"/>
        </a:p>
      </dgm:t>
    </dgm:pt>
    <dgm:pt modelId="{5C1F2F44-165A-4862-8279-D456FFADC4A2}" type="pres">
      <dgm:prSet presAssocID="{ADBE19F2-0D43-4F07-B7F4-C410B7F84911}" presName="circle1" presStyleLbl="node1" presStyleIdx="0" presStyleCnt="6"/>
      <dgm:spPr/>
    </dgm:pt>
    <dgm:pt modelId="{8D09A8D5-807C-46F2-8A8B-54BB409C2C3D}" type="pres">
      <dgm:prSet presAssocID="{ADBE19F2-0D43-4F07-B7F4-C410B7F84911}" presName="space" presStyleCnt="0"/>
      <dgm:spPr/>
    </dgm:pt>
    <dgm:pt modelId="{106F1436-85D1-48A0-A6E3-DD4FC4D71ADA}" type="pres">
      <dgm:prSet presAssocID="{ADBE19F2-0D43-4F07-B7F4-C410B7F84911}" presName="rect1" presStyleLbl="alignAcc1" presStyleIdx="0" presStyleCnt="6"/>
      <dgm:spPr/>
      <dgm:t>
        <a:bodyPr/>
        <a:lstStyle/>
        <a:p>
          <a:endParaRPr lang="en-US"/>
        </a:p>
      </dgm:t>
    </dgm:pt>
    <dgm:pt modelId="{56DBA989-6025-4035-8B6B-1B7A9C8AD022}" type="pres">
      <dgm:prSet presAssocID="{FEDF54A8-E799-4CAA-89B9-43B945917108}" presName="vertSpace2" presStyleLbl="node1" presStyleIdx="0" presStyleCnt="6"/>
      <dgm:spPr/>
    </dgm:pt>
    <dgm:pt modelId="{E7C52515-7040-4814-AC84-7E9A92DA5379}" type="pres">
      <dgm:prSet presAssocID="{FEDF54A8-E799-4CAA-89B9-43B945917108}" presName="circle2" presStyleLbl="node1" presStyleIdx="1" presStyleCnt="6"/>
      <dgm:spPr/>
    </dgm:pt>
    <dgm:pt modelId="{946B2A2C-4C1E-416C-8ED2-9FF069ED2E64}" type="pres">
      <dgm:prSet presAssocID="{FEDF54A8-E799-4CAA-89B9-43B945917108}" presName="rect2" presStyleLbl="alignAcc1" presStyleIdx="1" presStyleCnt="6"/>
      <dgm:spPr/>
      <dgm:t>
        <a:bodyPr/>
        <a:lstStyle/>
        <a:p>
          <a:endParaRPr lang="en-US"/>
        </a:p>
      </dgm:t>
    </dgm:pt>
    <dgm:pt modelId="{40AA16E1-39C7-4585-83C7-3EED5CE00E40}" type="pres">
      <dgm:prSet presAssocID="{1D265D69-A45B-47F9-9072-B3521C476389}" presName="vertSpace3" presStyleLbl="node1" presStyleIdx="1" presStyleCnt="6"/>
      <dgm:spPr/>
    </dgm:pt>
    <dgm:pt modelId="{D4E118C6-DB25-41A4-A681-0EAD5A57A76B}" type="pres">
      <dgm:prSet presAssocID="{1D265D69-A45B-47F9-9072-B3521C476389}" presName="circle3" presStyleLbl="node1" presStyleIdx="2" presStyleCnt="6"/>
      <dgm:spPr/>
    </dgm:pt>
    <dgm:pt modelId="{13B0E4E7-D92A-47BE-AD35-0632562CBE03}" type="pres">
      <dgm:prSet presAssocID="{1D265D69-A45B-47F9-9072-B3521C476389}" presName="rect3" presStyleLbl="alignAcc1" presStyleIdx="2" presStyleCnt="6"/>
      <dgm:spPr/>
      <dgm:t>
        <a:bodyPr/>
        <a:lstStyle/>
        <a:p>
          <a:endParaRPr lang="en-US"/>
        </a:p>
      </dgm:t>
    </dgm:pt>
    <dgm:pt modelId="{CA86C6B3-33DF-4BB6-AA3F-9EA5C13EAE61}" type="pres">
      <dgm:prSet presAssocID="{CEBCCD2A-ABE3-4977-B342-F0ADD9915784}" presName="vertSpace4" presStyleLbl="node1" presStyleIdx="2" presStyleCnt="6"/>
      <dgm:spPr/>
    </dgm:pt>
    <dgm:pt modelId="{6603BC9E-2DD1-44A1-8937-FB8400EF5B1C}" type="pres">
      <dgm:prSet presAssocID="{CEBCCD2A-ABE3-4977-B342-F0ADD9915784}" presName="circle4" presStyleLbl="node1" presStyleIdx="3" presStyleCnt="6"/>
      <dgm:spPr/>
    </dgm:pt>
    <dgm:pt modelId="{00AAF47F-13EB-4871-80E6-103DF2FF02E0}" type="pres">
      <dgm:prSet presAssocID="{CEBCCD2A-ABE3-4977-B342-F0ADD9915784}" presName="rect4" presStyleLbl="alignAcc1" presStyleIdx="3" presStyleCnt="6"/>
      <dgm:spPr/>
      <dgm:t>
        <a:bodyPr/>
        <a:lstStyle/>
        <a:p>
          <a:endParaRPr lang="en-US"/>
        </a:p>
      </dgm:t>
    </dgm:pt>
    <dgm:pt modelId="{154CF376-275A-4CD6-8F69-02223455315E}" type="pres">
      <dgm:prSet presAssocID="{8E10B4D0-2CFB-4DC5-8E20-2E122F22DF68}" presName="vertSpace5" presStyleLbl="node1" presStyleIdx="3" presStyleCnt="6"/>
      <dgm:spPr/>
    </dgm:pt>
    <dgm:pt modelId="{C022E992-948A-4D93-ABAC-0608E46654E5}" type="pres">
      <dgm:prSet presAssocID="{8E10B4D0-2CFB-4DC5-8E20-2E122F22DF68}" presName="circle5" presStyleLbl="node1" presStyleIdx="4" presStyleCnt="6"/>
      <dgm:spPr/>
    </dgm:pt>
    <dgm:pt modelId="{04DF5674-6C32-4520-8003-BB27C9F1C59F}" type="pres">
      <dgm:prSet presAssocID="{8E10B4D0-2CFB-4DC5-8E20-2E122F22DF68}" presName="rect5" presStyleLbl="alignAcc1" presStyleIdx="4" presStyleCnt="6"/>
      <dgm:spPr/>
      <dgm:t>
        <a:bodyPr/>
        <a:lstStyle/>
        <a:p>
          <a:endParaRPr lang="en-US"/>
        </a:p>
      </dgm:t>
    </dgm:pt>
    <dgm:pt modelId="{52BC50B4-C829-440B-913B-A7D0CE17A9EF}" type="pres">
      <dgm:prSet presAssocID="{9C332DFE-8B3E-4E3D-8615-A6615DAB85AD}" presName="vertSpace6" presStyleLbl="node1" presStyleIdx="4" presStyleCnt="6"/>
      <dgm:spPr/>
    </dgm:pt>
    <dgm:pt modelId="{EA8A886E-F068-495F-9BB4-11E3D9EA2EE0}" type="pres">
      <dgm:prSet presAssocID="{9C332DFE-8B3E-4E3D-8615-A6615DAB85AD}" presName="circle6" presStyleLbl="node1" presStyleIdx="5" presStyleCnt="6"/>
      <dgm:spPr/>
    </dgm:pt>
    <dgm:pt modelId="{4B63453C-85B4-4F03-ADC9-388B2DE52468}" type="pres">
      <dgm:prSet presAssocID="{9C332DFE-8B3E-4E3D-8615-A6615DAB85AD}" presName="rect6" presStyleLbl="alignAcc1" presStyleIdx="5" presStyleCnt="6"/>
      <dgm:spPr/>
      <dgm:t>
        <a:bodyPr/>
        <a:lstStyle/>
        <a:p>
          <a:endParaRPr lang="en-US"/>
        </a:p>
      </dgm:t>
    </dgm:pt>
    <dgm:pt modelId="{811FA115-62AE-42C8-8AAC-CDD015AF8516}" type="pres">
      <dgm:prSet presAssocID="{ADBE19F2-0D43-4F07-B7F4-C410B7F84911}" presName="rect1ParTx" presStyleLbl="alignAcc1" presStyleIdx="5" presStyleCnt="6">
        <dgm:presLayoutVars>
          <dgm:chMax val="1"/>
          <dgm:bulletEnabled val="1"/>
        </dgm:presLayoutVars>
      </dgm:prSet>
      <dgm:spPr/>
      <dgm:t>
        <a:bodyPr/>
        <a:lstStyle/>
        <a:p>
          <a:endParaRPr lang="en-US"/>
        </a:p>
      </dgm:t>
    </dgm:pt>
    <dgm:pt modelId="{E2542712-1001-426D-8DFA-AE50C9035C0E}" type="pres">
      <dgm:prSet presAssocID="{ADBE19F2-0D43-4F07-B7F4-C410B7F84911}" presName="rect1ChTx" presStyleLbl="alignAcc1" presStyleIdx="5" presStyleCnt="6">
        <dgm:presLayoutVars>
          <dgm:bulletEnabled val="1"/>
        </dgm:presLayoutVars>
      </dgm:prSet>
      <dgm:spPr/>
    </dgm:pt>
    <dgm:pt modelId="{41142AAF-0E36-46EA-A209-F2AD90DDB986}" type="pres">
      <dgm:prSet presAssocID="{FEDF54A8-E799-4CAA-89B9-43B945917108}" presName="rect2ParTx" presStyleLbl="alignAcc1" presStyleIdx="5" presStyleCnt="6">
        <dgm:presLayoutVars>
          <dgm:chMax val="1"/>
          <dgm:bulletEnabled val="1"/>
        </dgm:presLayoutVars>
      </dgm:prSet>
      <dgm:spPr/>
      <dgm:t>
        <a:bodyPr/>
        <a:lstStyle/>
        <a:p>
          <a:endParaRPr lang="en-US"/>
        </a:p>
      </dgm:t>
    </dgm:pt>
    <dgm:pt modelId="{B0AF79C6-9C95-448C-8105-030A702A6A2E}" type="pres">
      <dgm:prSet presAssocID="{FEDF54A8-E799-4CAA-89B9-43B945917108}" presName="rect2ChTx" presStyleLbl="alignAcc1" presStyleIdx="5" presStyleCnt="6">
        <dgm:presLayoutVars>
          <dgm:bulletEnabled val="1"/>
        </dgm:presLayoutVars>
      </dgm:prSet>
      <dgm:spPr/>
      <dgm:t>
        <a:bodyPr/>
        <a:lstStyle/>
        <a:p>
          <a:endParaRPr lang="en-US"/>
        </a:p>
      </dgm:t>
    </dgm:pt>
    <dgm:pt modelId="{FF55B179-DA0B-4B14-B9F5-B3FD86B764A2}" type="pres">
      <dgm:prSet presAssocID="{1D265D69-A45B-47F9-9072-B3521C476389}" presName="rect3ParTx" presStyleLbl="alignAcc1" presStyleIdx="5" presStyleCnt="6">
        <dgm:presLayoutVars>
          <dgm:chMax val="1"/>
          <dgm:bulletEnabled val="1"/>
        </dgm:presLayoutVars>
      </dgm:prSet>
      <dgm:spPr/>
      <dgm:t>
        <a:bodyPr/>
        <a:lstStyle/>
        <a:p>
          <a:endParaRPr lang="en-US"/>
        </a:p>
      </dgm:t>
    </dgm:pt>
    <dgm:pt modelId="{30722E95-5CA2-4C35-926B-2CCC6ED3C0DA}" type="pres">
      <dgm:prSet presAssocID="{1D265D69-A45B-47F9-9072-B3521C476389}" presName="rect3ChTx" presStyleLbl="alignAcc1" presStyleIdx="5" presStyleCnt="6">
        <dgm:presLayoutVars>
          <dgm:bulletEnabled val="1"/>
        </dgm:presLayoutVars>
      </dgm:prSet>
      <dgm:spPr/>
    </dgm:pt>
    <dgm:pt modelId="{7BE3EBF7-ED18-4962-A48C-DFB526374600}" type="pres">
      <dgm:prSet presAssocID="{CEBCCD2A-ABE3-4977-B342-F0ADD9915784}" presName="rect4ParTx" presStyleLbl="alignAcc1" presStyleIdx="5" presStyleCnt="6">
        <dgm:presLayoutVars>
          <dgm:chMax val="1"/>
          <dgm:bulletEnabled val="1"/>
        </dgm:presLayoutVars>
      </dgm:prSet>
      <dgm:spPr/>
      <dgm:t>
        <a:bodyPr/>
        <a:lstStyle/>
        <a:p>
          <a:endParaRPr lang="en-US"/>
        </a:p>
      </dgm:t>
    </dgm:pt>
    <dgm:pt modelId="{513205ED-7628-4369-AF1A-E26FB86EAD20}" type="pres">
      <dgm:prSet presAssocID="{CEBCCD2A-ABE3-4977-B342-F0ADD9915784}" presName="rect4ChTx" presStyleLbl="alignAcc1" presStyleIdx="5" presStyleCnt="6">
        <dgm:presLayoutVars>
          <dgm:bulletEnabled val="1"/>
        </dgm:presLayoutVars>
      </dgm:prSet>
      <dgm:spPr/>
    </dgm:pt>
    <dgm:pt modelId="{04585AE6-F577-47F6-B7E4-FDEEF7AFB2AA}" type="pres">
      <dgm:prSet presAssocID="{8E10B4D0-2CFB-4DC5-8E20-2E122F22DF68}" presName="rect5ParTx" presStyleLbl="alignAcc1" presStyleIdx="5" presStyleCnt="6">
        <dgm:presLayoutVars>
          <dgm:chMax val="1"/>
          <dgm:bulletEnabled val="1"/>
        </dgm:presLayoutVars>
      </dgm:prSet>
      <dgm:spPr/>
      <dgm:t>
        <a:bodyPr/>
        <a:lstStyle/>
        <a:p>
          <a:endParaRPr lang="en-US"/>
        </a:p>
      </dgm:t>
    </dgm:pt>
    <dgm:pt modelId="{5002D671-DDFA-4E99-8D7A-E466DF823270}" type="pres">
      <dgm:prSet presAssocID="{8E10B4D0-2CFB-4DC5-8E20-2E122F22DF68}" presName="rect5ChTx" presStyleLbl="alignAcc1" presStyleIdx="5" presStyleCnt="6">
        <dgm:presLayoutVars>
          <dgm:bulletEnabled val="1"/>
        </dgm:presLayoutVars>
      </dgm:prSet>
      <dgm:spPr/>
    </dgm:pt>
    <dgm:pt modelId="{D0F3D595-7CF9-4E0D-8F16-DC0ED4959BEE}" type="pres">
      <dgm:prSet presAssocID="{9C332DFE-8B3E-4E3D-8615-A6615DAB85AD}" presName="rect6ParTx" presStyleLbl="alignAcc1" presStyleIdx="5" presStyleCnt="6">
        <dgm:presLayoutVars>
          <dgm:chMax val="1"/>
          <dgm:bulletEnabled val="1"/>
        </dgm:presLayoutVars>
      </dgm:prSet>
      <dgm:spPr/>
      <dgm:t>
        <a:bodyPr/>
        <a:lstStyle/>
        <a:p>
          <a:endParaRPr lang="en-US"/>
        </a:p>
      </dgm:t>
    </dgm:pt>
    <dgm:pt modelId="{0C9434B1-56B5-4A15-8FD9-F4809AB87D94}" type="pres">
      <dgm:prSet presAssocID="{9C332DFE-8B3E-4E3D-8615-A6615DAB85AD}" presName="rect6ChTx" presStyleLbl="alignAcc1" presStyleIdx="5" presStyleCnt="6">
        <dgm:presLayoutVars>
          <dgm:bulletEnabled val="1"/>
        </dgm:presLayoutVars>
      </dgm:prSet>
      <dgm:spPr/>
    </dgm:pt>
  </dgm:ptLst>
  <dgm:cxnLst>
    <dgm:cxn modelId="{ABFA8B75-D998-45CB-B7E1-35B832FCA6A7}" srcId="{FEDF54A8-E799-4CAA-89B9-43B945917108}" destId="{53AD5B48-88BE-42B6-9FB0-1C32057A6161}" srcOrd="3" destOrd="0" parTransId="{9CB7D918-4148-44BE-A8F0-973472815F23}" sibTransId="{D1269805-E6B2-44A0-8D83-F2856E3A101F}"/>
    <dgm:cxn modelId="{8A9891A1-91C7-47FB-BDFC-C25A63F36CDC}" type="presOf" srcId="{ADBE19F2-0D43-4F07-B7F4-C410B7F84911}" destId="{106F1436-85D1-48A0-A6E3-DD4FC4D71ADA}" srcOrd="0" destOrd="0" presId="urn:microsoft.com/office/officeart/2005/8/layout/target3"/>
    <dgm:cxn modelId="{6C4EBD68-9F15-4B85-91AA-8D8341A3F13B}" srcId="{FEDF54A8-E799-4CAA-89B9-43B945917108}" destId="{549622FC-C10C-4958-8E72-30772464DAE4}" srcOrd="2" destOrd="0" parTransId="{3451CCE9-62F1-40A9-ACA4-1378187404CF}" sibTransId="{EABBE99A-D750-4587-B01E-8FF71CD1DBD3}"/>
    <dgm:cxn modelId="{45BE47F0-3768-457F-A435-D109FFAB610F}" type="presOf" srcId="{CEBCCD2A-ABE3-4977-B342-F0ADD9915784}" destId="{00AAF47F-13EB-4871-80E6-103DF2FF02E0}" srcOrd="0" destOrd="0" presId="urn:microsoft.com/office/officeart/2005/8/layout/target3"/>
    <dgm:cxn modelId="{6B041807-2980-4FE5-9D67-77D979419DF3}" type="presOf" srcId="{CEBCCD2A-ABE3-4977-B342-F0ADD9915784}" destId="{7BE3EBF7-ED18-4962-A48C-DFB526374600}" srcOrd="1" destOrd="0" presId="urn:microsoft.com/office/officeart/2005/8/layout/target3"/>
    <dgm:cxn modelId="{6DC8E6B3-E298-42D6-9616-C394C36E1C69}" type="presOf" srcId="{9C332DFE-8B3E-4E3D-8615-A6615DAB85AD}" destId="{4B63453C-85B4-4F03-ADC9-388B2DE52468}" srcOrd="0" destOrd="0" presId="urn:microsoft.com/office/officeart/2005/8/layout/target3"/>
    <dgm:cxn modelId="{EAC80E77-300A-475A-8F34-AFC09BEFF1BF}" type="presOf" srcId="{8E10B4D0-2CFB-4DC5-8E20-2E122F22DF68}" destId="{04DF5674-6C32-4520-8003-BB27C9F1C59F}" srcOrd="0" destOrd="0" presId="urn:microsoft.com/office/officeart/2005/8/layout/target3"/>
    <dgm:cxn modelId="{429C504B-D9DD-4334-9561-552BF9D5A80B}" srcId="{810B4A73-CC0E-4E99-A940-176ABC42DDC7}" destId="{8E10B4D0-2CFB-4DC5-8E20-2E122F22DF68}" srcOrd="4" destOrd="0" parTransId="{3DCF51A0-3D2E-480C-BA22-C06041A12884}" sibTransId="{42082DFB-0968-4DA9-88BB-BA35AF7B5B03}"/>
    <dgm:cxn modelId="{8AA8E0B1-6CA7-453A-A068-F97F33053577}" type="presOf" srcId="{8B281E4C-A5F1-4D6D-903B-627EC9C2ABFD}" destId="{B0AF79C6-9C95-448C-8105-030A702A6A2E}" srcOrd="0" destOrd="0" presId="urn:microsoft.com/office/officeart/2005/8/layout/target3"/>
    <dgm:cxn modelId="{FD2419D9-AC9B-40DB-A4EF-507F732E0B6D}" type="presOf" srcId="{1D265D69-A45B-47F9-9072-B3521C476389}" destId="{FF55B179-DA0B-4B14-B9F5-B3FD86B764A2}" srcOrd="1" destOrd="0" presId="urn:microsoft.com/office/officeart/2005/8/layout/target3"/>
    <dgm:cxn modelId="{18606272-898D-4874-A9D6-F32E14CF1989}" type="presOf" srcId="{ADBE19F2-0D43-4F07-B7F4-C410B7F84911}" destId="{811FA115-62AE-42C8-8AAC-CDD015AF8516}" srcOrd="1" destOrd="0" presId="urn:microsoft.com/office/officeart/2005/8/layout/target3"/>
    <dgm:cxn modelId="{D9FAD794-1977-49AA-885F-76D1F727F41F}" type="presOf" srcId="{FEDF54A8-E799-4CAA-89B9-43B945917108}" destId="{946B2A2C-4C1E-416C-8ED2-9FF069ED2E64}" srcOrd="0" destOrd="0" presId="urn:microsoft.com/office/officeart/2005/8/layout/target3"/>
    <dgm:cxn modelId="{13EAD25A-A6B8-497E-A5BB-921FD13CE198}" srcId="{FEDF54A8-E799-4CAA-89B9-43B945917108}" destId="{55B9594E-FCE5-4EB4-839F-24650A36A832}" srcOrd="1" destOrd="0" parTransId="{1BD1816B-F312-4C3A-9C25-655A51C717B1}" sibTransId="{F1E2C95A-FF45-4ED9-A6E3-50BA44974CE8}"/>
    <dgm:cxn modelId="{65ECFA9A-84AE-4E7F-B99C-154058755D78}" srcId="{810B4A73-CC0E-4E99-A940-176ABC42DDC7}" destId="{1D265D69-A45B-47F9-9072-B3521C476389}" srcOrd="2" destOrd="0" parTransId="{42992F4E-EE48-4397-8F54-14E46B764F4F}" sibTransId="{4235197A-255B-42AB-B077-6B3360FA0E89}"/>
    <dgm:cxn modelId="{51EB2C79-3615-4897-A0BD-866D93FCC545}" type="presOf" srcId="{549622FC-C10C-4958-8E72-30772464DAE4}" destId="{B0AF79C6-9C95-448C-8105-030A702A6A2E}" srcOrd="0" destOrd="2" presId="urn:microsoft.com/office/officeart/2005/8/layout/target3"/>
    <dgm:cxn modelId="{E66578EE-BF1B-4AB8-84BB-79C823092A22}" type="presOf" srcId="{9C332DFE-8B3E-4E3D-8615-A6615DAB85AD}" destId="{D0F3D595-7CF9-4E0D-8F16-DC0ED4959BEE}" srcOrd="1" destOrd="0" presId="urn:microsoft.com/office/officeart/2005/8/layout/target3"/>
    <dgm:cxn modelId="{D23FBEB6-5484-4037-B4A5-9BA0347CF3B1}" type="presOf" srcId="{810B4A73-CC0E-4E99-A940-176ABC42DDC7}" destId="{066432B6-1EF3-4E01-AADE-86556E29DC3E}" srcOrd="0" destOrd="0" presId="urn:microsoft.com/office/officeart/2005/8/layout/target3"/>
    <dgm:cxn modelId="{34512D99-883A-4AA9-AC44-CFB75667297C}" srcId="{FEDF54A8-E799-4CAA-89B9-43B945917108}" destId="{32A711D7-8BCF-4CC6-B70D-E20290C24C84}" srcOrd="4" destOrd="0" parTransId="{546D7620-5EEF-4F18-A44B-35C4697586AD}" sibTransId="{7749D22D-E718-4976-A93D-A48CDAF575A4}"/>
    <dgm:cxn modelId="{07831F46-7028-4904-A071-DC9A4B43757A}" type="presOf" srcId="{1D265D69-A45B-47F9-9072-B3521C476389}" destId="{13B0E4E7-D92A-47BE-AD35-0632562CBE03}" srcOrd="0" destOrd="0" presId="urn:microsoft.com/office/officeart/2005/8/layout/target3"/>
    <dgm:cxn modelId="{9BBA32B4-9780-4AB3-89DD-993EF421AB49}" srcId="{810B4A73-CC0E-4E99-A940-176ABC42DDC7}" destId="{CEBCCD2A-ABE3-4977-B342-F0ADD9915784}" srcOrd="3" destOrd="0" parTransId="{93A3FD4E-51E9-4580-A162-3A5FF49C4CD3}" sibTransId="{29E09A48-2FFB-43C1-9B72-C8F1909C49FF}"/>
    <dgm:cxn modelId="{878C9646-3BFE-4E7B-B8FD-3FD968057240}" type="presOf" srcId="{8E10B4D0-2CFB-4DC5-8E20-2E122F22DF68}" destId="{04585AE6-F577-47F6-B7E4-FDEEF7AFB2AA}" srcOrd="1" destOrd="0" presId="urn:microsoft.com/office/officeart/2005/8/layout/target3"/>
    <dgm:cxn modelId="{42B4A6A3-A817-47FA-A5D3-B324ACC31C71}" srcId="{810B4A73-CC0E-4E99-A940-176ABC42DDC7}" destId="{ADBE19F2-0D43-4F07-B7F4-C410B7F84911}" srcOrd="0" destOrd="0" parTransId="{990C655D-DE4C-437F-BC8B-9946EA36A21D}" sibTransId="{716A0FA5-3E80-46F4-ADD8-AD1965F2B15B}"/>
    <dgm:cxn modelId="{676A4EEB-69CA-4841-9581-623B4D9DA7A9}" type="presOf" srcId="{32A711D7-8BCF-4CC6-B70D-E20290C24C84}" destId="{B0AF79C6-9C95-448C-8105-030A702A6A2E}" srcOrd="0" destOrd="4" presId="urn:microsoft.com/office/officeart/2005/8/layout/target3"/>
    <dgm:cxn modelId="{6DFD8FD6-A25E-4458-B7B1-C89AD8A2E341}" type="presOf" srcId="{55B9594E-FCE5-4EB4-839F-24650A36A832}" destId="{B0AF79C6-9C95-448C-8105-030A702A6A2E}" srcOrd="0" destOrd="1" presId="urn:microsoft.com/office/officeart/2005/8/layout/target3"/>
    <dgm:cxn modelId="{A78CE98C-A864-47C4-865A-59064212ADED}" srcId="{810B4A73-CC0E-4E99-A940-176ABC42DDC7}" destId="{9C332DFE-8B3E-4E3D-8615-A6615DAB85AD}" srcOrd="5" destOrd="0" parTransId="{5A4EDB91-018A-49C8-A048-2694397FD47F}" sibTransId="{FC871C02-F882-46E3-A805-498198CC9D71}"/>
    <dgm:cxn modelId="{CEE8050A-3A91-4424-B380-B0E4C65EF03D}" srcId="{FEDF54A8-E799-4CAA-89B9-43B945917108}" destId="{8B281E4C-A5F1-4D6D-903B-627EC9C2ABFD}" srcOrd="0" destOrd="0" parTransId="{32147DB8-8BB1-4EFD-977C-FFFFE14CC285}" sibTransId="{6427AEB4-36C8-47F2-BE45-58FA80FBE480}"/>
    <dgm:cxn modelId="{B1710940-113A-4147-9993-CB8341A5613D}" type="presOf" srcId="{FEDF54A8-E799-4CAA-89B9-43B945917108}" destId="{41142AAF-0E36-46EA-A209-F2AD90DDB986}" srcOrd="1" destOrd="0" presId="urn:microsoft.com/office/officeart/2005/8/layout/target3"/>
    <dgm:cxn modelId="{D99016A7-A286-46F0-9E3A-C11E37B70603}" srcId="{810B4A73-CC0E-4E99-A940-176ABC42DDC7}" destId="{FEDF54A8-E799-4CAA-89B9-43B945917108}" srcOrd="1" destOrd="0" parTransId="{EF4BAE24-55F3-4514-892F-C8924977FDC4}" sibTransId="{304684A2-1FE7-4B47-B016-877ADD69648F}"/>
    <dgm:cxn modelId="{00DD08AB-F841-4D34-85B4-1D466B4520BE}" type="presOf" srcId="{53AD5B48-88BE-42B6-9FB0-1C32057A6161}" destId="{B0AF79C6-9C95-448C-8105-030A702A6A2E}" srcOrd="0" destOrd="3" presId="urn:microsoft.com/office/officeart/2005/8/layout/target3"/>
    <dgm:cxn modelId="{AA7A19A1-A6D7-4BBF-95A0-AF3EC3603CBC}" type="presParOf" srcId="{066432B6-1EF3-4E01-AADE-86556E29DC3E}" destId="{5C1F2F44-165A-4862-8279-D456FFADC4A2}" srcOrd="0" destOrd="0" presId="urn:microsoft.com/office/officeart/2005/8/layout/target3"/>
    <dgm:cxn modelId="{75EDF49E-18C9-42D5-AF34-D43C143E15B0}" type="presParOf" srcId="{066432B6-1EF3-4E01-AADE-86556E29DC3E}" destId="{8D09A8D5-807C-46F2-8A8B-54BB409C2C3D}" srcOrd="1" destOrd="0" presId="urn:microsoft.com/office/officeart/2005/8/layout/target3"/>
    <dgm:cxn modelId="{3C5BFB1E-FAC2-432C-939A-8B70E53370D2}" type="presParOf" srcId="{066432B6-1EF3-4E01-AADE-86556E29DC3E}" destId="{106F1436-85D1-48A0-A6E3-DD4FC4D71ADA}" srcOrd="2" destOrd="0" presId="urn:microsoft.com/office/officeart/2005/8/layout/target3"/>
    <dgm:cxn modelId="{54171754-DD35-4F09-B2EE-D83EAF26D4DD}" type="presParOf" srcId="{066432B6-1EF3-4E01-AADE-86556E29DC3E}" destId="{56DBA989-6025-4035-8B6B-1B7A9C8AD022}" srcOrd="3" destOrd="0" presId="urn:microsoft.com/office/officeart/2005/8/layout/target3"/>
    <dgm:cxn modelId="{321D147B-C463-4CE7-8B8A-BF1F48BE793A}" type="presParOf" srcId="{066432B6-1EF3-4E01-AADE-86556E29DC3E}" destId="{E7C52515-7040-4814-AC84-7E9A92DA5379}" srcOrd="4" destOrd="0" presId="urn:microsoft.com/office/officeart/2005/8/layout/target3"/>
    <dgm:cxn modelId="{5FA060CD-B9A1-48BD-873A-A3A8676B417E}" type="presParOf" srcId="{066432B6-1EF3-4E01-AADE-86556E29DC3E}" destId="{946B2A2C-4C1E-416C-8ED2-9FF069ED2E64}" srcOrd="5" destOrd="0" presId="urn:microsoft.com/office/officeart/2005/8/layout/target3"/>
    <dgm:cxn modelId="{6BAF4373-F70B-481E-9706-E76ABEDFD7FA}" type="presParOf" srcId="{066432B6-1EF3-4E01-AADE-86556E29DC3E}" destId="{40AA16E1-39C7-4585-83C7-3EED5CE00E40}" srcOrd="6" destOrd="0" presId="urn:microsoft.com/office/officeart/2005/8/layout/target3"/>
    <dgm:cxn modelId="{DB6825FD-C7CB-45EB-B498-E9B14FC25C45}" type="presParOf" srcId="{066432B6-1EF3-4E01-AADE-86556E29DC3E}" destId="{D4E118C6-DB25-41A4-A681-0EAD5A57A76B}" srcOrd="7" destOrd="0" presId="urn:microsoft.com/office/officeart/2005/8/layout/target3"/>
    <dgm:cxn modelId="{B853597D-EA08-4F28-8A70-94AE0547A7AE}" type="presParOf" srcId="{066432B6-1EF3-4E01-AADE-86556E29DC3E}" destId="{13B0E4E7-D92A-47BE-AD35-0632562CBE03}" srcOrd="8" destOrd="0" presId="urn:microsoft.com/office/officeart/2005/8/layout/target3"/>
    <dgm:cxn modelId="{77086704-C0CF-4C4B-B00B-FA817EF96E2C}" type="presParOf" srcId="{066432B6-1EF3-4E01-AADE-86556E29DC3E}" destId="{CA86C6B3-33DF-4BB6-AA3F-9EA5C13EAE61}" srcOrd="9" destOrd="0" presId="urn:microsoft.com/office/officeart/2005/8/layout/target3"/>
    <dgm:cxn modelId="{E7822500-980C-44D9-86F7-41764DF31A18}" type="presParOf" srcId="{066432B6-1EF3-4E01-AADE-86556E29DC3E}" destId="{6603BC9E-2DD1-44A1-8937-FB8400EF5B1C}" srcOrd="10" destOrd="0" presId="urn:microsoft.com/office/officeart/2005/8/layout/target3"/>
    <dgm:cxn modelId="{FDBB2102-E806-4AB4-946E-9049F12F6B29}" type="presParOf" srcId="{066432B6-1EF3-4E01-AADE-86556E29DC3E}" destId="{00AAF47F-13EB-4871-80E6-103DF2FF02E0}" srcOrd="11" destOrd="0" presId="urn:microsoft.com/office/officeart/2005/8/layout/target3"/>
    <dgm:cxn modelId="{953FE534-65E0-4704-B1E4-9B9406B5A26D}" type="presParOf" srcId="{066432B6-1EF3-4E01-AADE-86556E29DC3E}" destId="{154CF376-275A-4CD6-8F69-02223455315E}" srcOrd="12" destOrd="0" presId="urn:microsoft.com/office/officeart/2005/8/layout/target3"/>
    <dgm:cxn modelId="{AE3B1FB3-9937-482E-9F54-0240E2CC6130}" type="presParOf" srcId="{066432B6-1EF3-4E01-AADE-86556E29DC3E}" destId="{C022E992-948A-4D93-ABAC-0608E46654E5}" srcOrd="13" destOrd="0" presId="urn:microsoft.com/office/officeart/2005/8/layout/target3"/>
    <dgm:cxn modelId="{1508A544-AF33-447C-A52D-B6DEB60485BF}" type="presParOf" srcId="{066432B6-1EF3-4E01-AADE-86556E29DC3E}" destId="{04DF5674-6C32-4520-8003-BB27C9F1C59F}" srcOrd="14" destOrd="0" presId="urn:microsoft.com/office/officeart/2005/8/layout/target3"/>
    <dgm:cxn modelId="{CC36949A-76EA-4472-A292-7C661FAB477C}" type="presParOf" srcId="{066432B6-1EF3-4E01-AADE-86556E29DC3E}" destId="{52BC50B4-C829-440B-913B-A7D0CE17A9EF}" srcOrd="15" destOrd="0" presId="urn:microsoft.com/office/officeart/2005/8/layout/target3"/>
    <dgm:cxn modelId="{9BF1780E-972D-4235-BCD7-C45323FE0521}" type="presParOf" srcId="{066432B6-1EF3-4E01-AADE-86556E29DC3E}" destId="{EA8A886E-F068-495F-9BB4-11E3D9EA2EE0}" srcOrd="16" destOrd="0" presId="urn:microsoft.com/office/officeart/2005/8/layout/target3"/>
    <dgm:cxn modelId="{C9C4BF8A-D9C4-4C9C-AC2D-9241DFC794E0}" type="presParOf" srcId="{066432B6-1EF3-4E01-AADE-86556E29DC3E}" destId="{4B63453C-85B4-4F03-ADC9-388B2DE52468}" srcOrd="17" destOrd="0" presId="urn:microsoft.com/office/officeart/2005/8/layout/target3"/>
    <dgm:cxn modelId="{EB2686F3-D0FE-4DC9-BB67-F230FB80F38A}" type="presParOf" srcId="{066432B6-1EF3-4E01-AADE-86556E29DC3E}" destId="{811FA115-62AE-42C8-8AAC-CDD015AF8516}" srcOrd="18" destOrd="0" presId="urn:microsoft.com/office/officeart/2005/8/layout/target3"/>
    <dgm:cxn modelId="{9663B9C7-6C70-4432-B26C-6BA3BE275642}" type="presParOf" srcId="{066432B6-1EF3-4E01-AADE-86556E29DC3E}" destId="{E2542712-1001-426D-8DFA-AE50C9035C0E}" srcOrd="19" destOrd="0" presId="urn:microsoft.com/office/officeart/2005/8/layout/target3"/>
    <dgm:cxn modelId="{103B8F84-6760-40C0-BEC4-A8EA02A0008E}" type="presParOf" srcId="{066432B6-1EF3-4E01-AADE-86556E29DC3E}" destId="{41142AAF-0E36-46EA-A209-F2AD90DDB986}" srcOrd="20" destOrd="0" presId="urn:microsoft.com/office/officeart/2005/8/layout/target3"/>
    <dgm:cxn modelId="{9F30E9A7-0422-4A93-A9A2-45D56FC7FD4E}" type="presParOf" srcId="{066432B6-1EF3-4E01-AADE-86556E29DC3E}" destId="{B0AF79C6-9C95-448C-8105-030A702A6A2E}" srcOrd="21" destOrd="0" presId="urn:microsoft.com/office/officeart/2005/8/layout/target3"/>
    <dgm:cxn modelId="{7238292C-07A6-4861-8FDD-C7873A72C13D}" type="presParOf" srcId="{066432B6-1EF3-4E01-AADE-86556E29DC3E}" destId="{FF55B179-DA0B-4B14-B9F5-B3FD86B764A2}" srcOrd="22" destOrd="0" presId="urn:microsoft.com/office/officeart/2005/8/layout/target3"/>
    <dgm:cxn modelId="{1448A8C0-5482-4E46-A971-43FDD7DFEFF5}" type="presParOf" srcId="{066432B6-1EF3-4E01-AADE-86556E29DC3E}" destId="{30722E95-5CA2-4C35-926B-2CCC6ED3C0DA}" srcOrd="23" destOrd="0" presId="urn:microsoft.com/office/officeart/2005/8/layout/target3"/>
    <dgm:cxn modelId="{F605FCA4-6CB5-4AC9-8FAE-D13BED5962F1}" type="presParOf" srcId="{066432B6-1EF3-4E01-AADE-86556E29DC3E}" destId="{7BE3EBF7-ED18-4962-A48C-DFB526374600}" srcOrd="24" destOrd="0" presId="urn:microsoft.com/office/officeart/2005/8/layout/target3"/>
    <dgm:cxn modelId="{659478A3-51D9-4365-BF54-0C83C332A932}" type="presParOf" srcId="{066432B6-1EF3-4E01-AADE-86556E29DC3E}" destId="{513205ED-7628-4369-AF1A-E26FB86EAD20}" srcOrd="25" destOrd="0" presId="urn:microsoft.com/office/officeart/2005/8/layout/target3"/>
    <dgm:cxn modelId="{DC10B36E-8D07-47FD-B2C2-D88AAFC3DC23}" type="presParOf" srcId="{066432B6-1EF3-4E01-AADE-86556E29DC3E}" destId="{04585AE6-F577-47F6-B7E4-FDEEF7AFB2AA}" srcOrd="26" destOrd="0" presId="urn:microsoft.com/office/officeart/2005/8/layout/target3"/>
    <dgm:cxn modelId="{EF707813-1CE1-480A-836D-5FF64236D193}" type="presParOf" srcId="{066432B6-1EF3-4E01-AADE-86556E29DC3E}" destId="{5002D671-DDFA-4E99-8D7A-E466DF823270}" srcOrd="27" destOrd="0" presId="urn:microsoft.com/office/officeart/2005/8/layout/target3"/>
    <dgm:cxn modelId="{7B416B15-DA7E-4FD6-9E2E-409659A321BD}" type="presParOf" srcId="{066432B6-1EF3-4E01-AADE-86556E29DC3E}" destId="{D0F3D595-7CF9-4E0D-8F16-DC0ED4959BEE}" srcOrd="28" destOrd="0" presId="urn:microsoft.com/office/officeart/2005/8/layout/target3"/>
    <dgm:cxn modelId="{1D9EAEA0-0B48-472B-8C31-B17C4820108B}" type="presParOf" srcId="{066432B6-1EF3-4E01-AADE-86556E29DC3E}" destId="{0C9434B1-56B5-4A15-8FD9-F4809AB87D94}"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2D4E61-ECFD-43C8-AAEF-449753DE25F8}"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A7B43D1A-9727-4156-9C52-165482268EAE}">
      <dgm:prSet/>
      <dgm:spPr/>
      <dgm:t>
        <a:bodyPr/>
        <a:lstStyle/>
        <a:p>
          <a:pPr rtl="0"/>
          <a:r>
            <a:rPr lang="en-US" smtClean="0"/>
            <a:t>provide a common data access layer that can be accessed from any platform</a:t>
          </a:r>
          <a:endParaRPr lang="en-US"/>
        </a:p>
      </dgm:t>
    </dgm:pt>
    <dgm:pt modelId="{FD49297A-10C6-424E-A6CA-9CE0D85BFA40}" type="parTrans" cxnId="{B4ACCFE7-6D69-4AAC-BAA4-9FBE691A8A5D}">
      <dgm:prSet/>
      <dgm:spPr/>
      <dgm:t>
        <a:bodyPr/>
        <a:lstStyle/>
        <a:p>
          <a:endParaRPr lang="en-US"/>
        </a:p>
      </dgm:t>
    </dgm:pt>
    <dgm:pt modelId="{CE8C451A-380D-4379-BA65-62DBACA44A13}" type="sibTrans" cxnId="{B4ACCFE7-6D69-4AAC-BAA4-9FBE691A8A5D}">
      <dgm:prSet/>
      <dgm:spPr/>
      <dgm:t>
        <a:bodyPr/>
        <a:lstStyle/>
        <a:p>
          <a:endParaRPr lang="en-US"/>
        </a:p>
      </dgm:t>
    </dgm:pt>
    <dgm:pt modelId="{55DEDD73-08CB-4C8E-AAEB-0E2D1477A2E9}">
      <dgm:prSet/>
      <dgm:spPr/>
      <dgm:t>
        <a:bodyPr/>
        <a:lstStyle/>
        <a:p>
          <a:pPr rtl="0"/>
          <a:r>
            <a:rPr lang="en-US" smtClean="0"/>
            <a:t>can be called from your Web Browser</a:t>
          </a:r>
          <a:endParaRPr lang="en-US"/>
        </a:p>
      </dgm:t>
    </dgm:pt>
    <dgm:pt modelId="{7A522E0D-D1D8-4BB9-9134-C4541757F8C4}" type="parTrans" cxnId="{D8163ED5-1740-4604-9EE0-5D3357B98211}">
      <dgm:prSet/>
      <dgm:spPr/>
      <dgm:t>
        <a:bodyPr/>
        <a:lstStyle/>
        <a:p>
          <a:endParaRPr lang="en-US"/>
        </a:p>
      </dgm:t>
    </dgm:pt>
    <dgm:pt modelId="{97F6CA1E-AE17-401E-86AD-EF7E1F83B59F}" type="sibTrans" cxnId="{D8163ED5-1740-4604-9EE0-5D3357B98211}">
      <dgm:prSet/>
      <dgm:spPr/>
      <dgm:t>
        <a:bodyPr/>
        <a:lstStyle/>
        <a:p>
          <a:endParaRPr lang="en-US"/>
        </a:p>
      </dgm:t>
    </dgm:pt>
    <dgm:pt modelId="{D33EAB40-0070-4C85-868A-78D08A8F8F52}">
      <dgm:prSet/>
      <dgm:spPr/>
      <dgm:t>
        <a:bodyPr/>
        <a:lstStyle/>
        <a:p>
          <a:pPr rtl="0"/>
          <a:r>
            <a:rPr lang="en-US" smtClean="0"/>
            <a:t>Widely Used: Twitter, Netflix, Dropbox, PayPal, Flickr, Amazon S3</a:t>
          </a:r>
          <a:endParaRPr lang="en-US"/>
        </a:p>
      </dgm:t>
    </dgm:pt>
    <dgm:pt modelId="{1C55DEE8-0FB5-48AC-B4B5-3151B90B9654}" type="parTrans" cxnId="{3019DA6A-1F41-43F7-9BB9-6BB3950675A9}">
      <dgm:prSet/>
      <dgm:spPr/>
      <dgm:t>
        <a:bodyPr/>
        <a:lstStyle/>
        <a:p>
          <a:endParaRPr lang="en-US"/>
        </a:p>
      </dgm:t>
    </dgm:pt>
    <dgm:pt modelId="{C46FD0C4-E6B0-4CB3-8537-2070C0998D26}" type="sibTrans" cxnId="{3019DA6A-1F41-43F7-9BB9-6BB3950675A9}">
      <dgm:prSet/>
      <dgm:spPr/>
      <dgm:t>
        <a:bodyPr/>
        <a:lstStyle/>
        <a:p>
          <a:endParaRPr lang="en-US"/>
        </a:p>
      </dgm:t>
    </dgm:pt>
    <dgm:pt modelId="{436509C4-B759-4B91-B6DC-7112E8DC2043}">
      <dgm:prSet/>
      <dgm:spPr/>
      <dgm:t>
        <a:bodyPr/>
        <a:lstStyle/>
        <a:p>
          <a:pPr rtl="0"/>
          <a:r>
            <a:rPr lang="en-US" smtClean="0"/>
            <a:t>Stateless: being stateless reduces overhead and complexity on the server</a:t>
          </a:r>
          <a:endParaRPr lang="en-US"/>
        </a:p>
      </dgm:t>
    </dgm:pt>
    <dgm:pt modelId="{BF2A7E64-7709-4D70-AF1C-3EDB7C2D3259}" type="parTrans" cxnId="{9B34C757-BD7B-4FBF-A955-C92BF3D7C124}">
      <dgm:prSet/>
      <dgm:spPr/>
      <dgm:t>
        <a:bodyPr/>
        <a:lstStyle/>
        <a:p>
          <a:endParaRPr lang="en-US"/>
        </a:p>
      </dgm:t>
    </dgm:pt>
    <dgm:pt modelId="{46FF1B94-DAEF-4B95-8C03-DBAA57DF218B}" type="sibTrans" cxnId="{9B34C757-BD7B-4FBF-A955-C92BF3D7C124}">
      <dgm:prSet/>
      <dgm:spPr/>
      <dgm:t>
        <a:bodyPr/>
        <a:lstStyle/>
        <a:p>
          <a:endParaRPr lang="en-US"/>
        </a:p>
      </dgm:t>
    </dgm:pt>
    <dgm:pt modelId="{16EAD12B-F94A-49E1-B7D3-06FD966D9AE5}">
      <dgm:prSet/>
      <dgm:spPr/>
      <dgm:t>
        <a:bodyPr/>
        <a:lstStyle/>
        <a:p>
          <a:pPr rtl="0"/>
          <a:r>
            <a:rPr lang="en-US" smtClean="0"/>
            <a:t>Scalable: supports caching, light weight</a:t>
          </a:r>
          <a:endParaRPr lang="en-US"/>
        </a:p>
      </dgm:t>
    </dgm:pt>
    <dgm:pt modelId="{6BB1A51D-D45F-45BE-BDE1-E32CCE6A7884}" type="parTrans" cxnId="{10A12821-D2CC-4B86-A360-DDEFED20ECB2}">
      <dgm:prSet/>
      <dgm:spPr/>
      <dgm:t>
        <a:bodyPr/>
        <a:lstStyle/>
        <a:p>
          <a:endParaRPr lang="en-US"/>
        </a:p>
      </dgm:t>
    </dgm:pt>
    <dgm:pt modelId="{F5357107-9BED-4FE4-9E6D-AE395F0F6657}" type="sibTrans" cxnId="{10A12821-D2CC-4B86-A360-DDEFED20ECB2}">
      <dgm:prSet/>
      <dgm:spPr/>
      <dgm:t>
        <a:bodyPr/>
        <a:lstStyle/>
        <a:p>
          <a:endParaRPr lang="en-US"/>
        </a:p>
      </dgm:t>
    </dgm:pt>
    <dgm:pt modelId="{FCEE67DA-5EC0-4EBC-AF44-756928E6F5AE}" type="pres">
      <dgm:prSet presAssocID="{622D4E61-ECFD-43C8-AAEF-449753DE25F8}" presName="cycle" presStyleCnt="0">
        <dgm:presLayoutVars>
          <dgm:dir/>
          <dgm:resizeHandles val="exact"/>
        </dgm:presLayoutVars>
      </dgm:prSet>
      <dgm:spPr/>
      <dgm:t>
        <a:bodyPr/>
        <a:lstStyle/>
        <a:p>
          <a:endParaRPr lang="en-US"/>
        </a:p>
      </dgm:t>
    </dgm:pt>
    <dgm:pt modelId="{627D896B-2479-4828-85AC-5731DDF8F433}" type="pres">
      <dgm:prSet presAssocID="{A7B43D1A-9727-4156-9C52-165482268EAE}" presName="node" presStyleLbl="node1" presStyleIdx="0" presStyleCnt="5">
        <dgm:presLayoutVars>
          <dgm:bulletEnabled val="1"/>
        </dgm:presLayoutVars>
      </dgm:prSet>
      <dgm:spPr/>
      <dgm:t>
        <a:bodyPr/>
        <a:lstStyle/>
        <a:p>
          <a:endParaRPr lang="en-US"/>
        </a:p>
      </dgm:t>
    </dgm:pt>
    <dgm:pt modelId="{C85B0BB6-D9F7-4981-BA30-845FFF19E394}" type="pres">
      <dgm:prSet presAssocID="{CE8C451A-380D-4379-BA65-62DBACA44A13}" presName="sibTrans" presStyleLbl="sibTrans2D1" presStyleIdx="0" presStyleCnt="5"/>
      <dgm:spPr/>
      <dgm:t>
        <a:bodyPr/>
        <a:lstStyle/>
        <a:p>
          <a:endParaRPr lang="en-US"/>
        </a:p>
      </dgm:t>
    </dgm:pt>
    <dgm:pt modelId="{0FD0AEC5-3535-4F7B-8372-54E287534278}" type="pres">
      <dgm:prSet presAssocID="{CE8C451A-380D-4379-BA65-62DBACA44A13}" presName="connectorText" presStyleLbl="sibTrans2D1" presStyleIdx="0" presStyleCnt="5"/>
      <dgm:spPr/>
      <dgm:t>
        <a:bodyPr/>
        <a:lstStyle/>
        <a:p>
          <a:endParaRPr lang="en-US"/>
        </a:p>
      </dgm:t>
    </dgm:pt>
    <dgm:pt modelId="{A0F6F05B-2398-4D42-A150-9F0155594D08}" type="pres">
      <dgm:prSet presAssocID="{55DEDD73-08CB-4C8E-AAEB-0E2D1477A2E9}" presName="node" presStyleLbl="node1" presStyleIdx="1" presStyleCnt="5">
        <dgm:presLayoutVars>
          <dgm:bulletEnabled val="1"/>
        </dgm:presLayoutVars>
      </dgm:prSet>
      <dgm:spPr/>
      <dgm:t>
        <a:bodyPr/>
        <a:lstStyle/>
        <a:p>
          <a:endParaRPr lang="en-US"/>
        </a:p>
      </dgm:t>
    </dgm:pt>
    <dgm:pt modelId="{3492BC4C-494D-48FF-9654-3E038A3A744D}" type="pres">
      <dgm:prSet presAssocID="{97F6CA1E-AE17-401E-86AD-EF7E1F83B59F}" presName="sibTrans" presStyleLbl="sibTrans2D1" presStyleIdx="1" presStyleCnt="5"/>
      <dgm:spPr/>
      <dgm:t>
        <a:bodyPr/>
        <a:lstStyle/>
        <a:p>
          <a:endParaRPr lang="en-US"/>
        </a:p>
      </dgm:t>
    </dgm:pt>
    <dgm:pt modelId="{E97A08DA-34FD-4D8F-82E2-E904CF83596F}" type="pres">
      <dgm:prSet presAssocID="{97F6CA1E-AE17-401E-86AD-EF7E1F83B59F}" presName="connectorText" presStyleLbl="sibTrans2D1" presStyleIdx="1" presStyleCnt="5"/>
      <dgm:spPr/>
      <dgm:t>
        <a:bodyPr/>
        <a:lstStyle/>
        <a:p>
          <a:endParaRPr lang="en-US"/>
        </a:p>
      </dgm:t>
    </dgm:pt>
    <dgm:pt modelId="{E5944F0D-720B-477F-A24F-C51327BF1E70}" type="pres">
      <dgm:prSet presAssocID="{D33EAB40-0070-4C85-868A-78D08A8F8F52}" presName="node" presStyleLbl="node1" presStyleIdx="2" presStyleCnt="5">
        <dgm:presLayoutVars>
          <dgm:bulletEnabled val="1"/>
        </dgm:presLayoutVars>
      </dgm:prSet>
      <dgm:spPr/>
      <dgm:t>
        <a:bodyPr/>
        <a:lstStyle/>
        <a:p>
          <a:endParaRPr lang="en-US"/>
        </a:p>
      </dgm:t>
    </dgm:pt>
    <dgm:pt modelId="{E5915B49-F3F9-413D-B466-0E355B29F483}" type="pres">
      <dgm:prSet presAssocID="{C46FD0C4-E6B0-4CB3-8537-2070C0998D26}" presName="sibTrans" presStyleLbl="sibTrans2D1" presStyleIdx="2" presStyleCnt="5"/>
      <dgm:spPr/>
      <dgm:t>
        <a:bodyPr/>
        <a:lstStyle/>
        <a:p>
          <a:endParaRPr lang="en-US"/>
        </a:p>
      </dgm:t>
    </dgm:pt>
    <dgm:pt modelId="{645D2DDC-980C-47AC-9B7D-F16A6A4D9587}" type="pres">
      <dgm:prSet presAssocID="{C46FD0C4-E6B0-4CB3-8537-2070C0998D26}" presName="connectorText" presStyleLbl="sibTrans2D1" presStyleIdx="2" presStyleCnt="5"/>
      <dgm:spPr/>
      <dgm:t>
        <a:bodyPr/>
        <a:lstStyle/>
        <a:p>
          <a:endParaRPr lang="en-US"/>
        </a:p>
      </dgm:t>
    </dgm:pt>
    <dgm:pt modelId="{43039F21-CD0F-4B65-B889-8E3DB6DD9F17}" type="pres">
      <dgm:prSet presAssocID="{436509C4-B759-4B91-B6DC-7112E8DC2043}" presName="node" presStyleLbl="node1" presStyleIdx="3" presStyleCnt="5">
        <dgm:presLayoutVars>
          <dgm:bulletEnabled val="1"/>
        </dgm:presLayoutVars>
      </dgm:prSet>
      <dgm:spPr/>
      <dgm:t>
        <a:bodyPr/>
        <a:lstStyle/>
        <a:p>
          <a:endParaRPr lang="en-US"/>
        </a:p>
      </dgm:t>
    </dgm:pt>
    <dgm:pt modelId="{508B72C5-AEEC-4AC6-8CB7-692945E46FF6}" type="pres">
      <dgm:prSet presAssocID="{46FF1B94-DAEF-4B95-8C03-DBAA57DF218B}" presName="sibTrans" presStyleLbl="sibTrans2D1" presStyleIdx="3" presStyleCnt="5"/>
      <dgm:spPr/>
      <dgm:t>
        <a:bodyPr/>
        <a:lstStyle/>
        <a:p>
          <a:endParaRPr lang="en-US"/>
        </a:p>
      </dgm:t>
    </dgm:pt>
    <dgm:pt modelId="{F8E522C5-DA82-4234-B638-A54B17203321}" type="pres">
      <dgm:prSet presAssocID="{46FF1B94-DAEF-4B95-8C03-DBAA57DF218B}" presName="connectorText" presStyleLbl="sibTrans2D1" presStyleIdx="3" presStyleCnt="5"/>
      <dgm:spPr/>
      <dgm:t>
        <a:bodyPr/>
        <a:lstStyle/>
        <a:p>
          <a:endParaRPr lang="en-US"/>
        </a:p>
      </dgm:t>
    </dgm:pt>
    <dgm:pt modelId="{C55BECD7-F804-4895-86C8-EC375CA10ADE}" type="pres">
      <dgm:prSet presAssocID="{16EAD12B-F94A-49E1-B7D3-06FD966D9AE5}" presName="node" presStyleLbl="node1" presStyleIdx="4" presStyleCnt="5">
        <dgm:presLayoutVars>
          <dgm:bulletEnabled val="1"/>
        </dgm:presLayoutVars>
      </dgm:prSet>
      <dgm:spPr/>
      <dgm:t>
        <a:bodyPr/>
        <a:lstStyle/>
        <a:p>
          <a:endParaRPr lang="en-US"/>
        </a:p>
      </dgm:t>
    </dgm:pt>
    <dgm:pt modelId="{3494ADAA-8782-4071-97E0-AD52FD3BB0C6}" type="pres">
      <dgm:prSet presAssocID="{F5357107-9BED-4FE4-9E6D-AE395F0F6657}" presName="sibTrans" presStyleLbl="sibTrans2D1" presStyleIdx="4" presStyleCnt="5"/>
      <dgm:spPr/>
      <dgm:t>
        <a:bodyPr/>
        <a:lstStyle/>
        <a:p>
          <a:endParaRPr lang="en-US"/>
        </a:p>
      </dgm:t>
    </dgm:pt>
    <dgm:pt modelId="{3654DAD5-D686-471D-B211-9ED6005D0B95}" type="pres">
      <dgm:prSet presAssocID="{F5357107-9BED-4FE4-9E6D-AE395F0F6657}" presName="connectorText" presStyleLbl="sibTrans2D1" presStyleIdx="4" presStyleCnt="5"/>
      <dgm:spPr/>
      <dgm:t>
        <a:bodyPr/>
        <a:lstStyle/>
        <a:p>
          <a:endParaRPr lang="en-US"/>
        </a:p>
      </dgm:t>
    </dgm:pt>
  </dgm:ptLst>
  <dgm:cxnLst>
    <dgm:cxn modelId="{79DE363E-35B9-475C-8B95-837CD9E668BC}" type="presOf" srcId="{436509C4-B759-4B91-B6DC-7112E8DC2043}" destId="{43039F21-CD0F-4B65-B889-8E3DB6DD9F17}" srcOrd="0" destOrd="0" presId="urn:microsoft.com/office/officeart/2005/8/layout/cycle2"/>
    <dgm:cxn modelId="{EC1B8272-5333-4752-97C4-0A2A31F3F825}" type="presOf" srcId="{CE8C451A-380D-4379-BA65-62DBACA44A13}" destId="{C85B0BB6-D9F7-4981-BA30-845FFF19E394}" srcOrd="0" destOrd="0" presId="urn:microsoft.com/office/officeart/2005/8/layout/cycle2"/>
    <dgm:cxn modelId="{F3C4C031-EE26-4171-BD9F-A47A07DBF41E}" type="presOf" srcId="{F5357107-9BED-4FE4-9E6D-AE395F0F6657}" destId="{3654DAD5-D686-471D-B211-9ED6005D0B95}" srcOrd="1" destOrd="0" presId="urn:microsoft.com/office/officeart/2005/8/layout/cycle2"/>
    <dgm:cxn modelId="{BE838BD1-4829-4FF8-94E4-830571CCA38E}" type="presOf" srcId="{C46FD0C4-E6B0-4CB3-8537-2070C0998D26}" destId="{645D2DDC-980C-47AC-9B7D-F16A6A4D9587}" srcOrd="1" destOrd="0" presId="urn:microsoft.com/office/officeart/2005/8/layout/cycle2"/>
    <dgm:cxn modelId="{B4ACCFE7-6D69-4AAC-BAA4-9FBE691A8A5D}" srcId="{622D4E61-ECFD-43C8-AAEF-449753DE25F8}" destId="{A7B43D1A-9727-4156-9C52-165482268EAE}" srcOrd="0" destOrd="0" parTransId="{FD49297A-10C6-424E-A6CA-9CE0D85BFA40}" sibTransId="{CE8C451A-380D-4379-BA65-62DBACA44A13}"/>
    <dgm:cxn modelId="{4A9D5CA0-62CD-4EDA-AC3D-D1016B911FDB}" type="presOf" srcId="{A7B43D1A-9727-4156-9C52-165482268EAE}" destId="{627D896B-2479-4828-85AC-5731DDF8F433}" srcOrd="0" destOrd="0" presId="urn:microsoft.com/office/officeart/2005/8/layout/cycle2"/>
    <dgm:cxn modelId="{3B3A9D07-43E3-4DCA-B78B-9B02B6BEADE1}" type="presOf" srcId="{46FF1B94-DAEF-4B95-8C03-DBAA57DF218B}" destId="{508B72C5-AEEC-4AC6-8CB7-692945E46FF6}" srcOrd="0" destOrd="0" presId="urn:microsoft.com/office/officeart/2005/8/layout/cycle2"/>
    <dgm:cxn modelId="{916CDE99-3115-4713-90A9-33BC4E91DDCF}" type="presOf" srcId="{97F6CA1E-AE17-401E-86AD-EF7E1F83B59F}" destId="{3492BC4C-494D-48FF-9654-3E038A3A744D}" srcOrd="0" destOrd="0" presId="urn:microsoft.com/office/officeart/2005/8/layout/cycle2"/>
    <dgm:cxn modelId="{9439EF79-8073-4290-B5C2-71F2272D64E7}" type="presOf" srcId="{16EAD12B-F94A-49E1-B7D3-06FD966D9AE5}" destId="{C55BECD7-F804-4895-86C8-EC375CA10ADE}" srcOrd="0" destOrd="0" presId="urn:microsoft.com/office/officeart/2005/8/layout/cycle2"/>
    <dgm:cxn modelId="{3019DA6A-1F41-43F7-9BB9-6BB3950675A9}" srcId="{622D4E61-ECFD-43C8-AAEF-449753DE25F8}" destId="{D33EAB40-0070-4C85-868A-78D08A8F8F52}" srcOrd="2" destOrd="0" parTransId="{1C55DEE8-0FB5-48AC-B4B5-3151B90B9654}" sibTransId="{C46FD0C4-E6B0-4CB3-8537-2070C0998D26}"/>
    <dgm:cxn modelId="{5C1CEAB2-8D2C-4C1B-8308-9A2A284E9A15}" type="presOf" srcId="{622D4E61-ECFD-43C8-AAEF-449753DE25F8}" destId="{FCEE67DA-5EC0-4EBC-AF44-756928E6F5AE}" srcOrd="0" destOrd="0" presId="urn:microsoft.com/office/officeart/2005/8/layout/cycle2"/>
    <dgm:cxn modelId="{A37D7322-6DC8-4DD2-9785-436BC3CF698F}" type="presOf" srcId="{55DEDD73-08CB-4C8E-AAEB-0E2D1477A2E9}" destId="{A0F6F05B-2398-4D42-A150-9F0155594D08}" srcOrd="0" destOrd="0" presId="urn:microsoft.com/office/officeart/2005/8/layout/cycle2"/>
    <dgm:cxn modelId="{9B34C757-BD7B-4FBF-A955-C92BF3D7C124}" srcId="{622D4E61-ECFD-43C8-AAEF-449753DE25F8}" destId="{436509C4-B759-4B91-B6DC-7112E8DC2043}" srcOrd="3" destOrd="0" parTransId="{BF2A7E64-7709-4D70-AF1C-3EDB7C2D3259}" sibTransId="{46FF1B94-DAEF-4B95-8C03-DBAA57DF218B}"/>
    <dgm:cxn modelId="{1928C756-91B1-4018-81BE-8ECACB073E1D}" type="presOf" srcId="{F5357107-9BED-4FE4-9E6D-AE395F0F6657}" destId="{3494ADAA-8782-4071-97E0-AD52FD3BB0C6}" srcOrd="0" destOrd="0" presId="urn:microsoft.com/office/officeart/2005/8/layout/cycle2"/>
    <dgm:cxn modelId="{A8AF6164-EEC7-4E2E-BA29-586758FCB260}" type="presOf" srcId="{46FF1B94-DAEF-4B95-8C03-DBAA57DF218B}" destId="{F8E522C5-DA82-4234-B638-A54B17203321}" srcOrd="1" destOrd="0" presId="urn:microsoft.com/office/officeart/2005/8/layout/cycle2"/>
    <dgm:cxn modelId="{3B213CF0-FDAE-45DF-B0BA-379F10E1F7A0}" type="presOf" srcId="{CE8C451A-380D-4379-BA65-62DBACA44A13}" destId="{0FD0AEC5-3535-4F7B-8372-54E287534278}" srcOrd="1" destOrd="0" presId="urn:microsoft.com/office/officeart/2005/8/layout/cycle2"/>
    <dgm:cxn modelId="{10A12821-D2CC-4B86-A360-DDEFED20ECB2}" srcId="{622D4E61-ECFD-43C8-AAEF-449753DE25F8}" destId="{16EAD12B-F94A-49E1-B7D3-06FD966D9AE5}" srcOrd="4" destOrd="0" parTransId="{6BB1A51D-D45F-45BE-BDE1-E32CCE6A7884}" sibTransId="{F5357107-9BED-4FE4-9E6D-AE395F0F6657}"/>
    <dgm:cxn modelId="{C187DEF1-A867-4FEF-B343-AB12E5E1484D}" type="presOf" srcId="{C46FD0C4-E6B0-4CB3-8537-2070C0998D26}" destId="{E5915B49-F3F9-413D-B466-0E355B29F483}" srcOrd="0" destOrd="0" presId="urn:microsoft.com/office/officeart/2005/8/layout/cycle2"/>
    <dgm:cxn modelId="{D8163ED5-1740-4604-9EE0-5D3357B98211}" srcId="{622D4E61-ECFD-43C8-AAEF-449753DE25F8}" destId="{55DEDD73-08CB-4C8E-AAEB-0E2D1477A2E9}" srcOrd="1" destOrd="0" parTransId="{7A522E0D-D1D8-4BB9-9134-C4541757F8C4}" sibTransId="{97F6CA1E-AE17-401E-86AD-EF7E1F83B59F}"/>
    <dgm:cxn modelId="{5953EA48-7F69-4635-86BF-960DFAF0C34C}" type="presOf" srcId="{97F6CA1E-AE17-401E-86AD-EF7E1F83B59F}" destId="{E97A08DA-34FD-4D8F-82E2-E904CF83596F}" srcOrd="1" destOrd="0" presId="urn:microsoft.com/office/officeart/2005/8/layout/cycle2"/>
    <dgm:cxn modelId="{47405C40-8AD8-4E8B-BD6F-EA53A9C3D968}" type="presOf" srcId="{D33EAB40-0070-4C85-868A-78D08A8F8F52}" destId="{E5944F0D-720B-477F-A24F-C51327BF1E70}" srcOrd="0" destOrd="0" presId="urn:microsoft.com/office/officeart/2005/8/layout/cycle2"/>
    <dgm:cxn modelId="{07C2BAD7-24CF-405F-A423-7DBDD4A0969F}" type="presParOf" srcId="{FCEE67DA-5EC0-4EBC-AF44-756928E6F5AE}" destId="{627D896B-2479-4828-85AC-5731DDF8F433}" srcOrd="0" destOrd="0" presId="urn:microsoft.com/office/officeart/2005/8/layout/cycle2"/>
    <dgm:cxn modelId="{1C472C07-EA11-4096-B102-52431ACF09A1}" type="presParOf" srcId="{FCEE67DA-5EC0-4EBC-AF44-756928E6F5AE}" destId="{C85B0BB6-D9F7-4981-BA30-845FFF19E394}" srcOrd="1" destOrd="0" presId="urn:microsoft.com/office/officeart/2005/8/layout/cycle2"/>
    <dgm:cxn modelId="{238D8650-01FB-4967-BB42-268CC8C90810}" type="presParOf" srcId="{C85B0BB6-D9F7-4981-BA30-845FFF19E394}" destId="{0FD0AEC5-3535-4F7B-8372-54E287534278}" srcOrd="0" destOrd="0" presId="urn:microsoft.com/office/officeart/2005/8/layout/cycle2"/>
    <dgm:cxn modelId="{04BCF622-7A4F-4DC0-8292-250BD763C7E3}" type="presParOf" srcId="{FCEE67DA-5EC0-4EBC-AF44-756928E6F5AE}" destId="{A0F6F05B-2398-4D42-A150-9F0155594D08}" srcOrd="2" destOrd="0" presId="urn:microsoft.com/office/officeart/2005/8/layout/cycle2"/>
    <dgm:cxn modelId="{91CF871C-A53C-4A22-9139-F9F3B227E9B0}" type="presParOf" srcId="{FCEE67DA-5EC0-4EBC-AF44-756928E6F5AE}" destId="{3492BC4C-494D-48FF-9654-3E038A3A744D}" srcOrd="3" destOrd="0" presId="urn:microsoft.com/office/officeart/2005/8/layout/cycle2"/>
    <dgm:cxn modelId="{95BD273E-B011-4C4B-847E-B0E585910DF7}" type="presParOf" srcId="{3492BC4C-494D-48FF-9654-3E038A3A744D}" destId="{E97A08DA-34FD-4D8F-82E2-E904CF83596F}" srcOrd="0" destOrd="0" presId="urn:microsoft.com/office/officeart/2005/8/layout/cycle2"/>
    <dgm:cxn modelId="{7F9F6F6B-3C42-44AD-B3B8-0FE544BAC8B9}" type="presParOf" srcId="{FCEE67DA-5EC0-4EBC-AF44-756928E6F5AE}" destId="{E5944F0D-720B-477F-A24F-C51327BF1E70}" srcOrd="4" destOrd="0" presId="urn:microsoft.com/office/officeart/2005/8/layout/cycle2"/>
    <dgm:cxn modelId="{B3D43A38-3184-4712-9012-3F22573B2088}" type="presParOf" srcId="{FCEE67DA-5EC0-4EBC-AF44-756928E6F5AE}" destId="{E5915B49-F3F9-413D-B466-0E355B29F483}" srcOrd="5" destOrd="0" presId="urn:microsoft.com/office/officeart/2005/8/layout/cycle2"/>
    <dgm:cxn modelId="{1D72A418-297C-4455-B169-CAE57ABD5142}" type="presParOf" srcId="{E5915B49-F3F9-413D-B466-0E355B29F483}" destId="{645D2DDC-980C-47AC-9B7D-F16A6A4D9587}" srcOrd="0" destOrd="0" presId="urn:microsoft.com/office/officeart/2005/8/layout/cycle2"/>
    <dgm:cxn modelId="{FBCA06C5-D6D0-4837-88C1-BABAC4FA9BDC}" type="presParOf" srcId="{FCEE67DA-5EC0-4EBC-AF44-756928E6F5AE}" destId="{43039F21-CD0F-4B65-B889-8E3DB6DD9F17}" srcOrd="6" destOrd="0" presId="urn:microsoft.com/office/officeart/2005/8/layout/cycle2"/>
    <dgm:cxn modelId="{4DE997E7-962E-45F2-8F23-2FC1A4A256C4}" type="presParOf" srcId="{FCEE67DA-5EC0-4EBC-AF44-756928E6F5AE}" destId="{508B72C5-AEEC-4AC6-8CB7-692945E46FF6}" srcOrd="7" destOrd="0" presId="urn:microsoft.com/office/officeart/2005/8/layout/cycle2"/>
    <dgm:cxn modelId="{1669AA29-DD2E-4821-A49B-BF04CF4E87ED}" type="presParOf" srcId="{508B72C5-AEEC-4AC6-8CB7-692945E46FF6}" destId="{F8E522C5-DA82-4234-B638-A54B17203321}" srcOrd="0" destOrd="0" presId="urn:microsoft.com/office/officeart/2005/8/layout/cycle2"/>
    <dgm:cxn modelId="{90BB6201-A5A5-4177-9729-546FC95EE4D7}" type="presParOf" srcId="{FCEE67DA-5EC0-4EBC-AF44-756928E6F5AE}" destId="{C55BECD7-F804-4895-86C8-EC375CA10ADE}" srcOrd="8" destOrd="0" presId="urn:microsoft.com/office/officeart/2005/8/layout/cycle2"/>
    <dgm:cxn modelId="{BAE892D8-1787-4D17-9EA0-4054F44AF1D1}" type="presParOf" srcId="{FCEE67DA-5EC0-4EBC-AF44-756928E6F5AE}" destId="{3494ADAA-8782-4071-97E0-AD52FD3BB0C6}" srcOrd="9" destOrd="0" presId="urn:microsoft.com/office/officeart/2005/8/layout/cycle2"/>
    <dgm:cxn modelId="{DC3426E7-9F74-4642-BF89-5B09C33830FA}" type="presParOf" srcId="{3494ADAA-8782-4071-97E0-AD52FD3BB0C6}" destId="{3654DAD5-D686-471D-B211-9ED6005D0B9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4AFA52-7F0B-41D3-B3AB-1E345C5E6BB6}"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717AE021-9063-40A8-95F1-9BE04706C686}">
      <dgm:prSet/>
      <dgm:spPr/>
      <dgm:t>
        <a:bodyPr/>
        <a:lstStyle/>
        <a:p>
          <a:pPr rtl="0"/>
          <a:r>
            <a:rPr lang="en-US" smtClean="0"/>
            <a:t>Mobile apps exchange data with Oracle EBS through REST services</a:t>
          </a:r>
          <a:endParaRPr lang="en-US"/>
        </a:p>
      </dgm:t>
    </dgm:pt>
    <dgm:pt modelId="{D8745D7C-9246-43DB-BF37-5B008102A1E9}" type="parTrans" cxnId="{FAEE2C88-26FB-4151-970F-52767C41037F}">
      <dgm:prSet/>
      <dgm:spPr/>
      <dgm:t>
        <a:bodyPr/>
        <a:lstStyle/>
        <a:p>
          <a:endParaRPr lang="en-US"/>
        </a:p>
      </dgm:t>
    </dgm:pt>
    <dgm:pt modelId="{7BDE73E2-1F31-47BE-B44F-647514E7E54F}" type="sibTrans" cxnId="{FAEE2C88-26FB-4151-970F-52767C41037F}">
      <dgm:prSet/>
      <dgm:spPr/>
      <dgm:t>
        <a:bodyPr/>
        <a:lstStyle/>
        <a:p>
          <a:endParaRPr lang="en-US"/>
        </a:p>
      </dgm:t>
    </dgm:pt>
    <dgm:pt modelId="{52F6D356-BA0C-43E8-85A4-D9321BC6A56E}">
      <dgm:prSet/>
      <dgm:spPr/>
      <dgm:t>
        <a:bodyPr/>
        <a:lstStyle/>
        <a:p>
          <a:pPr rtl="0"/>
          <a:r>
            <a:rPr lang="en-US" smtClean="0"/>
            <a:t>provided through Oracle E-Business Suite Integrated SOA Gateway (ISG)</a:t>
          </a:r>
          <a:endParaRPr lang="en-US"/>
        </a:p>
      </dgm:t>
    </dgm:pt>
    <dgm:pt modelId="{A90CFAA0-4C66-44EB-8EAE-80E26C188F55}" type="parTrans" cxnId="{DAB70561-6302-4EB1-8330-9BE24A4098C7}">
      <dgm:prSet/>
      <dgm:spPr/>
      <dgm:t>
        <a:bodyPr/>
        <a:lstStyle/>
        <a:p>
          <a:endParaRPr lang="en-US"/>
        </a:p>
      </dgm:t>
    </dgm:pt>
    <dgm:pt modelId="{DB9546F5-9CE4-4241-8FE3-8601DCE84AD6}" type="sibTrans" cxnId="{DAB70561-6302-4EB1-8330-9BE24A4098C7}">
      <dgm:prSet/>
      <dgm:spPr/>
      <dgm:t>
        <a:bodyPr/>
        <a:lstStyle/>
        <a:p>
          <a:endParaRPr lang="en-US"/>
        </a:p>
      </dgm:t>
    </dgm:pt>
    <dgm:pt modelId="{D9F1BC35-98EC-44F4-BEFF-D15D505257F7}">
      <dgm:prSet/>
      <dgm:spPr/>
      <dgm:t>
        <a:bodyPr/>
        <a:lstStyle/>
        <a:p>
          <a:pPr rtl="0"/>
          <a:r>
            <a:rPr lang="en-US" smtClean="0"/>
            <a:t>ISG is the gateway of Oracle E-Business Suite for service enablement</a:t>
          </a:r>
          <a:endParaRPr lang="en-US"/>
        </a:p>
      </dgm:t>
    </dgm:pt>
    <dgm:pt modelId="{AF4BFE7B-DADD-4145-AF2B-B7F0327A02C0}" type="parTrans" cxnId="{0A2F2C2B-38D0-4630-8607-9F2E6BB0FF82}">
      <dgm:prSet/>
      <dgm:spPr/>
      <dgm:t>
        <a:bodyPr/>
        <a:lstStyle/>
        <a:p>
          <a:endParaRPr lang="en-US"/>
        </a:p>
      </dgm:t>
    </dgm:pt>
    <dgm:pt modelId="{5D9DD2C2-FDF5-47CC-A70F-3776A42DAFE1}" type="sibTrans" cxnId="{0A2F2C2B-38D0-4630-8607-9F2E6BB0FF82}">
      <dgm:prSet/>
      <dgm:spPr/>
      <dgm:t>
        <a:bodyPr/>
        <a:lstStyle/>
        <a:p>
          <a:endParaRPr lang="en-US"/>
        </a:p>
      </dgm:t>
    </dgm:pt>
    <dgm:pt modelId="{FC3F552E-DD4A-4698-84C3-756362BC7893}">
      <dgm:prSet/>
      <dgm:spPr/>
      <dgm:t>
        <a:bodyPr/>
        <a:lstStyle/>
        <a:p>
          <a:pPr rtl="0"/>
          <a:r>
            <a:rPr lang="en-US" smtClean="0"/>
            <a:t>Oracle seeded APIs are available to be used from Integration Repository.</a:t>
          </a:r>
          <a:endParaRPr lang="en-US"/>
        </a:p>
      </dgm:t>
    </dgm:pt>
    <dgm:pt modelId="{E500254E-4E11-4394-B4F5-68219CC92406}" type="parTrans" cxnId="{BC29FFC3-000A-470D-916C-1BC1074BF375}">
      <dgm:prSet/>
      <dgm:spPr/>
      <dgm:t>
        <a:bodyPr/>
        <a:lstStyle/>
        <a:p>
          <a:endParaRPr lang="en-US"/>
        </a:p>
      </dgm:t>
    </dgm:pt>
    <dgm:pt modelId="{3A1CFFA9-0E3C-4703-BA8B-0522D7636156}" type="sibTrans" cxnId="{BC29FFC3-000A-470D-916C-1BC1074BF375}">
      <dgm:prSet/>
      <dgm:spPr/>
      <dgm:t>
        <a:bodyPr/>
        <a:lstStyle/>
        <a:p>
          <a:endParaRPr lang="en-US"/>
        </a:p>
      </dgm:t>
    </dgm:pt>
    <dgm:pt modelId="{AE59214C-20BE-47AF-B218-1B2D053E3574}">
      <dgm:prSet/>
      <dgm:spPr/>
      <dgm:t>
        <a:bodyPr/>
        <a:lstStyle/>
        <a:p>
          <a:pPr rtl="0"/>
          <a:r>
            <a:rPr lang="en-US" smtClean="0"/>
            <a:t>Custom Interfaces can also be used if the functionality cannot be achieved using Seeded API</a:t>
          </a:r>
          <a:endParaRPr lang="en-US"/>
        </a:p>
      </dgm:t>
    </dgm:pt>
    <dgm:pt modelId="{A6B52FF6-7BD4-4D3E-A44F-2674D290F0CB}" type="parTrans" cxnId="{0814E136-BBF9-4B27-90A1-F170D02E36CB}">
      <dgm:prSet/>
      <dgm:spPr/>
      <dgm:t>
        <a:bodyPr/>
        <a:lstStyle/>
        <a:p>
          <a:endParaRPr lang="en-US"/>
        </a:p>
      </dgm:t>
    </dgm:pt>
    <dgm:pt modelId="{30F3D4B9-D5CF-49D8-8B44-6732C28EC1A3}" type="sibTrans" cxnId="{0814E136-BBF9-4B27-90A1-F170D02E36CB}">
      <dgm:prSet/>
      <dgm:spPr/>
      <dgm:t>
        <a:bodyPr/>
        <a:lstStyle/>
        <a:p>
          <a:endParaRPr lang="en-US"/>
        </a:p>
      </dgm:t>
    </dgm:pt>
    <dgm:pt modelId="{E5A40702-BBE6-44FA-8D6F-E0C1F259369A}" type="pres">
      <dgm:prSet presAssocID="{914AFA52-7F0B-41D3-B3AB-1E345C5E6BB6}" presName="CompostProcess" presStyleCnt="0">
        <dgm:presLayoutVars>
          <dgm:dir/>
          <dgm:resizeHandles val="exact"/>
        </dgm:presLayoutVars>
      </dgm:prSet>
      <dgm:spPr/>
      <dgm:t>
        <a:bodyPr/>
        <a:lstStyle/>
        <a:p>
          <a:endParaRPr lang="en-US"/>
        </a:p>
      </dgm:t>
    </dgm:pt>
    <dgm:pt modelId="{8372A73C-3010-478E-86DA-557F404961C5}" type="pres">
      <dgm:prSet presAssocID="{914AFA52-7F0B-41D3-B3AB-1E345C5E6BB6}" presName="arrow" presStyleLbl="bgShp" presStyleIdx="0" presStyleCnt="1"/>
      <dgm:spPr/>
    </dgm:pt>
    <dgm:pt modelId="{F57D2A75-D9DF-4115-8A08-2137BFC2F405}" type="pres">
      <dgm:prSet presAssocID="{914AFA52-7F0B-41D3-B3AB-1E345C5E6BB6}" presName="linearProcess" presStyleCnt="0"/>
      <dgm:spPr/>
    </dgm:pt>
    <dgm:pt modelId="{7C96B4BF-C115-4743-87BE-B1873AEFF38F}" type="pres">
      <dgm:prSet presAssocID="{717AE021-9063-40A8-95F1-9BE04706C686}" presName="textNode" presStyleLbl="node1" presStyleIdx="0" presStyleCnt="5">
        <dgm:presLayoutVars>
          <dgm:bulletEnabled val="1"/>
        </dgm:presLayoutVars>
      </dgm:prSet>
      <dgm:spPr/>
      <dgm:t>
        <a:bodyPr/>
        <a:lstStyle/>
        <a:p>
          <a:endParaRPr lang="en-US"/>
        </a:p>
      </dgm:t>
    </dgm:pt>
    <dgm:pt modelId="{ADF1D7FF-1530-444F-8C68-55E079C89526}" type="pres">
      <dgm:prSet presAssocID="{7BDE73E2-1F31-47BE-B44F-647514E7E54F}" presName="sibTrans" presStyleCnt="0"/>
      <dgm:spPr/>
    </dgm:pt>
    <dgm:pt modelId="{B0AC29DB-0014-44EE-9690-86C8A37379A5}" type="pres">
      <dgm:prSet presAssocID="{52F6D356-BA0C-43E8-85A4-D9321BC6A56E}" presName="textNode" presStyleLbl="node1" presStyleIdx="1" presStyleCnt="5">
        <dgm:presLayoutVars>
          <dgm:bulletEnabled val="1"/>
        </dgm:presLayoutVars>
      </dgm:prSet>
      <dgm:spPr/>
      <dgm:t>
        <a:bodyPr/>
        <a:lstStyle/>
        <a:p>
          <a:endParaRPr lang="en-US"/>
        </a:p>
      </dgm:t>
    </dgm:pt>
    <dgm:pt modelId="{77245270-079E-4701-934E-09FBD924BE75}" type="pres">
      <dgm:prSet presAssocID="{DB9546F5-9CE4-4241-8FE3-8601DCE84AD6}" presName="sibTrans" presStyleCnt="0"/>
      <dgm:spPr/>
    </dgm:pt>
    <dgm:pt modelId="{08A8DB9C-4733-427C-A34F-9463530EB909}" type="pres">
      <dgm:prSet presAssocID="{D9F1BC35-98EC-44F4-BEFF-D15D505257F7}" presName="textNode" presStyleLbl="node1" presStyleIdx="2" presStyleCnt="5">
        <dgm:presLayoutVars>
          <dgm:bulletEnabled val="1"/>
        </dgm:presLayoutVars>
      </dgm:prSet>
      <dgm:spPr/>
      <dgm:t>
        <a:bodyPr/>
        <a:lstStyle/>
        <a:p>
          <a:endParaRPr lang="en-US"/>
        </a:p>
      </dgm:t>
    </dgm:pt>
    <dgm:pt modelId="{E9CA8D20-163B-4148-B433-C13AF42D0817}" type="pres">
      <dgm:prSet presAssocID="{5D9DD2C2-FDF5-47CC-A70F-3776A42DAFE1}" presName="sibTrans" presStyleCnt="0"/>
      <dgm:spPr/>
    </dgm:pt>
    <dgm:pt modelId="{AE33A201-961B-4417-B757-66D64E66DC22}" type="pres">
      <dgm:prSet presAssocID="{FC3F552E-DD4A-4698-84C3-756362BC7893}" presName="textNode" presStyleLbl="node1" presStyleIdx="3" presStyleCnt="5">
        <dgm:presLayoutVars>
          <dgm:bulletEnabled val="1"/>
        </dgm:presLayoutVars>
      </dgm:prSet>
      <dgm:spPr/>
      <dgm:t>
        <a:bodyPr/>
        <a:lstStyle/>
        <a:p>
          <a:endParaRPr lang="en-US"/>
        </a:p>
      </dgm:t>
    </dgm:pt>
    <dgm:pt modelId="{4E1543DB-66CB-47C2-BC73-5ED7AA4EC823}" type="pres">
      <dgm:prSet presAssocID="{3A1CFFA9-0E3C-4703-BA8B-0522D7636156}" presName="sibTrans" presStyleCnt="0"/>
      <dgm:spPr/>
    </dgm:pt>
    <dgm:pt modelId="{2E9179F4-C7FC-4663-BC4B-D8309CE4E75A}" type="pres">
      <dgm:prSet presAssocID="{AE59214C-20BE-47AF-B218-1B2D053E3574}" presName="textNode" presStyleLbl="node1" presStyleIdx="4" presStyleCnt="5">
        <dgm:presLayoutVars>
          <dgm:bulletEnabled val="1"/>
        </dgm:presLayoutVars>
      </dgm:prSet>
      <dgm:spPr/>
      <dgm:t>
        <a:bodyPr/>
        <a:lstStyle/>
        <a:p>
          <a:endParaRPr lang="en-US"/>
        </a:p>
      </dgm:t>
    </dgm:pt>
  </dgm:ptLst>
  <dgm:cxnLst>
    <dgm:cxn modelId="{0814E136-BBF9-4B27-90A1-F170D02E36CB}" srcId="{914AFA52-7F0B-41D3-B3AB-1E345C5E6BB6}" destId="{AE59214C-20BE-47AF-B218-1B2D053E3574}" srcOrd="4" destOrd="0" parTransId="{A6B52FF6-7BD4-4D3E-A44F-2674D290F0CB}" sibTransId="{30F3D4B9-D5CF-49D8-8B44-6732C28EC1A3}"/>
    <dgm:cxn modelId="{49CCA343-C8C1-4B0A-84B9-587E8E82D8C0}" type="presOf" srcId="{AE59214C-20BE-47AF-B218-1B2D053E3574}" destId="{2E9179F4-C7FC-4663-BC4B-D8309CE4E75A}" srcOrd="0" destOrd="0" presId="urn:microsoft.com/office/officeart/2005/8/layout/hProcess9"/>
    <dgm:cxn modelId="{C3D53814-61F2-4B64-A1D9-552BF08EB84D}" type="presOf" srcId="{717AE021-9063-40A8-95F1-9BE04706C686}" destId="{7C96B4BF-C115-4743-87BE-B1873AEFF38F}" srcOrd="0" destOrd="0" presId="urn:microsoft.com/office/officeart/2005/8/layout/hProcess9"/>
    <dgm:cxn modelId="{5AB1D4C4-72D2-42A8-B07A-8387B498E20C}" type="presOf" srcId="{D9F1BC35-98EC-44F4-BEFF-D15D505257F7}" destId="{08A8DB9C-4733-427C-A34F-9463530EB909}" srcOrd="0" destOrd="0" presId="urn:microsoft.com/office/officeart/2005/8/layout/hProcess9"/>
    <dgm:cxn modelId="{B0F31FAD-AFCB-4819-A1DA-C37AA21E5618}" type="presOf" srcId="{52F6D356-BA0C-43E8-85A4-D9321BC6A56E}" destId="{B0AC29DB-0014-44EE-9690-86C8A37379A5}" srcOrd="0" destOrd="0" presId="urn:microsoft.com/office/officeart/2005/8/layout/hProcess9"/>
    <dgm:cxn modelId="{0A2F2C2B-38D0-4630-8607-9F2E6BB0FF82}" srcId="{914AFA52-7F0B-41D3-B3AB-1E345C5E6BB6}" destId="{D9F1BC35-98EC-44F4-BEFF-D15D505257F7}" srcOrd="2" destOrd="0" parTransId="{AF4BFE7B-DADD-4145-AF2B-B7F0327A02C0}" sibTransId="{5D9DD2C2-FDF5-47CC-A70F-3776A42DAFE1}"/>
    <dgm:cxn modelId="{DAB70561-6302-4EB1-8330-9BE24A4098C7}" srcId="{914AFA52-7F0B-41D3-B3AB-1E345C5E6BB6}" destId="{52F6D356-BA0C-43E8-85A4-D9321BC6A56E}" srcOrd="1" destOrd="0" parTransId="{A90CFAA0-4C66-44EB-8EAE-80E26C188F55}" sibTransId="{DB9546F5-9CE4-4241-8FE3-8601DCE84AD6}"/>
    <dgm:cxn modelId="{BC29FFC3-000A-470D-916C-1BC1074BF375}" srcId="{914AFA52-7F0B-41D3-B3AB-1E345C5E6BB6}" destId="{FC3F552E-DD4A-4698-84C3-756362BC7893}" srcOrd="3" destOrd="0" parTransId="{E500254E-4E11-4394-B4F5-68219CC92406}" sibTransId="{3A1CFFA9-0E3C-4703-BA8B-0522D7636156}"/>
    <dgm:cxn modelId="{EFB03359-214D-43B8-8355-B19E34859631}" type="presOf" srcId="{FC3F552E-DD4A-4698-84C3-756362BC7893}" destId="{AE33A201-961B-4417-B757-66D64E66DC22}" srcOrd="0" destOrd="0" presId="urn:microsoft.com/office/officeart/2005/8/layout/hProcess9"/>
    <dgm:cxn modelId="{B1147636-B739-4A6E-A524-1AA461FBA575}" type="presOf" srcId="{914AFA52-7F0B-41D3-B3AB-1E345C5E6BB6}" destId="{E5A40702-BBE6-44FA-8D6F-E0C1F259369A}" srcOrd="0" destOrd="0" presId="urn:microsoft.com/office/officeart/2005/8/layout/hProcess9"/>
    <dgm:cxn modelId="{FAEE2C88-26FB-4151-970F-52767C41037F}" srcId="{914AFA52-7F0B-41D3-B3AB-1E345C5E6BB6}" destId="{717AE021-9063-40A8-95F1-9BE04706C686}" srcOrd="0" destOrd="0" parTransId="{D8745D7C-9246-43DB-BF37-5B008102A1E9}" sibTransId="{7BDE73E2-1F31-47BE-B44F-647514E7E54F}"/>
    <dgm:cxn modelId="{D3C7B70A-C264-4A83-B5D0-6086DFE65398}" type="presParOf" srcId="{E5A40702-BBE6-44FA-8D6F-E0C1F259369A}" destId="{8372A73C-3010-478E-86DA-557F404961C5}" srcOrd="0" destOrd="0" presId="urn:microsoft.com/office/officeart/2005/8/layout/hProcess9"/>
    <dgm:cxn modelId="{099C298C-304C-4510-9508-7C0109A0C531}" type="presParOf" srcId="{E5A40702-BBE6-44FA-8D6F-E0C1F259369A}" destId="{F57D2A75-D9DF-4115-8A08-2137BFC2F405}" srcOrd="1" destOrd="0" presId="urn:microsoft.com/office/officeart/2005/8/layout/hProcess9"/>
    <dgm:cxn modelId="{DE847029-D069-4934-84E9-BD6678253F58}" type="presParOf" srcId="{F57D2A75-D9DF-4115-8A08-2137BFC2F405}" destId="{7C96B4BF-C115-4743-87BE-B1873AEFF38F}" srcOrd="0" destOrd="0" presId="urn:microsoft.com/office/officeart/2005/8/layout/hProcess9"/>
    <dgm:cxn modelId="{4DBED0D4-C3B6-4ED9-958A-8BBB6BE83269}" type="presParOf" srcId="{F57D2A75-D9DF-4115-8A08-2137BFC2F405}" destId="{ADF1D7FF-1530-444F-8C68-55E079C89526}" srcOrd="1" destOrd="0" presId="urn:microsoft.com/office/officeart/2005/8/layout/hProcess9"/>
    <dgm:cxn modelId="{57E143BC-B339-4116-B9B7-D0BD731D0056}" type="presParOf" srcId="{F57D2A75-D9DF-4115-8A08-2137BFC2F405}" destId="{B0AC29DB-0014-44EE-9690-86C8A37379A5}" srcOrd="2" destOrd="0" presId="urn:microsoft.com/office/officeart/2005/8/layout/hProcess9"/>
    <dgm:cxn modelId="{DE1D399B-B3CB-4923-BD71-858B6675D534}" type="presParOf" srcId="{F57D2A75-D9DF-4115-8A08-2137BFC2F405}" destId="{77245270-079E-4701-934E-09FBD924BE75}" srcOrd="3" destOrd="0" presId="urn:microsoft.com/office/officeart/2005/8/layout/hProcess9"/>
    <dgm:cxn modelId="{EF4AB477-3CAD-4317-BC81-F54940CF04A2}" type="presParOf" srcId="{F57D2A75-D9DF-4115-8A08-2137BFC2F405}" destId="{08A8DB9C-4733-427C-A34F-9463530EB909}" srcOrd="4" destOrd="0" presId="urn:microsoft.com/office/officeart/2005/8/layout/hProcess9"/>
    <dgm:cxn modelId="{9D1E057F-3FCD-4ABB-8930-A22CFEA877A4}" type="presParOf" srcId="{F57D2A75-D9DF-4115-8A08-2137BFC2F405}" destId="{E9CA8D20-163B-4148-B433-C13AF42D0817}" srcOrd="5" destOrd="0" presId="urn:microsoft.com/office/officeart/2005/8/layout/hProcess9"/>
    <dgm:cxn modelId="{10052545-7A9E-4071-A58C-4B766A3098A1}" type="presParOf" srcId="{F57D2A75-D9DF-4115-8A08-2137BFC2F405}" destId="{AE33A201-961B-4417-B757-66D64E66DC22}" srcOrd="6" destOrd="0" presId="urn:microsoft.com/office/officeart/2005/8/layout/hProcess9"/>
    <dgm:cxn modelId="{4D41AF83-BC8A-4D33-BB78-F68ED4C28303}" type="presParOf" srcId="{F57D2A75-D9DF-4115-8A08-2137BFC2F405}" destId="{4E1543DB-66CB-47C2-BC73-5ED7AA4EC823}" srcOrd="7" destOrd="0" presId="urn:microsoft.com/office/officeart/2005/8/layout/hProcess9"/>
    <dgm:cxn modelId="{D7631AEC-62C8-4ECA-93DD-393053654C20}" type="presParOf" srcId="{F57D2A75-D9DF-4115-8A08-2137BFC2F405}" destId="{2E9179F4-C7FC-4663-BC4B-D8309CE4E75A}"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0B85AF-776E-4945-B3B3-D8CEF06C3258}"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3B01FA4C-D7B7-48DD-93FB-48F89B64A790}">
      <dgm:prSet/>
      <dgm:spPr/>
      <dgm:t>
        <a:bodyPr/>
        <a:lstStyle/>
        <a:p>
          <a:pPr rtl="0"/>
          <a:r>
            <a:rPr lang="en-US" smtClean="0"/>
            <a:t>Oracle Integrated SOA (Service Oriented Architecture) is a complete set of service infrastructure to provide and administer Oracle EBS Web Services.</a:t>
          </a:r>
          <a:endParaRPr lang="en-US"/>
        </a:p>
      </dgm:t>
    </dgm:pt>
    <dgm:pt modelId="{5D3740C7-6DEB-4F2B-A6E1-C876948581F8}" type="parTrans" cxnId="{C822F476-4332-4048-9D38-8FC0D940A2E9}">
      <dgm:prSet/>
      <dgm:spPr/>
      <dgm:t>
        <a:bodyPr/>
        <a:lstStyle/>
        <a:p>
          <a:endParaRPr lang="en-US"/>
        </a:p>
      </dgm:t>
    </dgm:pt>
    <dgm:pt modelId="{9DCD8F42-DA96-44E3-A363-AFAB8966ACC0}" type="sibTrans" cxnId="{C822F476-4332-4048-9D38-8FC0D940A2E9}">
      <dgm:prSet/>
      <dgm:spPr/>
      <dgm:t>
        <a:bodyPr/>
        <a:lstStyle/>
        <a:p>
          <a:endParaRPr lang="en-US"/>
        </a:p>
      </dgm:t>
    </dgm:pt>
    <dgm:pt modelId="{232C423D-270E-40E7-8DE0-966796523EBC}">
      <dgm:prSet/>
      <dgm:spPr/>
      <dgm:t>
        <a:bodyPr/>
        <a:lstStyle/>
        <a:p>
          <a:pPr rtl="0"/>
          <a:r>
            <a:rPr lang="en-US" smtClean="0"/>
            <a:t>centralized repository that contains numerous interface endpoints within EBS</a:t>
          </a:r>
          <a:endParaRPr lang="en-US"/>
        </a:p>
      </dgm:t>
    </dgm:pt>
    <dgm:pt modelId="{64CA0E72-B242-456E-9DF9-CEA2B5242459}" type="parTrans" cxnId="{9118FDFD-B6B6-44BC-BAAB-DA95DD84AC33}">
      <dgm:prSet/>
      <dgm:spPr/>
      <dgm:t>
        <a:bodyPr/>
        <a:lstStyle/>
        <a:p>
          <a:endParaRPr lang="en-US"/>
        </a:p>
      </dgm:t>
    </dgm:pt>
    <dgm:pt modelId="{A320181B-9AB6-439B-AFB4-B7B24C2E0C60}" type="sibTrans" cxnId="{9118FDFD-B6B6-44BC-BAAB-DA95DD84AC33}">
      <dgm:prSet/>
      <dgm:spPr/>
      <dgm:t>
        <a:bodyPr/>
        <a:lstStyle/>
        <a:p>
          <a:endParaRPr lang="en-US"/>
        </a:p>
      </dgm:t>
    </dgm:pt>
    <dgm:pt modelId="{E5C5A628-507E-41FB-ABC4-0E5D04FC62E4}">
      <dgm:prSet/>
      <dgm:spPr/>
      <dgm:t>
        <a:bodyPr/>
        <a:lstStyle/>
        <a:p>
          <a:pPr rtl="0"/>
          <a:r>
            <a:rPr lang="en-US" smtClean="0"/>
            <a:t>ISG provides the functionality to expose these integration interfaces published in the Integration Repository as SOAP and REST based web services.</a:t>
          </a:r>
          <a:endParaRPr lang="en-US"/>
        </a:p>
      </dgm:t>
    </dgm:pt>
    <dgm:pt modelId="{15A77A21-274F-41C8-BEA9-DAC5B7234CBC}" type="parTrans" cxnId="{F927BEF7-CEF8-4A78-91E7-5953B6CC74F2}">
      <dgm:prSet/>
      <dgm:spPr/>
      <dgm:t>
        <a:bodyPr/>
        <a:lstStyle/>
        <a:p>
          <a:endParaRPr lang="en-US"/>
        </a:p>
      </dgm:t>
    </dgm:pt>
    <dgm:pt modelId="{0102199C-7A3E-40F3-8E6E-DD3E7C60B430}" type="sibTrans" cxnId="{F927BEF7-CEF8-4A78-91E7-5953B6CC74F2}">
      <dgm:prSet/>
      <dgm:spPr/>
      <dgm:t>
        <a:bodyPr/>
        <a:lstStyle/>
        <a:p>
          <a:endParaRPr lang="en-US"/>
        </a:p>
      </dgm:t>
    </dgm:pt>
    <dgm:pt modelId="{ED42D678-1FFD-4891-90E7-1ACE612587D6}">
      <dgm:prSet/>
      <dgm:spPr/>
      <dgm:t>
        <a:bodyPr/>
        <a:lstStyle/>
        <a:p>
          <a:pPr rtl="0"/>
          <a:r>
            <a:rPr lang="en-US" smtClean="0"/>
            <a:t>It supports PLSQL API’s , JAVA API’s, Concurrent Programs, XML Gateway, Business Events etc. to be exposed as Web Services.</a:t>
          </a:r>
          <a:endParaRPr lang="en-US"/>
        </a:p>
      </dgm:t>
    </dgm:pt>
    <dgm:pt modelId="{46E0FF40-16F5-48F7-8421-BAB058DB6D8A}" type="parTrans" cxnId="{8FB40E09-C384-4EB8-BCCC-F8962A181B53}">
      <dgm:prSet/>
      <dgm:spPr/>
      <dgm:t>
        <a:bodyPr/>
        <a:lstStyle/>
        <a:p>
          <a:endParaRPr lang="en-US"/>
        </a:p>
      </dgm:t>
    </dgm:pt>
    <dgm:pt modelId="{E5EF865D-E93C-4CF4-BDAF-724B8BE9DCC5}" type="sibTrans" cxnId="{8FB40E09-C384-4EB8-BCCC-F8962A181B53}">
      <dgm:prSet/>
      <dgm:spPr/>
      <dgm:t>
        <a:bodyPr/>
        <a:lstStyle/>
        <a:p>
          <a:endParaRPr lang="en-US"/>
        </a:p>
      </dgm:t>
    </dgm:pt>
    <dgm:pt modelId="{47D57B72-1837-4505-8228-A365A2F3A424}" type="pres">
      <dgm:prSet presAssocID="{690B85AF-776E-4945-B3B3-D8CEF06C3258}" presName="compositeShape" presStyleCnt="0">
        <dgm:presLayoutVars>
          <dgm:chMax val="7"/>
          <dgm:dir/>
          <dgm:resizeHandles val="exact"/>
        </dgm:presLayoutVars>
      </dgm:prSet>
      <dgm:spPr/>
      <dgm:t>
        <a:bodyPr/>
        <a:lstStyle/>
        <a:p>
          <a:endParaRPr lang="en-US"/>
        </a:p>
      </dgm:t>
    </dgm:pt>
    <dgm:pt modelId="{0F4263F8-34C3-460A-AC2F-4FA28B8B7B04}" type="pres">
      <dgm:prSet presAssocID="{3B01FA4C-D7B7-48DD-93FB-48F89B64A790}" presName="circ1" presStyleLbl="vennNode1" presStyleIdx="0" presStyleCnt="4"/>
      <dgm:spPr/>
      <dgm:t>
        <a:bodyPr/>
        <a:lstStyle/>
        <a:p>
          <a:endParaRPr lang="en-US"/>
        </a:p>
      </dgm:t>
    </dgm:pt>
    <dgm:pt modelId="{B4BB9ABF-1314-4E5A-B034-0EF6E83FB271}" type="pres">
      <dgm:prSet presAssocID="{3B01FA4C-D7B7-48DD-93FB-48F89B64A790}" presName="circ1Tx" presStyleLbl="revTx" presStyleIdx="0" presStyleCnt="0">
        <dgm:presLayoutVars>
          <dgm:chMax val="0"/>
          <dgm:chPref val="0"/>
          <dgm:bulletEnabled val="1"/>
        </dgm:presLayoutVars>
      </dgm:prSet>
      <dgm:spPr/>
      <dgm:t>
        <a:bodyPr/>
        <a:lstStyle/>
        <a:p>
          <a:endParaRPr lang="en-US"/>
        </a:p>
      </dgm:t>
    </dgm:pt>
    <dgm:pt modelId="{50EBE5EC-C0B3-45EA-B902-7871D2F5C9FE}" type="pres">
      <dgm:prSet presAssocID="{232C423D-270E-40E7-8DE0-966796523EBC}" presName="circ2" presStyleLbl="vennNode1" presStyleIdx="1" presStyleCnt="4"/>
      <dgm:spPr/>
      <dgm:t>
        <a:bodyPr/>
        <a:lstStyle/>
        <a:p>
          <a:endParaRPr lang="en-US"/>
        </a:p>
      </dgm:t>
    </dgm:pt>
    <dgm:pt modelId="{CB39277D-DD7B-47A1-8429-41F108087DC4}" type="pres">
      <dgm:prSet presAssocID="{232C423D-270E-40E7-8DE0-966796523EBC}" presName="circ2Tx" presStyleLbl="revTx" presStyleIdx="0" presStyleCnt="0">
        <dgm:presLayoutVars>
          <dgm:chMax val="0"/>
          <dgm:chPref val="0"/>
          <dgm:bulletEnabled val="1"/>
        </dgm:presLayoutVars>
      </dgm:prSet>
      <dgm:spPr/>
      <dgm:t>
        <a:bodyPr/>
        <a:lstStyle/>
        <a:p>
          <a:endParaRPr lang="en-US"/>
        </a:p>
      </dgm:t>
    </dgm:pt>
    <dgm:pt modelId="{9175106B-7330-4657-AFAE-3DF085B37CFA}" type="pres">
      <dgm:prSet presAssocID="{E5C5A628-507E-41FB-ABC4-0E5D04FC62E4}" presName="circ3" presStyleLbl="vennNode1" presStyleIdx="2" presStyleCnt="4"/>
      <dgm:spPr/>
      <dgm:t>
        <a:bodyPr/>
        <a:lstStyle/>
        <a:p>
          <a:endParaRPr lang="en-US"/>
        </a:p>
      </dgm:t>
    </dgm:pt>
    <dgm:pt modelId="{1F3D255D-0D6A-4C70-88F4-A50A752ACF22}" type="pres">
      <dgm:prSet presAssocID="{E5C5A628-507E-41FB-ABC4-0E5D04FC62E4}" presName="circ3Tx" presStyleLbl="revTx" presStyleIdx="0" presStyleCnt="0">
        <dgm:presLayoutVars>
          <dgm:chMax val="0"/>
          <dgm:chPref val="0"/>
          <dgm:bulletEnabled val="1"/>
        </dgm:presLayoutVars>
      </dgm:prSet>
      <dgm:spPr/>
      <dgm:t>
        <a:bodyPr/>
        <a:lstStyle/>
        <a:p>
          <a:endParaRPr lang="en-US"/>
        </a:p>
      </dgm:t>
    </dgm:pt>
    <dgm:pt modelId="{656C0A5F-8369-4B3B-8007-FE7E30F93E06}" type="pres">
      <dgm:prSet presAssocID="{ED42D678-1FFD-4891-90E7-1ACE612587D6}" presName="circ4" presStyleLbl="vennNode1" presStyleIdx="3" presStyleCnt="4"/>
      <dgm:spPr/>
      <dgm:t>
        <a:bodyPr/>
        <a:lstStyle/>
        <a:p>
          <a:endParaRPr lang="en-US"/>
        </a:p>
      </dgm:t>
    </dgm:pt>
    <dgm:pt modelId="{B5C7C650-B060-4F40-91A6-DA6C58C8709C}" type="pres">
      <dgm:prSet presAssocID="{ED42D678-1FFD-4891-90E7-1ACE612587D6}" presName="circ4Tx" presStyleLbl="revTx" presStyleIdx="0" presStyleCnt="0">
        <dgm:presLayoutVars>
          <dgm:chMax val="0"/>
          <dgm:chPref val="0"/>
          <dgm:bulletEnabled val="1"/>
        </dgm:presLayoutVars>
      </dgm:prSet>
      <dgm:spPr/>
      <dgm:t>
        <a:bodyPr/>
        <a:lstStyle/>
        <a:p>
          <a:endParaRPr lang="en-US"/>
        </a:p>
      </dgm:t>
    </dgm:pt>
  </dgm:ptLst>
  <dgm:cxnLst>
    <dgm:cxn modelId="{F927BEF7-CEF8-4A78-91E7-5953B6CC74F2}" srcId="{690B85AF-776E-4945-B3B3-D8CEF06C3258}" destId="{E5C5A628-507E-41FB-ABC4-0E5D04FC62E4}" srcOrd="2" destOrd="0" parTransId="{15A77A21-274F-41C8-BEA9-DAC5B7234CBC}" sibTransId="{0102199C-7A3E-40F3-8E6E-DD3E7C60B430}"/>
    <dgm:cxn modelId="{3E8B8A9B-BA6A-4CB4-B1F7-6A3E880E8062}" type="presOf" srcId="{232C423D-270E-40E7-8DE0-966796523EBC}" destId="{50EBE5EC-C0B3-45EA-B902-7871D2F5C9FE}" srcOrd="0" destOrd="0" presId="urn:microsoft.com/office/officeart/2005/8/layout/venn1"/>
    <dgm:cxn modelId="{C822F476-4332-4048-9D38-8FC0D940A2E9}" srcId="{690B85AF-776E-4945-B3B3-D8CEF06C3258}" destId="{3B01FA4C-D7B7-48DD-93FB-48F89B64A790}" srcOrd="0" destOrd="0" parTransId="{5D3740C7-6DEB-4F2B-A6E1-C876948581F8}" sibTransId="{9DCD8F42-DA96-44E3-A363-AFAB8966ACC0}"/>
    <dgm:cxn modelId="{290D7E33-582A-4D8C-8922-FBBE1C23676B}" type="presOf" srcId="{E5C5A628-507E-41FB-ABC4-0E5D04FC62E4}" destId="{9175106B-7330-4657-AFAE-3DF085B37CFA}" srcOrd="0" destOrd="0" presId="urn:microsoft.com/office/officeart/2005/8/layout/venn1"/>
    <dgm:cxn modelId="{5F85AD7B-4175-479B-9112-B44966532A21}" type="presOf" srcId="{3B01FA4C-D7B7-48DD-93FB-48F89B64A790}" destId="{B4BB9ABF-1314-4E5A-B034-0EF6E83FB271}" srcOrd="1" destOrd="0" presId="urn:microsoft.com/office/officeart/2005/8/layout/venn1"/>
    <dgm:cxn modelId="{D9693A63-A2D7-4FDA-B570-5DF7AC42C314}" type="presOf" srcId="{E5C5A628-507E-41FB-ABC4-0E5D04FC62E4}" destId="{1F3D255D-0D6A-4C70-88F4-A50A752ACF22}" srcOrd="1" destOrd="0" presId="urn:microsoft.com/office/officeart/2005/8/layout/venn1"/>
    <dgm:cxn modelId="{A63F7387-9590-4B22-B90A-A9DD1AC6327F}" type="presOf" srcId="{ED42D678-1FFD-4891-90E7-1ACE612587D6}" destId="{656C0A5F-8369-4B3B-8007-FE7E30F93E06}" srcOrd="0" destOrd="0" presId="urn:microsoft.com/office/officeart/2005/8/layout/venn1"/>
    <dgm:cxn modelId="{441CCE21-1DC1-4539-AE56-7E1549207511}" type="presOf" srcId="{232C423D-270E-40E7-8DE0-966796523EBC}" destId="{CB39277D-DD7B-47A1-8429-41F108087DC4}" srcOrd="1" destOrd="0" presId="urn:microsoft.com/office/officeart/2005/8/layout/venn1"/>
    <dgm:cxn modelId="{08971F26-B0D9-4413-92D7-0B804D07F0BB}" type="presOf" srcId="{3B01FA4C-D7B7-48DD-93FB-48F89B64A790}" destId="{0F4263F8-34C3-460A-AC2F-4FA28B8B7B04}" srcOrd="0" destOrd="0" presId="urn:microsoft.com/office/officeart/2005/8/layout/venn1"/>
    <dgm:cxn modelId="{8FB40E09-C384-4EB8-BCCC-F8962A181B53}" srcId="{690B85AF-776E-4945-B3B3-D8CEF06C3258}" destId="{ED42D678-1FFD-4891-90E7-1ACE612587D6}" srcOrd="3" destOrd="0" parTransId="{46E0FF40-16F5-48F7-8421-BAB058DB6D8A}" sibTransId="{E5EF865D-E93C-4CF4-BDAF-724B8BE9DCC5}"/>
    <dgm:cxn modelId="{9118FDFD-B6B6-44BC-BAAB-DA95DD84AC33}" srcId="{690B85AF-776E-4945-B3B3-D8CEF06C3258}" destId="{232C423D-270E-40E7-8DE0-966796523EBC}" srcOrd="1" destOrd="0" parTransId="{64CA0E72-B242-456E-9DF9-CEA2B5242459}" sibTransId="{A320181B-9AB6-439B-AFB4-B7B24C2E0C60}"/>
    <dgm:cxn modelId="{07212916-B4CA-453F-8BAD-7E98802A3A8E}" type="presOf" srcId="{ED42D678-1FFD-4891-90E7-1ACE612587D6}" destId="{B5C7C650-B060-4F40-91A6-DA6C58C8709C}" srcOrd="1" destOrd="0" presId="urn:microsoft.com/office/officeart/2005/8/layout/venn1"/>
    <dgm:cxn modelId="{65EF4A01-C217-4FF3-82C6-85543DAD0EE3}" type="presOf" srcId="{690B85AF-776E-4945-B3B3-D8CEF06C3258}" destId="{47D57B72-1837-4505-8228-A365A2F3A424}" srcOrd="0" destOrd="0" presId="urn:microsoft.com/office/officeart/2005/8/layout/venn1"/>
    <dgm:cxn modelId="{7F6A4A28-DBCB-462F-BDB1-FDF0DFFC7E8C}" type="presParOf" srcId="{47D57B72-1837-4505-8228-A365A2F3A424}" destId="{0F4263F8-34C3-460A-AC2F-4FA28B8B7B04}" srcOrd="0" destOrd="0" presId="urn:microsoft.com/office/officeart/2005/8/layout/venn1"/>
    <dgm:cxn modelId="{66E6F34B-8385-4357-9AB6-813BD6F134B2}" type="presParOf" srcId="{47D57B72-1837-4505-8228-A365A2F3A424}" destId="{B4BB9ABF-1314-4E5A-B034-0EF6E83FB271}" srcOrd="1" destOrd="0" presId="urn:microsoft.com/office/officeart/2005/8/layout/venn1"/>
    <dgm:cxn modelId="{1EA6856C-9252-4277-8F56-A44E5C08EEE5}" type="presParOf" srcId="{47D57B72-1837-4505-8228-A365A2F3A424}" destId="{50EBE5EC-C0B3-45EA-B902-7871D2F5C9FE}" srcOrd="2" destOrd="0" presId="urn:microsoft.com/office/officeart/2005/8/layout/venn1"/>
    <dgm:cxn modelId="{23203880-5BE4-4654-A5C9-55E66AA03353}" type="presParOf" srcId="{47D57B72-1837-4505-8228-A365A2F3A424}" destId="{CB39277D-DD7B-47A1-8429-41F108087DC4}" srcOrd="3" destOrd="0" presId="urn:microsoft.com/office/officeart/2005/8/layout/venn1"/>
    <dgm:cxn modelId="{571C9217-1B78-4380-8398-94862FE07C01}" type="presParOf" srcId="{47D57B72-1837-4505-8228-A365A2F3A424}" destId="{9175106B-7330-4657-AFAE-3DF085B37CFA}" srcOrd="4" destOrd="0" presId="urn:microsoft.com/office/officeart/2005/8/layout/venn1"/>
    <dgm:cxn modelId="{0EC683A4-7CBE-4867-9792-54251A26CC08}" type="presParOf" srcId="{47D57B72-1837-4505-8228-A365A2F3A424}" destId="{1F3D255D-0D6A-4C70-88F4-A50A752ACF22}" srcOrd="5" destOrd="0" presId="urn:microsoft.com/office/officeart/2005/8/layout/venn1"/>
    <dgm:cxn modelId="{A69291DD-1A41-4167-8AD2-0694FD31201F}" type="presParOf" srcId="{47D57B72-1837-4505-8228-A365A2F3A424}" destId="{656C0A5F-8369-4B3B-8007-FE7E30F93E06}" srcOrd="6" destOrd="0" presId="urn:microsoft.com/office/officeart/2005/8/layout/venn1"/>
    <dgm:cxn modelId="{B8BF9AD8-48B1-49C5-AF77-52196524131E}" type="presParOf" srcId="{47D57B72-1837-4505-8228-A365A2F3A424}" destId="{B5C7C650-B060-4F40-91A6-DA6C58C8709C}" srcOrd="7"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24AF69-049D-4D08-825A-E4974723DAD7}"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146EFFF-9042-4A58-8FD3-BD56A69A9A74}">
      <dgm:prSet/>
      <dgm:spPr/>
      <dgm:t>
        <a:bodyPr/>
        <a:lstStyle/>
        <a:p>
          <a:pPr rtl="0"/>
          <a:r>
            <a:rPr lang="en-US" smtClean="0"/>
            <a:t>Enable ASADMIN user with the Integration Administrator role (or the Integration Repository Administrator role)</a:t>
          </a:r>
          <a:endParaRPr lang="en-US"/>
        </a:p>
      </dgm:t>
    </dgm:pt>
    <dgm:pt modelId="{E1EFE992-1D43-4734-80CA-9905F5281424}" type="parTrans" cxnId="{7071A720-841B-44B6-9ECA-05C09DBBA5EC}">
      <dgm:prSet/>
      <dgm:spPr/>
      <dgm:t>
        <a:bodyPr/>
        <a:lstStyle/>
        <a:p>
          <a:endParaRPr lang="en-US"/>
        </a:p>
      </dgm:t>
    </dgm:pt>
    <dgm:pt modelId="{0B2A320A-E09F-4E46-A146-9238D276AC36}" type="sibTrans" cxnId="{7071A720-841B-44B6-9ECA-05C09DBBA5EC}">
      <dgm:prSet/>
      <dgm:spPr/>
      <dgm:t>
        <a:bodyPr/>
        <a:lstStyle/>
        <a:p>
          <a:endParaRPr lang="en-US"/>
        </a:p>
      </dgm:t>
    </dgm:pt>
    <dgm:pt modelId="{D3D8B43F-BB99-4D5E-8B87-BF4B9CEB1F7D}">
      <dgm:prSet/>
      <dgm:spPr/>
      <dgm:t>
        <a:bodyPr/>
        <a:lstStyle/>
        <a:p>
          <a:pPr rtl="0"/>
          <a:r>
            <a:rPr lang="en-US" smtClean="0"/>
            <a:t>Create a folder called &lt;ISG_TEMP&gt; in Oracle E-Business Suite. This folder should have write permission.</a:t>
          </a:r>
          <a:endParaRPr lang="en-US"/>
        </a:p>
      </dgm:t>
    </dgm:pt>
    <dgm:pt modelId="{C38FC463-4849-4A2F-AD61-B8D6BD335F6A}" type="parTrans" cxnId="{8535948E-A36E-404D-BFC6-A0F79A84122A}">
      <dgm:prSet/>
      <dgm:spPr/>
      <dgm:t>
        <a:bodyPr/>
        <a:lstStyle/>
        <a:p>
          <a:endParaRPr lang="en-US"/>
        </a:p>
      </dgm:t>
    </dgm:pt>
    <dgm:pt modelId="{F924BFF1-36DC-4E98-9789-8C2076E5977A}" type="sibTrans" cxnId="{8535948E-A36E-404D-BFC6-A0F79A84122A}">
      <dgm:prSet/>
      <dgm:spPr/>
      <dgm:t>
        <a:bodyPr/>
        <a:lstStyle/>
        <a:p>
          <a:endParaRPr lang="en-US"/>
        </a:p>
      </dgm:t>
    </dgm:pt>
    <dgm:pt modelId="{6E24EE5A-35BE-48A9-A41B-E6621C2F4E8B}">
      <dgm:prSet/>
      <dgm:spPr/>
      <dgm:t>
        <a:bodyPr/>
        <a:lstStyle/>
        <a:p>
          <a:pPr rtl="0"/>
          <a:r>
            <a:rPr lang="en-US" smtClean="0"/>
            <a:t>In the $INST_TOP/soa/ folder, update ISG_TEMP_DIRECTORY_LOCATION property in the isgagent.properties</a:t>
          </a:r>
          <a:endParaRPr lang="en-US"/>
        </a:p>
      </dgm:t>
    </dgm:pt>
    <dgm:pt modelId="{143DECA9-9B77-473A-85C5-F7831DB07665}" type="parTrans" cxnId="{376FCA8E-DE77-47CA-AE87-97C0EBB410F2}">
      <dgm:prSet/>
      <dgm:spPr/>
      <dgm:t>
        <a:bodyPr/>
        <a:lstStyle/>
        <a:p>
          <a:endParaRPr lang="en-US"/>
        </a:p>
      </dgm:t>
    </dgm:pt>
    <dgm:pt modelId="{4B01AD3F-B1C7-4486-9862-78051DDD7B6F}" type="sibTrans" cxnId="{376FCA8E-DE77-47CA-AE87-97C0EBB410F2}">
      <dgm:prSet/>
      <dgm:spPr/>
      <dgm:t>
        <a:bodyPr/>
        <a:lstStyle/>
        <a:p>
          <a:endParaRPr lang="en-US"/>
        </a:p>
      </dgm:t>
    </dgm:pt>
    <dgm:pt modelId="{1150D13B-0B1E-464B-975F-078E8721C372}">
      <dgm:prSet/>
      <dgm:spPr/>
      <dgm:t>
        <a:bodyPr/>
        <a:lstStyle/>
        <a:p>
          <a:pPr rtl="0"/>
          <a:r>
            <a:rPr lang="en-US" smtClean="0"/>
            <a:t>Run the txkISGConfigurator.xml utility with “ebsSetup” argument. The script will stop and restart the servers</a:t>
          </a:r>
          <a:endParaRPr lang="en-US"/>
        </a:p>
      </dgm:t>
    </dgm:pt>
    <dgm:pt modelId="{338F46ED-B363-48DB-A08A-286CCD5C3E6E}" type="parTrans" cxnId="{B009FFA4-FFB0-41CD-8314-72153BB39415}">
      <dgm:prSet/>
      <dgm:spPr/>
      <dgm:t>
        <a:bodyPr/>
        <a:lstStyle/>
        <a:p>
          <a:endParaRPr lang="en-US"/>
        </a:p>
      </dgm:t>
    </dgm:pt>
    <dgm:pt modelId="{62C27BF6-90D4-4B1D-88CE-DCA29569FE90}" type="sibTrans" cxnId="{B009FFA4-FFB0-41CD-8314-72153BB39415}">
      <dgm:prSet/>
      <dgm:spPr/>
      <dgm:t>
        <a:bodyPr/>
        <a:lstStyle/>
        <a:p>
          <a:endParaRPr lang="en-US"/>
        </a:p>
      </dgm:t>
    </dgm:pt>
    <dgm:pt modelId="{DB231159-5387-4AA4-B56D-01C0A573ABC9}" type="pres">
      <dgm:prSet presAssocID="{7B24AF69-049D-4D08-825A-E4974723DAD7}" presName="rootnode" presStyleCnt="0">
        <dgm:presLayoutVars>
          <dgm:chMax/>
          <dgm:chPref/>
          <dgm:dir/>
          <dgm:animLvl val="lvl"/>
        </dgm:presLayoutVars>
      </dgm:prSet>
      <dgm:spPr/>
      <dgm:t>
        <a:bodyPr/>
        <a:lstStyle/>
        <a:p>
          <a:endParaRPr lang="en-US"/>
        </a:p>
      </dgm:t>
    </dgm:pt>
    <dgm:pt modelId="{E9868956-4FBB-4435-B363-BC339E5E0ED4}" type="pres">
      <dgm:prSet presAssocID="{9146EFFF-9042-4A58-8FD3-BD56A69A9A74}" presName="composite" presStyleCnt="0"/>
      <dgm:spPr/>
    </dgm:pt>
    <dgm:pt modelId="{58D2D3DF-70A7-4BCC-9B4E-3562EB3EFC0F}" type="pres">
      <dgm:prSet presAssocID="{9146EFFF-9042-4A58-8FD3-BD56A69A9A74}" presName="bentUpArrow1" presStyleLbl="alignImgPlace1" presStyleIdx="0" presStyleCnt="3"/>
      <dgm:spPr/>
    </dgm:pt>
    <dgm:pt modelId="{FD46EEDE-A378-422F-8E72-F54A71933780}" type="pres">
      <dgm:prSet presAssocID="{9146EFFF-9042-4A58-8FD3-BD56A69A9A74}" presName="ParentText" presStyleLbl="node1" presStyleIdx="0" presStyleCnt="4" custScaleX="159778">
        <dgm:presLayoutVars>
          <dgm:chMax val="1"/>
          <dgm:chPref val="1"/>
          <dgm:bulletEnabled val="1"/>
        </dgm:presLayoutVars>
      </dgm:prSet>
      <dgm:spPr/>
      <dgm:t>
        <a:bodyPr/>
        <a:lstStyle/>
        <a:p>
          <a:endParaRPr lang="en-US"/>
        </a:p>
      </dgm:t>
    </dgm:pt>
    <dgm:pt modelId="{71AED0F8-10B6-44BE-984A-BC5BEEDB4F2E}" type="pres">
      <dgm:prSet presAssocID="{9146EFFF-9042-4A58-8FD3-BD56A69A9A74}" presName="ChildText" presStyleLbl="revTx" presStyleIdx="0" presStyleCnt="3">
        <dgm:presLayoutVars>
          <dgm:chMax val="0"/>
          <dgm:chPref val="0"/>
          <dgm:bulletEnabled val="1"/>
        </dgm:presLayoutVars>
      </dgm:prSet>
      <dgm:spPr/>
    </dgm:pt>
    <dgm:pt modelId="{9115EA19-2A39-4C86-AEA1-47D3D065F6E5}" type="pres">
      <dgm:prSet presAssocID="{0B2A320A-E09F-4E46-A146-9238D276AC36}" presName="sibTrans" presStyleCnt="0"/>
      <dgm:spPr/>
    </dgm:pt>
    <dgm:pt modelId="{66FAF0A0-17BE-430B-A823-2D944BDBAC61}" type="pres">
      <dgm:prSet presAssocID="{D3D8B43F-BB99-4D5E-8B87-BF4B9CEB1F7D}" presName="composite" presStyleCnt="0"/>
      <dgm:spPr/>
    </dgm:pt>
    <dgm:pt modelId="{DC4EC3F8-BC79-40F6-8D44-4A59206B4BAE}" type="pres">
      <dgm:prSet presAssocID="{D3D8B43F-BB99-4D5E-8B87-BF4B9CEB1F7D}" presName="bentUpArrow1" presStyleLbl="alignImgPlace1" presStyleIdx="1" presStyleCnt="3"/>
      <dgm:spPr/>
    </dgm:pt>
    <dgm:pt modelId="{A005E198-DB93-4711-86A1-40CF0BDC0D37}" type="pres">
      <dgm:prSet presAssocID="{D3D8B43F-BB99-4D5E-8B87-BF4B9CEB1F7D}" presName="ParentText" presStyleLbl="node1" presStyleIdx="1" presStyleCnt="4" custScaleX="159778">
        <dgm:presLayoutVars>
          <dgm:chMax val="1"/>
          <dgm:chPref val="1"/>
          <dgm:bulletEnabled val="1"/>
        </dgm:presLayoutVars>
      </dgm:prSet>
      <dgm:spPr/>
      <dgm:t>
        <a:bodyPr/>
        <a:lstStyle/>
        <a:p>
          <a:endParaRPr lang="en-US"/>
        </a:p>
      </dgm:t>
    </dgm:pt>
    <dgm:pt modelId="{90874AB4-74C8-4EFA-B11E-34DCCFF614B9}" type="pres">
      <dgm:prSet presAssocID="{D3D8B43F-BB99-4D5E-8B87-BF4B9CEB1F7D}" presName="ChildText" presStyleLbl="revTx" presStyleIdx="1" presStyleCnt="3">
        <dgm:presLayoutVars>
          <dgm:chMax val="0"/>
          <dgm:chPref val="0"/>
          <dgm:bulletEnabled val="1"/>
        </dgm:presLayoutVars>
      </dgm:prSet>
      <dgm:spPr/>
    </dgm:pt>
    <dgm:pt modelId="{F15BB938-FF94-4601-BFA0-C8AF34E146DB}" type="pres">
      <dgm:prSet presAssocID="{F924BFF1-36DC-4E98-9789-8C2076E5977A}" presName="sibTrans" presStyleCnt="0"/>
      <dgm:spPr/>
    </dgm:pt>
    <dgm:pt modelId="{C2636E55-DDF0-4C3C-99DD-EC6B3DEBD90F}" type="pres">
      <dgm:prSet presAssocID="{6E24EE5A-35BE-48A9-A41B-E6621C2F4E8B}" presName="composite" presStyleCnt="0"/>
      <dgm:spPr/>
    </dgm:pt>
    <dgm:pt modelId="{381543B3-E192-4397-A781-9B33AB8614D2}" type="pres">
      <dgm:prSet presAssocID="{6E24EE5A-35BE-48A9-A41B-E6621C2F4E8B}" presName="bentUpArrow1" presStyleLbl="alignImgPlace1" presStyleIdx="2" presStyleCnt="3"/>
      <dgm:spPr/>
    </dgm:pt>
    <dgm:pt modelId="{59E59E1C-C6D2-451E-88A7-271A7A5CA715}" type="pres">
      <dgm:prSet presAssocID="{6E24EE5A-35BE-48A9-A41B-E6621C2F4E8B}" presName="ParentText" presStyleLbl="node1" presStyleIdx="2" presStyleCnt="4" custScaleX="159778">
        <dgm:presLayoutVars>
          <dgm:chMax val="1"/>
          <dgm:chPref val="1"/>
          <dgm:bulletEnabled val="1"/>
        </dgm:presLayoutVars>
      </dgm:prSet>
      <dgm:spPr/>
      <dgm:t>
        <a:bodyPr/>
        <a:lstStyle/>
        <a:p>
          <a:endParaRPr lang="en-US"/>
        </a:p>
      </dgm:t>
    </dgm:pt>
    <dgm:pt modelId="{A3756874-F502-44BF-B4B5-93FB7E3A271A}" type="pres">
      <dgm:prSet presAssocID="{6E24EE5A-35BE-48A9-A41B-E6621C2F4E8B}" presName="ChildText" presStyleLbl="revTx" presStyleIdx="2" presStyleCnt="3">
        <dgm:presLayoutVars>
          <dgm:chMax val="0"/>
          <dgm:chPref val="0"/>
          <dgm:bulletEnabled val="1"/>
        </dgm:presLayoutVars>
      </dgm:prSet>
      <dgm:spPr/>
    </dgm:pt>
    <dgm:pt modelId="{FC87659D-FDB7-401A-A9FC-07939BA18321}" type="pres">
      <dgm:prSet presAssocID="{4B01AD3F-B1C7-4486-9862-78051DDD7B6F}" presName="sibTrans" presStyleCnt="0"/>
      <dgm:spPr/>
    </dgm:pt>
    <dgm:pt modelId="{2BD7CFA7-94CE-4C48-9CEC-4D6E55132DF5}" type="pres">
      <dgm:prSet presAssocID="{1150D13B-0B1E-464B-975F-078E8721C372}" presName="composite" presStyleCnt="0"/>
      <dgm:spPr/>
    </dgm:pt>
    <dgm:pt modelId="{27D328F4-913C-4832-A399-2CCB723290A1}" type="pres">
      <dgm:prSet presAssocID="{1150D13B-0B1E-464B-975F-078E8721C372}" presName="ParentText" presStyleLbl="node1" presStyleIdx="3" presStyleCnt="4" custScaleX="159778">
        <dgm:presLayoutVars>
          <dgm:chMax val="1"/>
          <dgm:chPref val="1"/>
          <dgm:bulletEnabled val="1"/>
        </dgm:presLayoutVars>
      </dgm:prSet>
      <dgm:spPr/>
      <dgm:t>
        <a:bodyPr/>
        <a:lstStyle/>
        <a:p>
          <a:endParaRPr lang="en-US"/>
        </a:p>
      </dgm:t>
    </dgm:pt>
  </dgm:ptLst>
  <dgm:cxnLst>
    <dgm:cxn modelId="{376FCA8E-DE77-47CA-AE87-97C0EBB410F2}" srcId="{7B24AF69-049D-4D08-825A-E4974723DAD7}" destId="{6E24EE5A-35BE-48A9-A41B-E6621C2F4E8B}" srcOrd="2" destOrd="0" parTransId="{143DECA9-9B77-473A-85C5-F7831DB07665}" sibTransId="{4B01AD3F-B1C7-4486-9862-78051DDD7B6F}"/>
    <dgm:cxn modelId="{B009FFA4-FFB0-41CD-8314-72153BB39415}" srcId="{7B24AF69-049D-4D08-825A-E4974723DAD7}" destId="{1150D13B-0B1E-464B-975F-078E8721C372}" srcOrd="3" destOrd="0" parTransId="{338F46ED-B363-48DB-A08A-286CCD5C3E6E}" sibTransId="{62C27BF6-90D4-4B1D-88CE-DCA29569FE90}"/>
    <dgm:cxn modelId="{FC1F0B44-B755-46D5-A809-2EA2CA48F522}" type="presOf" srcId="{6E24EE5A-35BE-48A9-A41B-E6621C2F4E8B}" destId="{59E59E1C-C6D2-451E-88A7-271A7A5CA715}" srcOrd="0" destOrd="0" presId="urn:microsoft.com/office/officeart/2005/8/layout/StepDownProcess"/>
    <dgm:cxn modelId="{06391506-C664-4123-86FB-94D197B8BBF4}" type="presOf" srcId="{9146EFFF-9042-4A58-8FD3-BD56A69A9A74}" destId="{FD46EEDE-A378-422F-8E72-F54A71933780}" srcOrd="0" destOrd="0" presId="urn:microsoft.com/office/officeart/2005/8/layout/StepDownProcess"/>
    <dgm:cxn modelId="{8535948E-A36E-404D-BFC6-A0F79A84122A}" srcId="{7B24AF69-049D-4D08-825A-E4974723DAD7}" destId="{D3D8B43F-BB99-4D5E-8B87-BF4B9CEB1F7D}" srcOrd="1" destOrd="0" parTransId="{C38FC463-4849-4A2F-AD61-B8D6BD335F6A}" sibTransId="{F924BFF1-36DC-4E98-9789-8C2076E5977A}"/>
    <dgm:cxn modelId="{7071A720-841B-44B6-9ECA-05C09DBBA5EC}" srcId="{7B24AF69-049D-4D08-825A-E4974723DAD7}" destId="{9146EFFF-9042-4A58-8FD3-BD56A69A9A74}" srcOrd="0" destOrd="0" parTransId="{E1EFE992-1D43-4734-80CA-9905F5281424}" sibTransId="{0B2A320A-E09F-4E46-A146-9238D276AC36}"/>
    <dgm:cxn modelId="{0D937C35-EDAE-49D0-92CF-AFA4B3B6F468}" type="presOf" srcId="{D3D8B43F-BB99-4D5E-8B87-BF4B9CEB1F7D}" destId="{A005E198-DB93-4711-86A1-40CF0BDC0D37}" srcOrd="0" destOrd="0" presId="urn:microsoft.com/office/officeart/2005/8/layout/StepDownProcess"/>
    <dgm:cxn modelId="{79046DAF-BF60-4093-B747-28CA337FAE85}" type="presOf" srcId="{1150D13B-0B1E-464B-975F-078E8721C372}" destId="{27D328F4-913C-4832-A399-2CCB723290A1}" srcOrd="0" destOrd="0" presId="urn:microsoft.com/office/officeart/2005/8/layout/StepDownProcess"/>
    <dgm:cxn modelId="{5B819A00-AE57-45ED-9D71-A3E387C8EFA5}" type="presOf" srcId="{7B24AF69-049D-4D08-825A-E4974723DAD7}" destId="{DB231159-5387-4AA4-B56D-01C0A573ABC9}" srcOrd="0" destOrd="0" presId="urn:microsoft.com/office/officeart/2005/8/layout/StepDownProcess"/>
    <dgm:cxn modelId="{232003B1-74EE-49E2-92E5-FBCD4F183105}" type="presParOf" srcId="{DB231159-5387-4AA4-B56D-01C0A573ABC9}" destId="{E9868956-4FBB-4435-B363-BC339E5E0ED4}" srcOrd="0" destOrd="0" presId="urn:microsoft.com/office/officeart/2005/8/layout/StepDownProcess"/>
    <dgm:cxn modelId="{4670AC45-F7F6-489E-96FA-A580D3F62210}" type="presParOf" srcId="{E9868956-4FBB-4435-B363-BC339E5E0ED4}" destId="{58D2D3DF-70A7-4BCC-9B4E-3562EB3EFC0F}" srcOrd="0" destOrd="0" presId="urn:microsoft.com/office/officeart/2005/8/layout/StepDownProcess"/>
    <dgm:cxn modelId="{DB0A5C7E-A219-4C85-B667-D75BEBD98522}" type="presParOf" srcId="{E9868956-4FBB-4435-B363-BC339E5E0ED4}" destId="{FD46EEDE-A378-422F-8E72-F54A71933780}" srcOrd="1" destOrd="0" presId="urn:microsoft.com/office/officeart/2005/8/layout/StepDownProcess"/>
    <dgm:cxn modelId="{A4161902-27DD-4C41-8DB2-48A62F96D408}" type="presParOf" srcId="{E9868956-4FBB-4435-B363-BC339E5E0ED4}" destId="{71AED0F8-10B6-44BE-984A-BC5BEEDB4F2E}" srcOrd="2" destOrd="0" presId="urn:microsoft.com/office/officeart/2005/8/layout/StepDownProcess"/>
    <dgm:cxn modelId="{0F9D5E70-299D-4147-ADA7-2FAD605966DC}" type="presParOf" srcId="{DB231159-5387-4AA4-B56D-01C0A573ABC9}" destId="{9115EA19-2A39-4C86-AEA1-47D3D065F6E5}" srcOrd="1" destOrd="0" presId="urn:microsoft.com/office/officeart/2005/8/layout/StepDownProcess"/>
    <dgm:cxn modelId="{5FC79702-25C7-4F6C-8492-638A493BF806}" type="presParOf" srcId="{DB231159-5387-4AA4-B56D-01C0A573ABC9}" destId="{66FAF0A0-17BE-430B-A823-2D944BDBAC61}" srcOrd="2" destOrd="0" presId="urn:microsoft.com/office/officeart/2005/8/layout/StepDownProcess"/>
    <dgm:cxn modelId="{AE359472-7E82-4F96-BBC2-F34C8FA445D7}" type="presParOf" srcId="{66FAF0A0-17BE-430B-A823-2D944BDBAC61}" destId="{DC4EC3F8-BC79-40F6-8D44-4A59206B4BAE}" srcOrd="0" destOrd="0" presId="urn:microsoft.com/office/officeart/2005/8/layout/StepDownProcess"/>
    <dgm:cxn modelId="{D4720279-67BA-491F-8B67-FD8E178A4AF0}" type="presParOf" srcId="{66FAF0A0-17BE-430B-A823-2D944BDBAC61}" destId="{A005E198-DB93-4711-86A1-40CF0BDC0D37}" srcOrd="1" destOrd="0" presId="urn:microsoft.com/office/officeart/2005/8/layout/StepDownProcess"/>
    <dgm:cxn modelId="{4F89C3E4-258C-4C74-8A2A-B2BD63D66E3A}" type="presParOf" srcId="{66FAF0A0-17BE-430B-A823-2D944BDBAC61}" destId="{90874AB4-74C8-4EFA-B11E-34DCCFF614B9}" srcOrd="2" destOrd="0" presId="urn:microsoft.com/office/officeart/2005/8/layout/StepDownProcess"/>
    <dgm:cxn modelId="{4D37FBB3-5718-4130-8C05-1020E2C63178}" type="presParOf" srcId="{DB231159-5387-4AA4-B56D-01C0A573ABC9}" destId="{F15BB938-FF94-4601-BFA0-C8AF34E146DB}" srcOrd="3" destOrd="0" presId="urn:microsoft.com/office/officeart/2005/8/layout/StepDownProcess"/>
    <dgm:cxn modelId="{68F4759B-F396-4C81-BFAB-62B463B34774}" type="presParOf" srcId="{DB231159-5387-4AA4-B56D-01C0A573ABC9}" destId="{C2636E55-DDF0-4C3C-99DD-EC6B3DEBD90F}" srcOrd="4" destOrd="0" presId="urn:microsoft.com/office/officeart/2005/8/layout/StepDownProcess"/>
    <dgm:cxn modelId="{7D74AB35-F612-4203-8E3B-851B0E07FC7B}" type="presParOf" srcId="{C2636E55-DDF0-4C3C-99DD-EC6B3DEBD90F}" destId="{381543B3-E192-4397-A781-9B33AB8614D2}" srcOrd="0" destOrd="0" presId="urn:microsoft.com/office/officeart/2005/8/layout/StepDownProcess"/>
    <dgm:cxn modelId="{AD004C57-1D0F-4289-B446-A9749CB15251}" type="presParOf" srcId="{C2636E55-DDF0-4C3C-99DD-EC6B3DEBD90F}" destId="{59E59E1C-C6D2-451E-88A7-271A7A5CA715}" srcOrd="1" destOrd="0" presId="urn:microsoft.com/office/officeart/2005/8/layout/StepDownProcess"/>
    <dgm:cxn modelId="{3CDDC0FF-B81F-4476-9FC2-FB4CBDBFDF44}" type="presParOf" srcId="{C2636E55-DDF0-4C3C-99DD-EC6B3DEBD90F}" destId="{A3756874-F502-44BF-B4B5-93FB7E3A271A}" srcOrd="2" destOrd="0" presId="urn:microsoft.com/office/officeart/2005/8/layout/StepDownProcess"/>
    <dgm:cxn modelId="{DBD83C1A-4413-4088-849B-06B43D8EA4EC}" type="presParOf" srcId="{DB231159-5387-4AA4-B56D-01C0A573ABC9}" destId="{FC87659D-FDB7-401A-A9FC-07939BA18321}" srcOrd="5" destOrd="0" presId="urn:microsoft.com/office/officeart/2005/8/layout/StepDownProcess"/>
    <dgm:cxn modelId="{E2D993AD-45E0-45CE-AB0B-8257852A88DF}" type="presParOf" srcId="{DB231159-5387-4AA4-B56D-01C0A573ABC9}" destId="{2BD7CFA7-94CE-4C48-9CEC-4D6E55132DF5}" srcOrd="6" destOrd="0" presId="urn:microsoft.com/office/officeart/2005/8/layout/StepDownProcess"/>
    <dgm:cxn modelId="{C33171A3-C6CD-4D3E-80DB-5C1CC03959E9}" type="presParOf" srcId="{2BD7CFA7-94CE-4C48-9CEC-4D6E55132DF5}" destId="{27D328F4-913C-4832-A399-2CCB723290A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68E26-375D-4DDE-8731-EB3432B89490}">
      <dsp:nvSpPr>
        <dsp:cNvPr id="0" name=""/>
        <dsp:cNvSpPr/>
      </dsp:nvSpPr>
      <dsp:spPr>
        <a:xfrm rot="10800000">
          <a:off x="1288726" y="3628"/>
          <a:ext cx="4546955" cy="5737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013" tIns="87630" rIns="163576" bIns="87630" numCol="1" spcCol="1270" anchor="ctr" anchorCtr="0">
          <a:noAutofit/>
        </a:bodyPr>
        <a:lstStyle/>
        <a:p>
          <a:pPr lvl="0" algn="ctr" defTabSz="1022350" rtl="0">
            <a:lnSpc>
              <a:spcPct val="90000"/>
            </a:lnSpc>
            <a:spcBef>
              <a:spcPct val="0"/>
            </a:spcBef>
            <a:spcAft>
              <a:spcPct val="35000"/>
            </a:spcAft>
          </a:pPr>
          <a:r>
            <a:rPr lang="en-US" sz="2300" kern="1200" smtClean="0"/>
            <a:t>What is REST</a:t>
          </a:r>
          <a:endParaRPr lang="en-US" sz="2300" kern="1200"/>
        </a:p>
      </dsp:txBody>
      <dsp:txXfrm rot="10800000">
        <a:off x="1432166" y="3628"/>
        <a:ext cx="4403515" cy="573761"/>
      </dsp:txXfrm>
    </dsp:sp>
    <dsp:sp modelId="{07423381-B2F9-43ED-A692-383B64483CCC}">
      <dsp:nvSpPr>
        <dsp:cNvPr id="0" name=""/>
        <dsp:cNvSpPr/>
      </dsp:nvSpPr>
      <dsp:spPr>
        <a:xfrm>
          <a:off x="1001845" y="3628"/>
          <a:ext cx="573761" cy="5737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5224D3-DF87-4472-B94B-4B7E9F6ED083}">
      <dsp:nvSpPr>
        <dsp:cNvPr id="0" name=""/>
        <dsp:cNvSpPr/>
      </dsp:nvSpPr>
      <dsp:spPr>
        <a:xfrm rot="10800000">
          <a:off x="1288726" y="748662"/>
          <a:ext cx="4546955" cy="5737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013"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How to develop EBS Mobile Apps</a:t>
          </a:r>
          <a:endParaRPr lang="en-US" sz="2300" kern="1200" dirty="0"/>
        </a:p>
      </dsp:txBody>
      <dsp:txXfrm rot="10800000">
        <a:off x="1432166" y="748662"/>
        <a:ext cx="4403515" cy="573761"/>
      </dsp:txXfrm>
    </dsp:sp>
    <dsp:sp modelId="{8AD0D1DE-BE83-42C8-83B3-386737F6A615}">
      <dsp:nvSpPr>
        <dsp:cNvPr id="0" name=""/>
        <dsp:cNvSpPr/>
      </dsp:nvSpPr>
      <dsp:spPr>
        <a:xfrm>
          <a:off x="1001845" y="748662"/>
          <a:ext cx="573761" cy="5737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05D53-B227-43C4-94C9-27346CCF28C4}">
      <dsp:nvSpPr>
        <dsp:cNvPr id="0" name=""/>
        <dsp:cNvSpPr/>
      </dsp:nvSpPr>
      <dsp:spPr>
        <a:xfrm rot="10800000">
          <a:off x="1288726" y="1493695"/>
          <a:ext cx="4546955" cy="5737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013"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Deploy REST Services </a:t>
          </a:r>
          <a:endParaRPr lang="en-US" sz="2300" kern="1200" dirty="0"/>
        </a:p>
      </dsp:txBody>
      <dsp:txXfrm rot="10800000">
        <a:off x="1432166" y="1493695"/>
        <a:ext cx="4403515" cy="573761"/>
      </dsp:txXfrm>
    </dsp:sp>
    <dsp:sp modelId="{772253E9-B7A1-4F6C-845D-7900244634D9}">
      <dsp:nvSpPr>
        <dsp:cNvPr id="0" name=""/>
        <dsp:cNvSpPr/>
      </dsp:nvSpPr>
      <dsp:spPr>
        <a:xfrm>
          <a:off x="1001845" y="1493695"/>
          <a:ext cx="573761" cy="5737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EBD483-3265-493A-8609-3D7A7BEE5082}">
      <dsp:nvSpPr>
        <dsp:cNvPr id="0" name=""/>
        <dsp:cNvSpPr/>
      </dsp:nvSpPr>
      <dsp:spPr>
        <a:xfrm rot="10800000">
          <a:off x="1288726" y="2238729"/>
          <a:ext cx="4546955" cy="5737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013" tIns="87630" rIns="163576" bIns="87630" numCol="1" spcCol="1270" anchor="ctr" anchorCtr="0">
          <a:noAutofit/>
        </a:bodyPr>
        <a:lstStyle/>
        <a:p>
          <a:pPr lvl="0" algn="ctr" defTabSz="1022350" rtl="0">
            <a:lnSpc>
              <a:spcPct val="90000"/>
            </a:lnSpc>
            <a:spcBef>
              <a:spcPct val="0"/>
            </a:spcBef>
            <a:spcAft>
              <a:spcPct val="35000"/>
            </a:spcAft>
          </a:pPr>
          <a:r>
            <a:rPr lang="en-US" sz="2300" kern="1200" smtClean="0"/>
            <a:t>Demo</a:t>
          </a:r>
          <a:endParaRPr lang="en-US" sz="2300" kern="1200"/>
        </a:p>
      </dsp:txBody>
      <dsp:txXfrm rot="10800000">
        <a:off x="1432166" y="2238729"/>
        <a:ext cx="4403515" cy="573761"/>
      </dsp:txXfrm>
    </dsp:sp>
    <dsp:sp modelId="{E2FCEDF4-DA76-4FB5-A30C-B88F0245867C}">
      <dsp:nvSpPr>
        <dsp:cNvPr id="0" name=""/>
        <dsp:cNvSpPr/>
      </dsp:nvSpPr>
      <dsp:spPr>
        <a:xfrm>
          <a:off x="1001845" y="2238729"/>
          <a:ext cx="573761" cy="5737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25C99-4735-46A4-913A-B67305B13865}">
      <dsp:nvSpPr>
        <dsp:cNvPr id="0" name=""/>
        <dsp:cNvSpPr/>
      </dsp:nvSpPr>
      <dsp:spPr>
        <a:xfrm rot="10800000">
          <a:off x="1288726" y="2983762"/>
          <a:ext cx="4546955" cy="5737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013" tIns="87630" rIns="163576" bIns="87630" numCol="1" spcCol="1270" anchor="ctr" anchorCtr="0">
          <a:noAutofit/>
        </a:bodyPr>
        <a:lstStyle/>
        <a:p>
          <a:pPr lvl="0" algn="ctr" defTabSz="1022350" rtl="0">
            <a:lnSpc>
              <a:spcPct val="90000"/>
            </a:lnSpc>
            <a:spcBef>
              <a:spcPct val="0"/>
            </a:spcBef>
            <a:spcAft>
              <a:spcPct val="35000"/>
            </a:spcAft>
          </a:pPr>
          <a:r>
            <a:rPr lang="en-US" sz="2300" kern="1200" dirty="0" smtClean="0"/>
            <a:t>Create Mobile Application </a:t>
          </a:r>
          <a:endParaRPr lang="en-US" sz="2300" kern="1200" dirty="0"/>
        </a:p>
      </dsp:txBody>
      <dsp:txXfrm rot="10800000">
        <a:off x="1432166" y="2983762"/>
        <a:ext cx="4403515" cy="573761"/>
      </dsp:txXfrm>
    </dsp:sp>
    <dsp:sp modelId="{54BB563A-BB90-4ED6-B1B3-3910696A3EFC}">
      <dsp:nvSpPr>
        <dsp:cNvPr id="0" name=""/>
        <dsp:cNvSpPr/>
      </dsp:nvSpPr>
      <dsp:spPr>
        <a:xfrm>
          <a:off x="1001845" y="2983762"/>
          <a:ext cx="573761" cy="5737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A3F3A-C9DA-4CEB-8359-1356C132764E}">
      <dsp:nvSpPr>
        <dsp:cNvPr id="0" name=""/>
        <dsp:cNvSpPr/>
      </dsp:nvSpPr>
      <dsp:spPr>
        <a:xfrm rot="10800000">
          <a:off x="1288726" y="3728795"/>
          <a:ext cx="4546955" cy="5737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013" tIns="87630" rIns="163576" bIns="87630" numCol="1" spcCol="1270" anchor="ctr" anchorCtr="0">
          <a:noAutofit/>
        </a:bodyPr>
        <a:lstStyle/>
        <a:p>
          <a:pPr lvl="0" algn="ctr" defTabSz="1022350" rtl="0">
            <a:lnSpc>
              <a:spcPct val="90000"/>
            </a:lnSpc>
            <a:spcBef>
              <a:spcPct val="0"/>
            </a:spcBef>
            <a:spcAft>
              <a:spcPct val="35000"/>
            </a:spcAft>
          </a:pPr>
          <a:r>
            <a:rPr lang="en-US" sz="2300" kern="1200" smtClean="0"/>
            <a:t>Demo</a:t>
          </a:r>
          <a:endParaRPr lang="en-US" sz="2300" kern="1200"/>
        </a:p>
      </dsp:txBody>
      <dsp:txXfrm rot="10800000">
        <a:off x="1432166" y="3728795"/>
        <a:ext cx="4403515" cy="573761"/>
      </dsp:txXfrm>
    </dsp:sp>
    <dsp:sp modelId="{77F36032-4260-4149-8D97-305A68BC7A0C}">
      <dsp:nvSpPr>
        <dsp:cNvPr id="0" name=""/>
        <dsp:cNvSpPr/>
      </dsp:nvSpPr>
      <dsp:spPr>
        <a:xfrm>
          <a:off x="1001845" y="3728795"/>
          <a:ext cx="573761" cy="57376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FDE80-D435-470F-92D6-EFCDAD72AF13}">
      <dsp:nvSpPr>
        <dsp:cNvPr id="0" name=""/>
        <dsp:cNvSpPr/>
      </dsp:nvSpPr>
      <dsp:spPr>
        <a:xfrm>
          <a:off x="1063525" y="0"/>
          <a:ext cx="8549465" cy="534341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0728B-FC63-47EB-B7DF-E8B8CF929CF9}">
      <dsp:nvSpPr>
        <dsp:cNvPr id="0" name=""/>
        <dsp:cNvSpPr/>
      </dsp:nvSpPr>
      <dsp:spPr>
        <a:xfrm>
          <a:off x="1905647" y="3973364"/>
          <a:ext cx="196637" cy="1966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B8B78-F087-453A-B0B6-83F9817525F6}">
      <dsp:nvSpPr>
        <dsp:cNvPr id="0" name=""/>
        <dsp:cNvSpPr/>
      </dsp:nvSpPr>
      <dsp:spPr>
        <a:xfrm>
          <a:off x="2003966" y="4071682"/>
          <a:ext cx="1119979" cy="1271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94" tIns="0" rIns="0" bIns="0" numCol="1" spcCol="1270" anchor="t" anchorCtr="0">
          <a:noAutofit/>
        </a:bodyPr>
        <a:lstStyle/>
        <a:p>
          <a:pPr lvl="0" algn="l" defTabSz="800100" rtl="0">
            <a:lnSpc>
              <a:spcPct val="90000"/>
            </a:lnSpc>
            <a:spcBef>
              <a:spcPct val="0"/>
            </a:spcBef>
            <a:spcAft>
              <a:spcPct val="35000"/>
            </a:spcAft>
          </a:pPr>
          <a:r>
            <a:rPr lang="en-US" sz="1800" kern="1200" smtClean="0"/>
            <a:t>manage REST service lifecycle activities </a:t>
          </a:r>
          <a:endParaRPr lang="en-US" sz="1800" kern="1200"/>
        </a:p>
      </dsp:txBody>
      <dsp:txXfrm>
        <a:off x="2003966" y="4071682"/>
        <a:ext cx="1119979" cy="1271733"/>
      </dsp:txXfrm>
    </dsp:sp>
    <dsp:sp modelId="{50F1E7EF-B560-4C70-B1E3-455FF7C7F416}">
      <dsp:nvSpPr>
        <dsp:cNvPr id="0" name=""/>
        <dsp:cNvSpPr/>
      </dsp:nvSpPr>
      <dsp:spPr>
        <a:xfrm>
          <a:off x="2970056" y="2950634"/>
          <a:ext cx="307780" cy="3077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05056-489D-4491-9EA6-ACA9FFF238DF}">
      <dsp:nvSpPr>
        <dsp:cNvPr id="0" name=""/>
        <dsp:cNvSpPr/>
      </dsp:nvSpPr>
      <dsp:spPr>
        <a:xfrm>
          <a:off x="3123946" y="3104524"/>
          <a:ext cx="1419211" cy="2238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087" tIns="0" rIns="0" bIns="0" numCol="1" spcCol="1270" anchor="t" anchorCtr="0">
          <a:noAutofit/>
        </a:bodyPr>
        <a:lstStyle/>
        <a:p>
          <a:pPr lvl="0" algn="l" defTabSz="800100" rtl="0">
            <a:lnSpc>
              <a:spcPct val="90000"/>
            </a:lnSpc>
            <a:spcBef>
              <a:spcPct val="0"/>
            </a:spcBef>
            <a:spcAft>
              <a:spcPct val="35000"/>
            </a:spcAft>
          </a:pPr>
          <a:r>
            <a:rPr lang="en-US" sz="1800" kern="1200" smtClean="0"/>
            <a:t>search and deploy desired APIs as REST services </a:t>
          </a:r>
          <a:endParaRPr lang="en-US" sz="1800" kern="1200"/>
        </a:p>
      </dsp:txBody>
      <dsp:txXfrm>
        <a:off x="3123946" y="3104524"/>
        <a:ext cx="1419211" cy="2238891"/>
      </dsp:txXfrm>
    </dsp:sp>
    <dsp:sp modelId="{4A6278EF-420C-491F-B0DE-6B17D9BCAFAE}">
      <dsp:nvSpPr>
        <dsp:cNvPr id="0" name=""/>
        <dsp:cNvSpPr/>
      </dsp:nvSpPr>
      <dsp:spPr>
        <a:xfrm>
          <a:off x="4337970" y="2135229"/>
          <a:ext cx="410374" cy="4103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5ACAB-623A-4750-BFE0-030B2954A43F}">
      <dsp:nvSpPr>
        <dsp:cNvPr id="0" name=""/>
        <dsp:cNvSpPr/>
      </dsp:nvSpPr>
      <dsp:spPr>
        <a:xfrm>
          <a:off x="4543157" y="2340416"/>
          <a:ext cx="1650046" cy="300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449" tIns="0" rIns="0" bIns="0" numCol="1" spcCol="1270" anchor="t" anchorCtr="0">
          <a:noAutofit/>
        </a:bodyPr>
        <a:lstStyle/>
        <a:p>
          <a:pPr lvl="0" algn="l" defTabSz="800100" rtl="0">
            <a:lnSpc>
              <a:spcPct val="90000"/>
            </a:lnSpc>
            <a:spcBef>
              <a:spcPct val="0"/>
            </a:spcBef>
            <a:spcAft>
              <a:spcPct val="35000"/>
            </a:spcAft>
          </a:pPr>
          <a:r>
            <a:rPr lang="en-US" sz="1800" kern="1200" smtClean="0"/>
            <a:t>view deployed services through WADL descriptions</a:t>
          </a:r>
          <a:endParaRPr lang="en-US" sz="1800" kern="1200"/>
        </a:p>
      </dsp:txBody>
      <dsp:txXfrm>
        <a:off x="4543157" y="2340416"/>
        <a:ext cx="1650046" cy="3002999"/>
      </dsp:txXfrm>
    </dsp:sp>
    <dsp:sp modelId="{6B857865-033A-473E-845D-DECA02485022}">
      <dsp:nvSpPr>
        <dsp:cNvPr id="0" name=""/>
        <dsp:cNvSpPr/>
      </dsp:nvSpPr>
      <dsp:spPr>
        <a:xfrm>
          <a:off x="5928171" y="1498293"/>
          <a:ext cx="530066" cy="5300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60C4B2-9A9D-47A8-B28F-EABA5318D021}">
      <dsp:nvSpPr>
        <dsp:cNvPr id="0" name=""/>
        <dsp:cNvSpPr/>
      </dsp:nvSpPr>
      <dsp:spPr>
        <a:xfrm>
          <a:off x="6193204" y="1763327"/>
          <a:ext cx="1709893" cy="3580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871" tIns="0" rIns="0" bIns="0" numCol="1" spcCol="1270" anchor="t" anchorCtr="0">
          <a:noAutofit/>
        </a:bodyPr>
        <a:lstStyle/>
        <a:p>
          <a:pPr lvl="0" algn="l" defTabSz="800100" rtl="0">
            <a:lnSpc>
              <a:spcPct val="90000"/>
            </a:lnSpc>
            <a:spcBef>
              <a:spcPct val="0"/>
            </a:spcBef>
            <a:spcAft>
              <a:spcPct val="35000"/>
            </a:spcAft>
          </a:pPr>
          <a:r>
            <a:rPr lang="en-US" sz="1800" kern="1200" smtClean="0"/>
            <a:t>grant user access privileges for the services</a:t>
          </a:r>
          <a:endParaRPr lang="en-US" sz="1800" kern="1200"/>
        </a:p>
      </dsp:txBody>
      <dsp:txXfrm>
        <a:off x="6193204" y="1763327"/>
        <a:ext cx="1709893" cy="3580088"/>
      </dsp:txXfrm>
    </dsp:sp>
    <dsp:sp modelId="{577D2FED-AAEE-4FA6-8BEA-A79A8ECAFECD}">
      <dsp:nvSpPr>
        <dsp:cNvPr id="0" name=""/>
        <dsp:cNvSpPr/>
      </dsp:nvSpPr>
      <dsp:spPr>
        <a:xfrm>
          <a:off x="7565393" y="1072957"/>
          <a:ext cx="675407" cy="6754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9BFBF-E90B-481C-87B9-261EF852B136}">
      <dsp:nvSpPr>
        <dsp:cNvPr id="0" name=""/>
        <dsp:cNvSpPr/>
      </dsp:nvSpPr>
      <dsp:spPr>
        <a:xfrm>
          <a:off x="7903097" y="1410661"/>
          <a:ext cx="1709893" cy="3932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885" tIns="0" rIns="0" bIns="0" numCol="1" spcCol="1270" anchor="t" anchorCtr="0">
          <a:noAutofit/>
        </a:bodyPr>
        <a:lstStyle/>
        <a:p>
          <a:pPr lvl="0" algn="l" defTabSz="800100" rtl="0">
            <a:lnSpc>
              <a:spcPct val="90000"/>
            </a:lnSpc>
            <a:spcBef>
              <a:spcPct val="0"/>
            </a:spcBef>
            <a:spcAft>
              <a:spcPct val="35000"/>
            </a:spcAft>
          </a:pPr>
          <a:r>
            <a:rPr lang="en-US" sz="1800" kern="1200" smtClean="0"/>
            <a:t>Testing and Validating the REST Services</a:t>
          </a:r>
          <a:endParaRPr lang="en-US" sz="1800" kern="1200"/>
        </a:p>
      </dsp:txBody>
      <dsp:txXfrm>
        <a:off x="7903097" y="1410661"/>
        <a:ext cx="1709893" cy="39327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EF94C-6217-472C-8B6F-48EA65256BFB}">
      <dsp:nvSpPr>
        <dsp:cNvPr id="0" name=""/>
        <dsp:cNvSpPr/>
      </dsp:nvSpPr>
      <dsp:spPr>
        <a:xfrm>
          <a:off x="1362" y="3233081"/>
          <a:ext cx="2657415" cy="106296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lvl="0" algn="ctr" defTabSz="577850" rtl="0">
            <a:lnSpc>
              <a:spcPct val="90000"/>
            </a:lnSpc>
            <a:spcBef>
              <a:spcPct val="0"/>
            </a:spcBef>
            <a:spcAft>
              <a:spcPct val="35000"/>
            </a:spcAft>
          </a:pPr>
          <a:r>
            <a:rPr lang="en-US" sz="1300" kern="1200" smtClean="0"/>
            <a:t>Oracle provides APIs in Integration Repository</a:t>
          </a:r>
          <a:endParaRPr lang="en-US" sz="1300" kern="1200"/>
        </a:p>
      </dsp:txBody>
      <dsp:txXfrm>
        <a:off x="1362" y="3233081"/>
        <a:ext cx="2391674" cy="1062966"/>
      </dsp:txXfrm>
    </dsp:sp>
    <dsp:sp modelId="{E64D5B8F-BD04-45D2-BF69-9986578EF186}">
      <dsp:nvSpPr>
        <dsp:cNvPr id="0" name=""/>
        <dsp:cNvSpPr/>
      </dsp:nvSpPr>
      <dsp:spPr>
        <a:xfrm>
          <a:off x="2127294" y="3233081"/>
          <a:ext cx="2657415" cy="10629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0">
            <a:lnSpc>
              <a:spcPct val="90000"/>
            </a:lnSpc>
            <a:spcBef>
              <a:spcPct val="0"/>
            </a:spcBef>
            <a:spcAft>
              <a:spcPct val="35000"/>
            </a:spcAft>
          </a:pPr>
          <a:r>
            <a:rPr lang="en-US" sz="1300" kern="1200" smtClean="0"/>
            <a:t>Search, view, and deploy API as REST service </a:t>
          </a:r>
          <a:endParaRPr lang="en-US" sz="1300" kern="1200"/>
        </a:p>
      </dsp:txBody>
      <dsp:txXfrm>
        <a:off x="2658777" y="3233081"/>
        <a:ext cx="1594449" cy="1062966"/>
      </dsp:txXfrm>
    </dsp:sp>
    <dsp:sp modelId="{A3D1DD2F-DE67-4B6C-A20F-CB338E56017F}">
      <dsp:nvSpPr>
        <dsp:cNvPr id="0" name=""/>
        <dsp:cNvSpPr/>
      </dsp:nvSpPr>
      <dsp:spPr>
        <a:xfrm>
          <a:off x="4253226" y="3233081"/>
          <a:ext cx="2657415" cy="10629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0">
            <a:lnSpc>
              <a:spcPct val="90000"/>
            </a:lnSpc>
            <a:spcBef>
              <a:spcPct val="0"/>
            </a:spcBef>
            <a:spcAft>
              <a:spcPct val="35000"/>
            </a:spcAft>
          </a:pPr>
          <a:r>
            <a:rPr lang="en-US" sz="1300" kern="1200" smtClean="0"/>
            <a:t>Mobile apps can be developed based on any mobile development framework.</a:t>
          </a:r>
          <a:endParaRPr lang="en-US" sz="1300" kern="1200"/>
        </a:p>
      </dsp:txBody>
      <dsp:txXfrm>
        <a:off x="4784709" y="3233081"/>
        <a:ext cx="1594449" cy="1062966"/>
      </dsp:txXfrm>
    </dsp:sp>
    <dsp:sp modelId="{DC8C6DC9-8291-49EB-A734-874A151C72EE}">
      <dsp:nvSpPr>
        <dsp:cNvPr id="0" name=""/>
        <dsp:cNvSpPr/>
      </dsp:nvSpPr>
      <dsp:spPr>
        <a:xfrm>
          <a:off x="6379159" y="3233081"/>
          <a:ext cx="2657415" cy="10629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0">
            <a:lnSpc>
              <a:spcPct val="90000"/>
            </a:lnSpc>
            <a:spcBef>
              <a:spcPct val="0"/>
            </a:spcBef>
            <a:spcAft>
              <a:spcPct val="35000"/>
            </a:spcAft>
          </a:pPr>
          <a:r>
            <a:rPr lang="en-US" sz="1300" kern="1200" smtClean="0"/>
            <a:t>The APIs published in one app can be used in another custom app irrespective of the framework used.</a:t>
          </a:r>
          <a:endParaRPr lang="en-US" sz="1300" kern="1200"/>
        </a:p>
      </dsp:txBody>
      <dsp:txXfrm>
        <a:off x="6910642" y="3233081"/>
        <a:ext cx="1594449" cy="1062966"/>
      </dsp:txXfrm>
    </dsp:sp>
    <dsp:sp modelId="{642E088B-7AA3-4AE4-871C-2E55CEB0E80D}">
      <dsp:nvSpPr>
        <dsp:cNvPr id="0" name=""/>
        <dsp:cNvSpPr/>
      </dsp:nvSpPr>
      <dsp:spPr>
        <a:xfrm>
          <a:off x="8505091" y="3233081"/>
          <a:ext cx="2657415" cy="106296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rtl="0">
            <a:lnSpc>
              <a:spcPct val="90000"/>
            </a:lnSpc>
            <a:spcBef>
              <a:spcPct val="0"/>
            </a:spcBef>
            <a:spcAft>
              <a:spcPct val="35000"/>
            </a:spcAft>
          </a:pPr>
          <a:r>
            <a:rPr lang="en-US" sz="1300" kern="1200" smtClean="0"/>
            <a:t>Apply REST API Patches for Custom App Development in your Oracle E-Business Suite instance</a:t>
          </a:r>
          <a:endParaRPr lang="en-US" sz="1300" kern="1200"/>
        </a:p>
      </dsp:txBody>
      <dsp:txXfrm>
        <a:off x="9036574" y="3233081"/>
        <a:ext cx="1594449" cy="10629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49D55-FBE9-4EA0-BE91-6DC7BEC3E1F1}">
      <dsp:nvSpPr>
        <dsp:cNvPr id="0" name=""/>
        <dsp:cNvSpPr/>
      </dsp:nvSpPr>
      <dsp:spPr>
        <a:xfrm>
          <a:off x="0" y="176759"/>
          <a:ext cx="10382656"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Integrated SOA Gateway responsibility </a:t>
          </a:r>
          <a:r>
            <a:rPr lang="en-US" sz="2400" kern="1200" smtClean="0">
              <a:sym typeface="Wingdings" panose="05000000000000000000" pitchFamily="2" charset="2"/>
            </a:rPr>
            <a:t></a:t>
          </a:r>
          <a:r>
            <a:rPr lang="en-US" sz="2400" kern="1200" smtClean="0"/>
            <a:t> Integration Repository link </a:t>
          </a:r>
          <a:r>
            <a:rPr lang="en-US" sz="2400" kern="1200" smtClean="0">
              <a:sym typeface="Wingdings" panose="05000000000000000000" pitchFamily="2" charset="2"/>
            </a:rPr>
            <a:t></a:t>
          </a:r>
          <a:r>
            <a:rPr lang="en-US" sz="2400" kern="1200" smtClean="0"/>
            <a:t> Search</a:t>
          </a:r>
          <a:endParaRPr lang="en-US" sz="2400" kern="1200"/>
        </a:p>
      </dsp:txBody>
      <dsp:txXfrm>
        <a:off x="28100" y="204859"/>
        <a:ext cx="10326456" cy="5194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8F7A5-A3B4-4B3D-9799-C441FFCB9AE4}">
      <dsp:nvSpPr>
        <dsp:cNvPr id="0" name=""/>
        <dsp:cNvSpPr/>
      </dsp:nvSpPr>
      <dsp:spPr>
        <a:xfrm>
          <a:off x="0" y="859809"/>
          <a:ext cx="11054687" cy="114641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A3E9F3-3B63-44F6-8537-2C02037D87B9}">
      <dsp:nvSpPr>
        <dsp:cNvPr id="0" name=""/>
        <dsp:cNvSpPr/>
      </dsp:nvSpPr>
      <dsp:spPr>
        <a:xfrm>
          <a:off x="4372" y="0"/>
          <a:ext cx="1911629" cy="11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rtl="0">
            <a:lnSpc>
              <a:spcPct val="90000"/>
            </a:lnSpc>
            <a:spcBef>
              <a:spcPct val="0"/>
            </a:spcBef>
            <a:spcAft>
              <a:spcPct val="35000"/>
            </a:spcAft>
          </a:pPr>
          <a:r>
            <a:rPr lang="en-US" sz="1300" kern="1200" smtClean="0"/>
            <a:t>Each API is associated with a business entity</a:t>
          </a:r>
          <a:endParaRPr lang="en-US" sz="1300" kern="1200"/>
        </a:p>
      </dsp:txBody>
      <dsp:txXfrm>
        <a:off x="4372" y="0"/>
        <a:ext cx="1911629" cy="1146412"/>
      </dsp:txXfrm>
    </dsp:sp>
    <dsp:sp modelId="{6C5AB286-D30E-4A92-9933-388C9032BB87}">
      <dsp:nvSpPr>
        <dsp:cNvPr id="0" name=""/>
        <dsp:cNvSpPr/>
      </dsp:nvSpPr>
      <dsp:spPr>
        <a:xfrm>
          <a:off x="816885" y="1289713"/>
          <a:ext cx="286603" cy="286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65B1C8-6D8E-44AC-A871-9F5BF3092D0D}">
      <dsp:nvSpPr>
        <dsp:cNvPr id="0" name=""/>
        <dsp:cNvSpPr/>
      </dsp:nvSpPr>
      <dsp:spPr>
        <a:xfrm>
          <a:off x="2011583" y="1719618"/>
          <a:ext cx="1911629" cy="11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n-US" sz="1300" kern="1200" dirty="0" smtClean="0"/>
            <a:t>Display all Oracle E-Business Suite integration interface definitions through Oracle Integration Repository</a:t>
          </a:r>
          <a:endParaRPr lang="en-US" sz="1300" kern="1200" dirty="0"/>
        </a:p>
      </dsp:txBody>
      <dsp:txXfrm>
        <a:off x="2011583" y="1719618"/>
        <a:ext cx="1911629" cy="1146412"/>
      </dsp:txXfrm>
    </dsp:sp>
    <dsp:sp modelId="{780773CE-DAF3-4C9C-B8E2-40F0AD7C04A4}">
      <dsp:nvSpPr>
        <dsp:cNvPr id="0" name=""/>
        <dsp:cNvSpPr/>
      </dsp:nvSpPr>
      <dsp:spPr>
        <a:xfrm>
          <a:off x="2824096" y="1289713"/>
          <a:ext cx="286603" cy="286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E8CB86-94A4-4AD0-83BC-7861F6574E8D}">
      <dsp:nvSpPr>
        <dsp:cNvPr id="0" name=""/>
        <dsp:cNvSpPr/>
      </dsp:nvSpPr>
      <dsp:spPr>
        <a:xfrm>
          <a:off x="4018794" y="0"/>
          <a:ext cx="1911629" cy="11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rtl="0">
            <a:lnSpc>
              <a:spcPct val="90000"/>
            </a:lnSpc>
            <a:spcBef>
              <a:spcPct val="0"/>
            </a:spcBef>
            <a:spcAft>
              <a:spcPct val="35000"/>
            </a:spcAft>
          </a:pPr>
          <a:r>
            <a:rPr lang="en-US" sz="1300" kern="1200" dirty="0" smtClean="0"/>
            <a:t>Support custom integration interfaces from Oracle Integration Repository</a:t>
          </a:r>
          <a:endParaRPr lang="en-US" sz="1300" kern="1200" dirty="0"/>
        </a:p>
      </dsp:txBody>
      <dsp:txXfrm>
        <a:off x="4018794" y="0"/>
        <a:ext cx="1911629" cy="1146412"/>
      </dsp:txXfrm>
    </dsp:sp>
    <dsp:sp modelId="{E3B6877A-136B-40F3-82E3-771FA34E4603}">
      <dsp:nvSpPr>
        <dsp:cNvPr id="0" name=""/>
        <dsp:cNvSpPr/>
      </dsp:nvSpPr>
      <dsp:spPr>
        <a:xfrm>
          <a:off x="4831307" y="1289713"/>
          <a:ext cx="286603" cy="286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98553-2E46-40B2-8AFC-1CEF60999120}">
      <dsp:nvSpPr>
        <dsp:cNvPr id="0" name=""/>
        <dsp:cNvSpPr/>
      </dsp:nvSpPr>
      <dsp:spPr>
        <a:xfrm>
          <a:off x="6026005" y="1719618"/>
          <a:ext cx="1911629" cy="11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en-US" sz="1300" kern="1200" dirty="0" smtClean="0"/>
            <a:t>Role-based access control security to allow only authorized users</a:t>
          </a:r>
          <a:endParaRPr lang="en-US" sz="1300" kern="1200" dirty="0"/>
        </a:p>
      </dsp:txBody>
      <dsp:txXfrm>
        <a:off x="6026005" y="1719618"/>
        <a:ext cx="1911629" cy="1146412"/>
      </dsp:txXfrm>
    </dsp:sp>
    <dsp:sp modelId="{85DB59A7-F115-41DF-9B33-C68238AED25C}">
      <dsp:nvSpPr>
        <dsp:cNvPr id="0" name=""/>
        <dsp:cNvSpPr/>
      </dsp:nvSpPr>
      <dsp:spPr>
        <a:xfrm>
          <a:off x="6838518" y="1289713"/>
          <a:ext cx="286603" cy="286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DA738E-1E42-4EF6-9BD6-E12C8C613079}">
      <dsp:nvSpPr>
        <dsp:cNvPr id="0" name=""/>
        <dsp:cNvSpPr/>
      </dsp:nvSpPr>
      <dsp:spPr>
        <a:xfrm>
          <a:off x="8033216" y="0"/>
          <a:ext cx="1911629" cy="11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lvl="0" algn="ctr" defTabSz="577850" rtl="0">
            <a:lnSpc>
              <a:spcPct val="90000"/>
            </a:lnSpc>
            <a:spcBef>
              <a:spcPct val="0"/>
            </a:spcBef>
            <a:spcAft>
              <a:spcPct val="35000"/>
            </a:spcAft>
          </a:pPr>
          <a:r>
            <a:rPr lang="en-US" sz="1300" kern="1200" dirty="0" smtClean="0"/>
            <a:t>Search for Oracle E-Business Suite public interface or API based on product, business entity, or interface type</a:t>
          </a:r>
          <a:endParaRPr lang="en-US" sz="1300" kern="1200" dirty="0"/>
        </a:p>
      </dsp:txBody>
      <dsp:txXfrm>
        <a:off x="8033216" y="0"/>
        <a:ext cx="1911629" cy="1146412"/>
      </dsp:txXfrm>
    </dsp:sp>
    <dsp:sp modelId="{E62F6EBC-7B7C-4555-A776-F248570EE89D}">
      <dsp:nvSpPr>
        <dsp:cNvPr id="0" name=""/>
        <dsp:cNvSpPr/>
      </dsp:nvSpPr>
      <dsp:spPr>
        <a:xfrm>
          <a:off x="8845729" y="1289713"/>
          <a:ext cx="286603" cy="2866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57510-F777-4400-993A-903C89DF782D}">
      <dsp:nvSpPr>
        <dsp:cNvPr id="0" name=""/>
        <dsp:cNvSpPr/>
      </dsp:nvSpPr>
      <dsp:spPr>
        <a:xfrm>
          <a:off x="657076" y="0"/>
          <a:ext cx="5431808" cy="543180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E9F8F-28E5-453A-ABEB-A9A609ED9F8C}">
      <dsp:nvSpPr>
        <dsp:cNvPr id="0" name=""/>
        <dsp:cNvSpPr/>
      </dsp:nvSpPr>
      <dsp:spPr>
        <a:xfrm>
          <a:off x="1173098" y="516021"/>
          <a:ext cx="2118405" cy="211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Create security grants for an interface.</a:t>
          </a:r>
          <a:endParaRPr lang="en-US" sz="1800" kern="1200"/>
        </a:p>
      </dsp:txBody>
      <dsp:txXfrm>
        <a:off x="1276510" y="619433"/>
        <a:ext cx="1911581" cy="1911581"/>
      </dsp:txXfrm>
    </dsp:sp>
    <dsp:sp modelId="{C15A6A40-591A-4B94-A82B-F9FDA4C63C31}">
      <dsp:nvSpPr>
        <dsp:cNvPr id="0" name=""/>
        <dsp:cNvSpPr/>
      </dsp:nvSpPr>
      <dsp:spPr>
        <a:xfrm>
          <a:off x="3454457" y="516021"/>
          <a:ext cx="2118405" cy="211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Ensure that only users with authorized privileges can access certain methods of an interface.</a:t>
          </a:r>
          <a:endParaRPr lang="en-US" sz="1800" kern="1200"/>
        </a:p>
      </dsp:txBody>
      <dsp:txXfrm>
        <a:off x="3557869" y="619433"/>
        <a:ext cx="1911581" cy="1911581"/>
      </dsp:txXfrm>
    </dsp:sp>
    <dsp:sp modelId="{81F90DE7-1286-428A-888B-592FFE01E419}">
      <dsp:nvSpPr>
        <dsp:cNvPr id="0" name=""/>
        <dsp:cNvSpPr/>
      </dsp:nvSpPr>
      <dsp:spPr>
        <a:xfrm>
          <a:off x="1173098" y="2797381"/>
          <a:ext cx="2118405" cy="211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mobile app access roles check if a user has the privilege to access the associated mobile apps</a:t>
          </a:r>
          <a:endParaRPr lang="en-US" sz="1800" kern="1200"/>
        </a:p>
      </dsp:txBody>
      <dsp:txXfrm>
        <a:off x="1276510" y="2900793"/>
        <a:ext cx="1911581" cy="1911581"/>
      </dsp:txXfrm>
    </dsp:sp>
    <dsp:sp modelId="{D1FDC2B5-5446-4D73-A266-8262699B1620}">
      <dsp:nvSpPr>
        <dsp:cNvPr id="0" name=""/>
        <dsp:cNvSpPr/>
      </dsp:nvSpPr>
      <dsp:spPr>
        <a:xfrm>
          <a:off x="3454457" y="2797381"/>
          <a:ext cx="2118405" cy="211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t>then loads relevant responsibilities for that user</a:t>
          </a:r>
          <a:endParaRPr lang="en-US" sz="1800" kern="1200"/>
        </a:p>
      </dsp:txBody>
      <dsp:txXfrm>
        <a:off x="3557869" y="2900793"/>
        <a:ext cx="1911581" cy="19115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AC610-FE51-4325-9CEA-7C5FBCED082E}">
      <dsp:nvSpPr>
        <dsp:cNvPr id="0" name=""/>
        <dsp:cNvSpPr/>
      </dsp:nvSpPr>
      <dsp:spPr>
        <a:xfrm>
          <a:off x="1144508" y="2505"/>
          <a:ext cx="8098992" cy="63504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US" sz="2100" kern="1200" smtClean="0"/>
            <a:t>"Deployed" should appear as the REST Service Status value</a:t>
          </a:r>
          <a:endParaRPr lang="en-US" sz="2100" kern="1200"/>
        </a:p>
      </dsp:txBody>
      <dsp:txXfrm>
        <a:off x="1462032" y="2505"/>
        <a:ext cx="7463944" cy="635048"/>
      </dsp:txXfrm>
    </dsp:sp>
    <dsp:sp modelId="{28C962D1-7D72-4524-A94F-6C7B0AC194E5}">
      <dsp:nvSpPr>
        <dsp:cNvPr id="0" name=""/>
        <dsp:cNvSpPr/>
      </dsp:nvSpPr>
      <dsp:spPr>
        <a:xfrm>
          <a:off x="1144508" y="726460"/>
          <a:ext cx="8098992" cy="63504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US" sz="2100" kern="1200" dirty="0" smtClean="0"/>
            <a:t>Service is available for use on the Oracle E-Business Suite server</a:t>
          </a:r>
          <a:endParaRPr lang="en-US" sz="2100" kern="1200" dirty="0"/>
        </a:p>
      </dsp:txBody>
      <dsp:txXfrm>
        <a:off x="1462032" y="726460"/>
        <a:ext cx="7463944" cy="635048"/>
      </dsp:txXfrm>
    </dsp:sp>
    <dsp:sp modelId="{AC94B256-3943-4D20-821B-CDF5F3401FE5}">
      <dsp:nvSpPr>
        <dsp:cNvPr id="0" name=""/>
        <dsp:cNvSpPr/>
      </dsp:nvSpPr>
      <dsp:spPr>
        <a:xfrm>
          <a:off x="1144508" y="1450415"/>
          <a:ext cx="8098992" cy="63504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US" sz="2100" kern="1200" smtClean="0"/>
            <a:t>View the deployed WADL description by clicking the </a:t>
          </a:r>
          <a:r>
            <a:rPr lang="en-US" sz="2100" b="1" kern="1200" smtClean="0"/>
            <a:t>View WADL</a:t>
          </a:r>
          <a:r>
            <a:rPr lang="en-US" sz="2100" kern="1200" smtClean="0"/>
            <a:t> link in the REST Web Service tab.</a:t>
          </a:r>
          <a:endParaRPr lang="en-US" sz="2100" kern="1200"/>
        </a:p>
      </dsp:txBody>
      <dsp:txXfrm>
        <a:off x="1462032" y="1450415"/>
        <a:ext cx="7463944" cy="635048"/>
      </dsp:txXfrm>
    </dsp:sp>
    <dsp:sp modelId="{2FB98D9A-2A1F-42BE-979C-F5178E235F2E}">
      <dsp:nvSpPr>
        <dsp:cNvPr id="0" name=""/>
        <dsp:cNvSpPr/>
      </dsp:nvSpPr>
      <dsp:spPr>
        <a:xfrm>
          <a:off x="1144508" y="2174370"/>
          <a:ext cx="8098992" cy="63504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US" sz="2100" kern="1200" dirty="0" smtClean="0"/>
            <a:t>WADL URLs form:</a:t>
          </a:r>
          <a:endParaRPr lang="en-US" sz="2100" kern="1200" dirty="0"/>
        </a:p>
      </dsp:txBody>
      <dsp:txXfrm>
        <a:off x="1462032" y="2174370"/>
        <a:ext cx="7463944" cy="635048"/>
      </dsp:txXfrm>
    </dsp:sp>
    <dsp:sp modelId="{A4B20DAB-6988-4F83-A51D-57F23A53C908}">
      <dsp:nvSpPr>
        <dsp:cNvPr id="0" name=""/>
        <dsp:cNvSpPr/>
      </dsp:nvSpPr>
      <dsp:spPr>
        <a:xfrm>
          <a:off x="1144508" y="2898325"/>
          <a:ext cx="8098992" cy="63504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0" bIns="13335" numCol="1" spcCol="1270" anchor="ctr" anchorCtr="0">
          <a:noAutofit/>
        </a:bodyPr>
        <a:lstStyle/>
        <a:p>
          <a:pPr lvl="0" algn="ctr" defTabSz="933450" rtl="0">
            <a:lnSpc>
              <a:spcPct val="90000"/>
            </a:lnSpc>
            <a:spcBef>
              <a:spcPct val="0"/>
            </a:spcBef>
            <a:spcAft>
              <a:spcPct val="35000"/>
            </a:spcAft>
          </a:pPr>
          <a:r>
            <a:rPr lang="en-US" sz="2100" kern="1200" smtClean="0"/>
            <a:t>http://&lt;hostname&gt;:&lt;port&gt;/webservices/rest</a:t>
          </a:r>
          <a:r>
            <a:rPr lang="en-US" sz="2100" b="1" kern="1200" smtClean="0"/>
            <a:t>/&lt;service_alias</a:t>
          </a:r>
          <a:r>
            <a:rPr lang="en-US" sz="2100" kern="1200" smtClean="0"/>
            <a:t>&gt;?WADL</a:t>
          </a:r>
          <a:endParaRPr lang="en-US" sz="2100" kern="1200"/>
        </a:p>
      </dsp:txBody>
      <dsp:txXfrm>
        <a:off x="1462032" y="2898325"/>
        <a:ext cx="7463944" cy="6350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DDF98-333E-4DE3-A82D-622EFC5A5935}">
      <dsp:nvSpPr>
        <dsp:cNvPr id="0" name=""/>
        <dsp:cNvSpPr/>
      </dsp:nvSpPr>
      <dsp:spPr>
        <a:xfrm>
          <a:off x="0" y="1005725"/>
          <a:ext cx="11004062" cy="757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4037" tIns="270764" rIns="85403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smtClean="0"/>
            <a:t>To add functionality that is readily available as a web service, but which would be time-consuming to develop within the application.</a:t>
          </a:r>
          <a:endParaRPr lang="en-US" sz="1300" kern="1200"/>
        </a:p>
        <a:p>
          <a:pPr marL="114300" lvl="1" indent="-114300" algn="l" defTabSz="577850" rtl="0">
            <a:lnSpc>
              <a:spcPct val="90000"/>
            </a:lnSpc>
            <a:spcBef>
              <a:spcPct val="0"/>
            </a:spcBef>
            <a:spcAft>
              <a:spcPct val="15000"/>
            </a:spcAft>
            <a:buChar char="••"/>
          </a:pPr>
          <a:r>
            <a:rPr lang="en-US" sz="1300" kern="1200" smtClean="0"/>
            <a:t>To provide access to an application that runs on a different architecture.</a:t>
          </a:r>
          <a:endParaRPr lang="en-US" sz="1300" kern="1200"/>
        </a:p>
      </dsp:txBody>
      <dsp:txXfrm>
        <a:off x="0" y="1005725"/>
        <a:ext cx="11004062" cy="757575"/>
      </dsp:txXfrm>
    </dsp:sp>
    <dsp:sp modelId="{7C1D33A5-02A7-465D-A4A9-B07B75CF7935}">
      <dsp:nvSpPr>
        <dsp:cNvPr id="0" name=""/>
        <dsp:cNvSpPr/>
      </dsp:nvSpPr>
      <dsp:spPr>
        <a:xfrm>
          <a:off x="550203" y="813845"/>
          <a:ext cx="77028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149" tIns="0" rIns="291149" bIns="0" numCol="1" spcCol="1270" anchor="ctr" anchorCtr="0">
          <a:noAutofit/>
        </a:bodyPr>
        <a:lstStyle/>
        <a:p>
          <a:pPr lvl="0" algn="l" defTabSz="577850" rtl="0">
            <a:lnSpc>
              <a:spcPct val="90000"/>
            </a:lnSpc>
            <a:spcBef>
              <a:spcPct val="0"/>
            </a:spcBef>
            <a:spcAft>
              <a:spcPct val="35000"/>
            </a:spcAft>
          </a:pPr>
          <a:r>
            <a:rPr lang="en-US" sz="1300" kern="1200" dirty="0" smtClean="0"/>
            <a:t>Employ web services in MAF applications </a:t>
          </a:r>
          <a:endParaRPr lang="en-US" sz="1300" kern="1200" dirty="0"/>
        </a:p>
      </dsp:txBody>
      <dsp:txXfrm>
        <a:off x="568937" y="832579"/>
        <a:ext cx="7665375" cy="346292"/>
      </dsp:txXfrm>
    </dsp:sp>
    <dsp:sp modelId="{C3ED0CFC-F92C-4390-8C81-5990A551696F}">
      <dsp:nvSpPr>
        <dsp:cNvPr id="0" name=""/>
        <dsp:cNvSpPr/>
      </dsp:nvSpPr>
      <dsp:spPr>
        <a:xfrm>
          <a:off x="0" y="2025381"/>
          <a:ext cx="11004062"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6EF21-B4C6-4147-B637-719FFC691F87}">
      <dsp:nvSpPr>
        <dsp:cNvPr id="0" name=""/>
        <dsp:cNvSpPr/>
      </dsp:nvSpPr>
      <dsp:spPr>
        <a:xfrm>
          <a:off x="550203" y="1833501"/>
          <a:ext cx="77028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149" tIns="0" rIns="291149" bIns="0" numCol="1" spcCol="1270" anchor="ctr" anchorCtr="0">
          <a:noAutofit/>
        </a:bodyPr>
        <a:lstStyle/>
        <a:p>
          <a:pPr lvl="0" algn="l" defTabSz="577850" rtl="0">
            <a:lnSpc>
              <a:spcPct val="90000"/>
            </a:lnSpc>
            <a:spcBef>
              <a:spcPct val="0"/>
            </a:spcBef>
            <a:spcAft>
              <a:spcPct val="35000"/>
            </a:spcAft>
          </a:pPr>
          <a:r>
            <a:rPr lang="en-US" sz="1300" kern="1200" smtClean="0"/>
            <a:t>jDeveloper lets you create a data control for an existing REST web service</a:t>
          </a:r>
          <a:endParaRPr lang="en-US" sz="1300" kern="1200"/>
        </a:p>
      </dsp:txBody>
      <dsp:txXfrm>
        <a:off x="568937" y="1852235"/>
        <a:ext cx="7665375" cy="346292"/>
      </dsp:txXfrm>
    </dsp:sp>
    <dsp:sp modelId="{8A753286-BB52-464E-B780-6542AADB9E25}">
      <dsp:nvSpPr>
        <dsp:cNvPr id="0" name=""/>
        <dsp:cNvSpPr/>
      </dsp:nvSpPr>
      <dsp:spPr>
        <a:xfrm>
          <a:off x="0" y="2615061"/>
          <a:ext cx="11004062"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02725-5F64-4D80-BF0A-6D89A2736EF1}">
      <dsp:nvSpPr>
        <dsp:cNvPr id="0" name=""/>
        <dsp:cNvSpPr/>
      </dsp:nvSpPr>
      <dsp:spPr>
        <a:xfrm>
          <a:off x="550203" y="2423181"/>
          <a:ext cx="77028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149" tIns="0" rIns="291149" bIns="0" numCol="1" spcCol="1270" anchor="ctr" anchorCtr="0">
          <a:noAutofit/>
        </a:bodyPr>
        <a:lstStyle/>
        <a:p>
          <a:pPr lvl="0" algn="l" defTabSz="577850" rtl="0">
            <a:lnSpc>
              <a:spcPct val="90000"/>
            </a:lnSpc>
            <a:spcBef>
              <a:spcPct val="0"/>
            </a:spcBef>
            <a:spcAft>
              <a:spcPct val="35000"/>
            </a:spcAft>
          </a:pPr>
          <a:r>
            <a:rPr lang="en-US" sz="1300" kern="1200" smtClean="0"/>
            <a:t>This REST web service returns an XML response.</a:t>
          </a:r>
          <a:endParaRPr lang="en-US" sz="1300" kern="1200"/>
        </a:p>
      </dsp:txBody>
      <dsp:txXfrm>
        <a:off x="568937" y="2441915"/>
        <a:ext cx="7665375" cy="346292"/>
      </dsp:txXfrm>
    </dsp:sp>
    <dsp:sp modelId="{C3BFC7AE-0970-4DAE-A582-BAA733B3F60C}">
      <dsp:nvSpPr>
        <dsp:cNvPr id="0" name=""/>
        <dsp:cNvSpPr/>
      </dsp:nvSpPr>
      <dsp:spPr>
        <a:xfrm>
          <a:off x="0" y="3204741"/>
          <a:ext cx="11004062"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9DC06-8BAB-4407-80B2-348F9393F2B8}">
      <dsp:nvSpPr>
        <dsp:cNvPr id="0" name=""/>
        <dsp:cNvSpPr/>
      </dsp:nvSpPr>
      <dsp:spPr>
        <a:xfrm>
          <a:off x="550203" y="3012861"/>
          <a:ext cx="77028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149" tIns="0" rIns="291149" bIns="0" numCol="1" spcCol="1270" anchor="ctr" anchorCtr="0">
          <a:noAutofit/>
        </a:bodyPr>
        <a:lstStyle/>
        <a:p>
          <a:pPr lvl="0" algn="l" defTabSz="577850" rtl="0">
            <a:lnSpc>
              <a:spcPct val="90000"/>
            </a:lnSpc>
            <a:spcBef>
              <a:spcPct val="0"/>
            </a:spcBef>
            <a:spcAft>
              <a:spcPct val="35000"/>
            </a:spcAft>
          </a:pPr>
          <a:r>
            <a:rPr lang="en-US" sz="1300" kern="1200" smtClean="0"/>
            <a:t>Associate a REST web service data control with one or more HTTP methods using the same connection</a:t>
          </a:r>
          <a:endParaRPr lang="en-US" sz="1300" kern="1200"/>
        </a:p>
      </dsp:txBody>
      <dsp:txXfrm>
        <a:off x="568937" y="3031595"/>
        <a:ext cx="7665375" cy="346292"/>
      </dsp:txXfrm>
    </dsp:sp>
    <dsp:sp modelId="{BD755F6E-91BA-4950-B63B-9F198FD1E8DC}">
      <dsp:nvSpPr>
        <dsp:cNvPr id="0" name=""/>
        <dsp:cNvSpPr/>
      </dsp:nvSpPr>
      <dsp:spPr>
        <a:xfrm>
          <a:off x="0" y="3794421"/>
          <a:ext cx="11004062"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4D2B4C-FFBD-41D0-8ECA-2D48B1C6C941}">
      <dsp:nvSpPr>
        <dsp:cNvPr id="0" name=""/>
        <dsp:cNvSpPr/>
      </dsp:nvSpPr>
      <dsp:spPr>
        <a:xfrm>
          <a:off x="550203" y="3602541"/>
          <a:ext cx="77028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149" tIns="0" rIns="291149" bIns="0" numCol="1" spcCol="1270" anchor="ctr" anchorCtr="0">
          <a:noAutofit/>
        </a:bodyPr>
        <a:lstStyle/>
        <a:p>
          <a:pPr lvl="0" algn="l" defTabSz="577850" rtl="0">
            <a:lnSpc>
              <a:spcPct val="90000"/>
            </a:lnSpc>
            <a:spcBef>
              <a:spcPct val="0"/>
            </a:spcBef>
            <a:spcAft>
              <a:spcPct val="35000"/>
            </a:spcAft>
          </a:pPr>
          <a:r>
            <a:rPr lang="en-US" sz="1300" kern="1200" smtClean="0"/>
            <a:t>Access custom operations exposed by a REST service</a:t>
          </a:r>
          <a:endParaRPr lang="en-US" sz="1300" kern="1200"/>
        </a:p>
      </dsp:txBody>
      <dsp:txXfrm>
        <a:off x="568937" y="3621275"/>
        <a:ext cx="7665375" cy="346292"/>
      </dsp:txXfrm>
    </dsp:sp>
    <dsp:sp modelId="{1A988283-20FF-467B-AE89-582301FB7A6E}">
      <dsp:nvSpPr>
        <dsp:cNvPr id="0" name=""/>
        <dsp:cNvSpPr/>
      </dsp:nvSpPr>
      <dsp:spPr>
        <a:xfrm>
          <a:off x="0" y="4384101"/>
          <a:ext cx="11004062"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FCD69-DD2A-493D-8508-DDDB6D4434AB}">
      <dsp:nvSpPr>
        <dsp:cNvPr id="0" name=""/>
        <dsp:cNvSpPr/>
      </dsp:nvSpPr>
      <dsp:spPr>
        <a:xfrm>
          <a:off x="550203" y="4192221"/>
          <a:ext cx="77028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149" tIns="0" rIns="291149" bIns="0" numCol="1" spcCol="1270" anchor="ctr" anchorCtr="0">
          <a:noAutofit/>
        </a:bodyPr>
        <a:lstStyle/>
        <a:p>
          <a:pPr lvl="0" algn="l" defTabSz="577850" rtl="0">
            <a:lnSpc>
              <a:spcPct val="90000"/>
            </a:lnSpc>
            <a:spcBef>
              <a:spcPct val="0"/>
            </a:spcBef>
            <a:spcAft>
              <a:spcPct val="35000"/>
            </a:spcAft>
          </a:pPr>
          <a:r>
            <a:rPr lang="en-US" sz="1300" kern="1200" smtClean="0"/>
            <a:t>Custom operations map to one of the HTTP methods</a:t>
          </a:r>
          <a:endParaRPr lang="en-US" sz="1300" kern="1200"/>
        </a:p>
      </dsp:txBody>
      <dsp:txXfrm>
        <a:off x="568937" y="4210955"/>
        <a:ext cx="7665375" cy="346292"/>
      </dsp:txXfrm>
    </dsp:sp>
    <dsp:sp modelId="{3D244A46-F3CA-40AB-B2EA-C6FF20A69183}">
      <dsp:nvSpPr>
        <dsp:cNvPr id="0" name=""/>
        <dsp:cNvSpPr/>
      </dsp:nvSpPr>
      <dsp:spPr>
        <a:xfrm>
          <a:off x="0" y="4973781"/>
          <a:ext cx="11004062"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CFADC9-55FD-4B9E-A6C4-FF56BB0B0CD9}">
      <dsp:nvSpPr>
        <dsp:cNvPr id="0" name=""/>
        <dsp:cNvSpPr/>
      </dsp:nvSpPr>
      <dsp:spPr>
        <a:xfrm>
          <a:off x="550203" y="4781900"/>
          <a:ext cx="7702843"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149" tIns="0" rIns="291149" bIns="0" numCol="1" spcCol="1270" anchor="ctr" anchorCtr="0">
          <a:noAutofit/>
        </a:bodyPr>
        <a:lstStyle/>
        <a:p>
          <a:pPr lvl="0" algn="l" defTabSz="577850" rtl="0">
            <a:lnSpc>
              <a:spcPct val="90000"/>
            </a:lnSpc>
            <a:spcBef>
              <a:spcPct val="0"/>
            </a:spcBef>
            <a:spcAft>
              <a:spcPct val="35000"/>
            </a:spcAft>
          </a:pPr>
          <a:r>
            <a:rPr lang="en-US" sz="1300" kern="1200" smtClean="0"/>
            <a:t>Allows to create a data control to expose these custom operations on the client.</a:t>
          </a:r>
          <a:endParaRPr lang="en-US" sz="1300" kern="1200"/>
        </a:p>
      </dsp:txBody>
      <dsp:txXfrm>
        <a:off x="568937" y="4800634"/>
        <a:ext cx="7665375" cy="3462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6A8E5-DD84-467C-BA95-79D97808F114}">
      <dsp:nvSpPr>
        <dsp:cNvPr id="0" name=""/>
        <dsp:cNvSpPr/>
      </dsp:nvSpPr>
      <dsp:spPr>
        <a:xfrm>
          <a:off x="3169" y="1757892"/>
          <a:ext cx="1200460" cy="1460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smtClean="0"/>
            <a:t>Open jDeveloper</a:t>
          </a:r>
          <a:endParaRPr lang="en-US" sz="900" kern="1200"/>
        </a:p>
      </dsp:txBody>
      <dsp:txXfrm>
        <a:off x="38329" y="1793052"/>
        <a:ext cx="1130140" cy="1389932"/>
      </dsp:txXfrm>
    </dsp:sp>
    <dsp:sp modelId="{6C7C8114-7ADD-4F8B-B243-E327E370BCD3}">
      <dsp:nvSpPr>
        <dsp:cNvPr id="0" name=""/>
        <dsp:cNvSpPr/>
      </dsp:nvSpPr>
      <dsp:spPr>
        <a:xfrm>
          <a:off x="1323676" y="2339161"/>
          <a:ext cx="254497" cy="297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323676" y="2398704"/>
        <a:ext cx="178148" cy="178628"/>
      </dsp:txXfrm>
    </dsp:sp>
    <dsp:sp modelId="{593BD709-EF8D-4D0E-926D-F7E473131319}">
      <dsp:nvSpPr>
        <dsp:cNvPr id="0" name=""/>
        <dsp:cNvSpPr/>
      </dsp:nvSpPr>
      <dsp:spPr>
        <a:xfrm>
          <a:off x="1683814" y="1757892"/>
          <a:ext cx="1200460" cy="1460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smtClean="0"/>
            <a:t>File </a:t>
          </a:r>
          <a:r>
            <a:rPr lang="en-US" sz="900" kern="1200" smtClean="0">
              <a:sym typeface="Wingdings" panose="05000000000000000000" pitchFamily="2" charset="2"/>
            </a:rPr>
            <a:t></a:t>
          </a:r>
          <a:r>
            <a:rPr lang="en-US" sz="900" kern="1200" smtClean="0"/>
            <a:t> Application </a:t>
          </a:r>
          <a:r>
            <a:rPr lang="en-US" sz="900" kern="1200" smtClean="0">
              <a:sym typeface="Wingdings" panose="05000000000000000000" pitchFamily="2" charset="2"/>
            </a:rPr>
            <a:t></a:t>
          </a:r>
          <a:r>
            <a:rPr lang="en-US" sz="900" kern="1200" smtClean="0"/>
            <a:t> New </a:t>
          </a:r>
          <a:r>
            <a:rPr lang="en-US" sz="900" kern="1200" smtClean="0">
              <a:sym typeface="Wingdings" panose="05000000000000000000" pitchFamily="2" charset="2"/>
            </a:rPr>
            <a:t></a:t>
          </a:r>
          <a:r>
            <a:rPr lang="en-US" sz="900" kern="1200" smtClean="0"/>
            <a:t> Mobile Application Framework Application</a:t>
          </a:r>
          <a:endParaRPr lang="en-US" sz="900" kern="1200"/>
        </a:p>
      </dsp:txBody>
      <dsp:txXfrm>
        <a:off x="1718974" y="1793052"/>
        <a:ext cx="1130140" cy="1389932"/>
      </dsp:txXfrm>
    </dsp:sp>
    <dsp:sp modelId="{CC23B80A-CE27-4B0A-863E-AEBD5D3D6689}">
      <dsp:nvSpPr>
        <dsp:cNvPr id="0" name=""/>
        <dsp:cNvSpPr/>
      </dsp:nvSpPr>
      <dsp:spPr>
        <a:xfrm>
          <a:off x="3004321" y="2339161"/>
          <a:ext cx="254497" cy="297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004321" y="2398704"/>
        <a:ext cx="178148" cy="178628"/>
      </dsp:txXfrm>
    </dsp:sp>
    <dsp:sp modelId="{A55AE738-1F4B-4F80-8F12-178D14EACD89}">
      <dsp:nvSpPr>
        <dsp:cNvPr id="0" name=""/>
        <dsp:cNvSpPr/>
      </dsp:nvSpPr>
      <dsp:spPr>
        <a:xfrm>
          <a:off x="3364459" y="1757892"/>
          <a:ext cx="1200460" cy="1460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smtClean="0"/>
            <a:t>Click on OK</a:t>
          </a:r>
          <a:endParaRPr lang="en-US" sz="900" kern="1200"/>
        </a:p>
      </dsp:txBody>
      <dsp:txXfrm>
        <a:off x="3399619" y="1793052"/>
        <a:ext cx="1130140" cy="1389932"/>
      </dsp:txXfrm>
    </dsp:sp>
    <dsp:sp modelId="{C00B8026-C90C-4F5F-B650-FA91860504F0}">
      <dsp:nvSpPr>
        <dsp:cNvPr id="0" name=""/>
        <dsp:cNvSpPr/>
      </dsp:nvSpPr>
      <dsp:spPr>
        <a:xfrm>
          <a:off x="4684965" y="2339161"/>
          <a:ext cx="254497" cy="297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684965" y="2398704"/>
        <a:ext cx="178148" cy="178628"/>
      </dsp:txXfrm>
    </dsp:sp>
    <dsp:sp modelId="{929C4BBE-4858-4F54-8E3F-03A63C4C251F}">
      <dsp:nvSpPr>
        <dsp:cNvPr id="0" name=""/>
        <dsp:cNvSpPr/>
      </dsp:nvSpPr>
      <dsp:spPr>
        <a:xfrm>
          <a:off x="5045103" y="1757892"/>
          <a:ext cx="1200460" cy="1460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smtClean="0"/>
            <a:t>Two projects (ApplicationController and ViewController) </a:t>
          </a:r>
          <a:endParaRPr lang="en-US" sz="900" kern="1200"/>
        </a:p>
      </dsp:txBody>
      <dsp:txXfrm>
        <a:off x="5080263" y="1793052"/>
        <a:ext cx="1130140" cy="1389932"/>
      </dsp:txXfrm>
    </dsp:sp>
    <dsp:sp modelId="{FB5CBE91-7A58-495A-B236-54829E2C387C}">
      <dsp:nvSpPr>
        <dsp:cNvPr id="0" name=""/>
        <dsp:cNvSpPr/>
      </dsp:nvSpPr>
      <dsp:spPr>
        <a:xfrm>
          <a:off x="6365610" y="2339161"/>
          <a:ext cx="254497" cy="297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6365610" y="2398704"/>
        <a:ext cx="178148" cy="178628"/>
      </dsp:txXfrm>
    </dsp:sp>
    <dsp:sp modelId="{D25EBE65-652C-420D-B524-A6EC29011BDD}">
      <dsp:nvSpPr>
        <dsp:cNvPr id="0" name=""/>
        <dsp:cNvSpPr/>
      </dsp:nvSpPr>
      <dsp:spPr>
        <a:xfrm>
          <a:off x="6725748" y="1757892"/>
          <a:ext cx="1200460" cy="1460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smtClean="0"/>
            <a:t>Two data controls (ApplicationFeatures and DeviceFeatures).</a:t>
          </a:r>
          <a:endParaRPr lang="en-US" sz="900" kern="1200"/>
        </a:p>
      </dsp:txBody>
      <dsp:txXfrm>
        <a:off x="6760908" y="1793052"/>
        <a:ext cx="1130140" cy="1389932"/>
      </dsp:txXfrm>
    </dsp:sp>
    <dsp:sp modelId="{69B4D3E3-7D40-42D7-9A8D-2573CDFCB5E1}">
      <dsp:nvSpPr>
        <dsp:cNvPr id="0" name=""/>
        <dsp:cNvSpPr/>
      </dsp:nvSpPr>
      <dsp:spPr>
        <a:xfrm>
          <a:off x="8046254" y="2339161"/>
          <a:ext cx="254497" cy="297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8046254" y="2398704"/>
        <a:ext cx="178148" cy="178628"/>
      </dsp:txXfrm>
    </dsp:sp>
    <dsp:sp modelId="{DD929E1B-BAF8-4315-A3BC-86761AF82876}">
      <dsp:nvSpPr>
        <dsp:cNvPr id="0" name=""/>
        <dsp:cNvSpPr/>
      </dsp:nvSpPr>
      <dsp:spPr>
        <a:xfrm>
          <a:off x="8406392" y="1757892"/>
          <a:ext cx="1200460" cy="1460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smtClean="0"/>
            <a:t>ViewController </a:t>
          </a:r>
          <a:r>
            <a:rPr lang="en-US" sz="900" kern="1200" smtClean="0">
              <a:sym typeface="Wingdings" panose="05000000000000000000" pitchFamily="2" charset="2"/>
            </a:rPr>
            <a:t></a:t>
          </a:r>
          <a:r>
            <a:rPr lang="en-US" sz="900" kern="1200" smtClean="0"/>
            <a:t> Opens maf-features.xml file </a:t>
          </a:r>
          <a:endParaRPr lang="en-US" sz="900" kern="1200"/>
        </a:p>
      </dsp:txBody>
      <dsp:txXfrm>
        <a:off x="8441552" y="1793052"/>
        <a:ext cx="1130140" cy="1389932"/>
      </dsp:txXfrm>
    </dsp:sp>
    <dsp:sp modelId="{2648B7DF-6659-4BB1-A455-35301C0A3A31}">
      <dsp:nvSpPr>
        <dsp:cNvPr id="0" name=""/>
        <dsp:cNvSpPr/>
      </dsp:nvSpPr>
      <dsp:spPr>
        <a:xfrm>
          <a:off x="9726899" y="2339161"/>
          <a:ext cx="254497" cy="2977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9726899" y="2398704"/>
        <a:ext cx="178148" cy="178628"/>
      </dsp:txXfrm>
    </dsp:sp>
    <dsp:sp modelId="{A16F8DBE-F9D0-448F-90D9-F7C97C803954}">
      <dsp:nvSpPr>
        <dsp:cNvPr id="0" name=""/>
        <dsp:cNvSpPr/>
      </dsp:nvSpPr>
      <dsp:spPr>
        <a:xfrm>
          <a:off x="10087037" y="1757892"/>
          <a:ext cx="1200460" cy="1460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n-US" sz="900" kern="1200" smtClean="0"/>
            <a:t>Add application features</a:t>
          </a:r>
          <a:endParaRPr lang="en-US" sz="900" kern="1200"/>
        </a:p>
      </dsp:txBody>
      <dsp:txXfrm>
        <a:off x="10122197" y="1793052"/>
        <a:ext cx="1130140" cy="13899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5CA7C-4C97-4603-A029-D4FE07B3782C}">
      <dsp:nvSpPr>
        <dsp:cNvPr id="0" name=""/>
        <dsp:cNvSpPr/>
      </dsp:nvSpPr>
      <dsp:spPr>
        <a:xfrm>
          <a:off x="779100" y="0"/>
          <a:ext cx="8829807" cy="21438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F5A5D-E675-40CE-94E2-BD2FF4526F05}">
      <dsp:nvSpPr>
        <dsp:cNvPr id="0" name=""/>
        <dsp:cNvSpPr/>
      </dsp:nvSpPr>
      <dsp:spPr>
        <a:xfrm>
          <a:off x="5199" y="643142"/>
          <a:ext cx="2500629" cy="8575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File &gt; New &gt; From Gallery &gt; Web Services</a:t>
          </a:r>
          <a:endParaRPr lang="en-US" sz="1500" kern="1200"/>
        </a:p>
      </dsp:txBody>
      <dsp:txXfrm>
        <a:off x="47060" y="685003"/>
        <a:ext cx="2416907" cy="773801"/>
      </dsp:txXfrm>
    </dsp:sp>
    <dsp:sp modelId="{43C274F3-E139-419B-844F-2298613E3FC5}">
      <dsp:nvSpPr>
        <dsp:cNvPr id="0" name=""/>
        <dsp:cNvSpPr/>
      </dsp:nvSpPr>
      <dsp:spPr>
        <a:xfrm>
          <a:off x="2630859" y="643142"/>
          <a:ext cx="2500629" cy="8575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Select Web Service Data Control (SOAP/REST)</a:t>
          </a:r>
          <a:endParaRPr lang="en-US" sz="1500" kern="1200"/>
        </a:p>
      </dsp:txBody>
      <dsp:txXfrm>
        <a:off x="2672720" y="685003"/>
        <a:ext cx="2416907" cy="773801"/>
      </dsp:txXfrm>
    </dsp:sp>
    <dsp:sp modelId="{902C6A33-B63C-42D3-9F0A-1C322A6AC5E8}">
      <dsp:nvSpPr>
        <dsp:cNvPr id="0" name=""/>
        <dsp:cNvSpPr/>
      </dsp:nvSpPr>
      <dsp:spPr>
        <a:xfrm>
          <a:off x="5256520" y="643142"/>
          <a:ext cx="2500629" cy="8575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Click on OK</a:t>
          </a:r>
          <a:endParaRPr lang="en-US" sz="1500" kern="1200"/>
        </a:p>
      </dsp:txBody>
      <dsp:txXfrm>
        <a:off x="5298381" y="685003"/>
        <a:ext cx="2416907" cy="773801"/>
      </dsp:txXfrm>
    </dsp:sp>
    <dsp:sp modelId="{79BA44DF-94EF-49CF-B02E-8BE7E4F6D8B1}">
      <dsp:nvSpPr>
        <dsp:cNvPr id="0" name=""/>
        <dsp:cNvSpPr/>
      </dsp:nvSpPr>
      <dsp:spPr>
        <a:xfrm>
          <a:off x="7882180" y="643142"/>
          <a:ext cx="2500629" cy="8575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smtClean="0"/>
            <a:t>Data Source page &gt; Create Web Service Data Control wizard &gt; select REST</a:t>
          </a:r>
          <a:endParaRPr lang="en-US" sz="1500" kern="1200"/>
        </a:p>
      </dsp:txBody>
      <dsp:txXfrm>
        <a:off x="7924041" y="685003"/>
        <a:ext cx="2416907" cy="77380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2E9CC-88A0-46CD-815F-48C672FD4BFD}">
      <dsp:nvSpPr>
        <dsp:cNvPr id="0" name=""/>
        <dsp:cNvSpPr/>
      </dsp:nvSpPr>
      <dsp:spPr>
        <a:xfrm>
          <a:off x="9130" y="253239"/>
          <a:ext cx="2728881" cy="1637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specify the parameter to be used when sending the service request.  </a:t>
          </a:r>
          <a:endParaRPr lang="en-US" sz="1900" kern="1200"/>
        </a:p>
      </dsp:txBody>
      <dsp:txXfrm>
        <a:off x="57086" y="301195"/>
        <a:ext cx="2632969" cy="1541416"/>
      </dsp:txXfrm>
    </dsp:sp>
    <dsp:sp modelId="{18AE2049-DE4A-416C-9570-A0519CF37011}">
      <dsp:nvSpPr>
        <dsp:cNvPr id="0" name=""/>
        <dsp:cNvSpPr/>
      </dsp:nvSpPr>
      <dsp:spPr>
        <a:xfrm>
          <a:off x="3010899" y="733522"/>
          <a:ext cx="578522" cy="6767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010899" y="868874"/>
        <a:ext cx="404965" cy="406058"/>
      </dsp:txXfrm>
    </dsp:sp>
    <dsp:sp modelId="{93D96BD1-2D05-468F-859F-3E57F02CA935}">
      <dsp:nvSpPr>
        <dsp:cNvPr id="0" name=""/>
        <dsp:cNvSpPr/>
      </dsp:nvSpPr>
      <dsp:spPr>
        <a:xfrm>
          <a:off x="3829563" y="253239"/>
          <a:ext cx="2728881" cy="1637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In the </a:t>
          </a:r>
          <a:r>
            <a:rPr lang="en-US" sz="1900" b="1" kern="1200" smtClean="0"/>
            <a:t>Resource Methods</a:t>
          </a:r>
          <a:r>
            <a:rPr lang="en-US" sz="1900" kern="1200" smtClean="0"/>
            <a:t> property, select the branch node (second instance) of </a:t>
          </a:r>
          <a:r>
            <a:rPr lang="en-US" sz="1900" b="1" kern="1200" smtClean="0"/>
            <a:t>Lookup</a:t>
          </a:r>
          <a:endParaRPr lang="en-US" sz="1900" kern="1200"/>
        </a:p>
      </dsp:txBody>
      <dsp:txXfrm>
        <a:off x="3877519" y="301195"/>
        <a:ext cx="2632969" cy="1541416"/>
      </dsp:txXfrm>
    </dsp:sp>
    <dsp:sp modelId="{36382F20-2F39-4641-9303-81E208696AF1}">
      <dsp:nvSpPr>
        <dsp:cNvPr id="0" name=""/>
        <dsp:cNvSpPr/>
      </dsp:nvSpPr>
      <dsp:spPr>
        <a:xfrm>
          <a:off x="6831333" y="733522"/>
          <a:ext cx="578522" cy="6767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831333" y="868874"/>
        <a:ext cx="404965" cy="406058"/>
      </dsp:txXfrm>
    </dsp:sp>
    <dsp:sp modelId="{5E3DEAD9-8FB7-41C3-9708-BFE171A6F8BE}">
      <dsp:nvSpPr>
        <dsp:cNvPr id="0" name=""/>
        <dsp:cNvSpPr/>
      </dsp:nvSpPr>
      <dsp:spPr>
        <a:xfrm>
          <a:off x="7649997" y="253239"/>
          <a:ext cx="2728881" cy="1637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smtClean="0"/>
            <a:t>Click the green plus sign by the URI Parameters property and set the following properties.</a:t>
          </a:r>
          <a:endParaRPr lang="en-US" sz="1900" kern="1200"/>
        </a:p>
      </dsp:txBody>
      <dsp:txXfrm>
        <a:off x="7697953" y="301195"/>
        <a:ext cx="2632969" cy="1541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8808-D744-4812-95C6-201047E2E373}">
      <dsp:nvSpPr>
        <dsp:cNvPr id="0" name=""/>
        <dsp:cNvSpPr/>
      </dsp:nvSpPr>
      <dsp:spPr>
        <a:xfrm>
          <a:off x="-5623036" y="-861278"/>
          <a:ext cx="6698593" cy="6698593"/>
        </a:xfrm>
        <a:prstGeom prst="blockArc">
          <a:avLst>
            <a:gd name="adj1" fmla="val 18900000"/>
            <a:gd name="adj2" fmla="val 2700000"/>
            <a:gd name="adj3" fmla="val 32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43604-BEE8-46D0-BEF6-651B1F792D01}">
      <dsp:nvSpPr>
        <dsp:cNvPr id="0" name=""/>
        <dsp:cNvSpPr/>
      </dsp:nvSpPr>
      <dsp:spPr>
        <a:xfrm>
          <a:off x="349068" y="226210"/>
          <a:ext cx="5115810" cy="452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951" tIns="33020" rIns="33020" bIns="33020" numCol="1" spcCol="1270" anchor="ctr" anchorCtr="0">
          <a:noAutofit/>
        </a:bodyPr>
        <a:lstStyle/>
        <a:p>
          <a:pPr lvl="0" algn="l" defTabSz="577850" rtl="0">
            <a:lnSpc>
              <a:spcPct val="90000"/>
            </a:lnSpc>
            <a:spcBef>
              <a:spcPct val="0"/>
            </a:spcBef>
            <a:spcAft>
              <a:spcPct val="35000"/>
            </a:spcAft>
          </a:pPr>
          <a:r>
            <a:rPr lang="en-US" sz="1300" kern="1200" dirty="0" smtClean="0"/>
            <a:t>REST is Representational State Transfer</a:t>
          </a:r>
          <a:endParaRPr lang="en-US" sz="1300" kern="1200" dirty="0"/>
        </a:p>
      </dsp:txBody>
      <dsp:txXfrm>
        <a:off x="349068" y="226210"/>
        <a:ext cx="5115810" cy="452222"/>
      </dsp:txXfrm>
    </dsp:sp>
    <dsp:sp modelId="{54ACEF83-BB23-4C8F-A636-B1E86209D358}">
      <dsp:nvSpPr>
        <dsp:cNvPr id="0" name=""/>
        <dsp:cNvSpPr/>
      </dsp:nvSpPr>
      <dsp:spPr>
        <a:xfrm>
          <a:off x="66430" y="169682"/>
          <a:ext cx="565277" cy="5652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39BBFF-B0BA-4A8A-B033-D69F73840300}">
      <dsp:nvSpPr>
        <dsp:cNvPr id="0" name=""/>
        <dsp:cNvSpPr/>
      </dsp:nvSpPr>
      <dsp:spPr>
        <a:xfrm>
          <a:off x="758596" y="904942"/>
          <a:ext cx="4706283" cy="452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951" tIns="33020" rIns="33020" bIns="33020" numCol="1" spcCol="1270" anchor="ctr" anchorCtr="0">
          <a:noAutofit/>
        </a:bodyPr>
        <a:lstStyle/>
        <a:p>
          <a:pPr lvl="0" algn="l" defTabSz="577850" rtl="0">
            <a:lnSpc>
              <a:spcPct val="90000"/>
            </a:lnSpc>
            <a:spcBef>
              <a:spcPct val="0"/>
            </a:spcBef>
            <a:spcAft>
              <a:spcPct val="35000"/>
            </a:spcAft>
          </a:pPr>
          <a:r>
            <a:rPr lang="en-US" sz="1300" kern="1200" dirty="0" smtClean="0"/>
            <a:t>Architectural style.</a:t>
          </a:r>
          <a:endParaRPr lang="en-US" sz="1300" kern="1200" dirty="0"/>
        </a:p>
      </dsp:txBody>
      <dsp:txXfrm>
        <a:off x="758596" y="904942"/>
        <a:ext cx="4706283" cy="452222"/>
      </dsp:txXfrm>
    </dsp:sp>
    <dsp:sp modelId="{53F99A94-6B1B-441F-BC9F-8E354CB6BE51}">
      <dsp:nvSpPr>
        <dsp:cNvPr id="0" name=""/>
        <dsp:cNvSpPr/>
      </dsp:nvSpPr>
      <dsp:spPr>
        <a:xfrm>
          <a:off x="475957" y="848414"/>
          <a:ext cx="565277" cy="5652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C1EC3C-5214-4AD8-AE2A-87DE6C79110A}">
      <dsp:nvSpPr>
        <dsp:cNvPr id="0" name=""/>
        <dsp:cNvSpPr/>
      </dsp:nvSpPr>
      <dsp:spPr>
        <a:xfrm>
          <a:off x="983016" y="1583175"/>
          <a:ext cx="4481863" cy="452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951" tIns="33020" rIns="33020" bIns="33020" numCol="1" spcCol="1270" anchor="ctr" anchorCtr="0">
          <a:noAutofit/>
        </a:bodyPr>
        <a:lstStyle/>
        <a:p>
          <a:pPr lvl="0" algn="l" defTabSz="577850" rtl="0">
            <a:lnSpc>
              <a:spcPct val="90000"/>
            </a:lnSpc>
            <a:spcBef>
              <a:spcPct val="0"/>
            </a:spcBef>
            <a:spcAft>
              <a:spcPct val="35000"/>
            </a:spcAft>
          </a:pPr>
          <a:r>
            <a:rPr lang="en-US" sz="1300" kern="1200" dirty="0" smtClean="0"/>
            <a:t>Provides interoperability between systems</a:t>
          </a:r>
          <a:endParaRPr lang="en-US" sz="1300" kern="1200" dirty="0"/>
        </a:p>
      </dsp:txBody>
      <dsp:txXfrm>
        <a:off x="983016" y="1583175"/>
        <a:ext cx="4481863" cy="452222"/>
      </dsp:txXfrm>
    </dsp:sp>
    <dsp:sp modelId="{C51BE242-FA7E-4C43-92AA-5B25E076DB9F}">
      <dsp:nvSpPr>
        <dsp:cNvPr id="0" name=""/>
        <dsp:cNvSpPr/>
      </dsp:nvSpPr>
      <dsp:spPr>
        <a:xfrm>
          <a:off x="700377" y="1526648"/>
          <a:ext cx="565277" cy="5652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CFC559-5B70-4188-B265-DC162B6A5334}">
      <dsp:nvSpPr>
        <dsp:cNvPr id="0" name=""/>
        <dsp:cNvSpPr/>
      </dsp:nvSpPr>
      <dsp:spPr>
        <a:xfrm>
          <a:off x="1054671" y="2261907"/>
          <a:ext cx="4410208" cy="452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951" tIns="33020" rIns="33020" bIns="33020" numCol="1" spcCol="1270" anchor="ctr" anchorCtr="0">
          <a:noAutofit/>
        </a:bodyPr>
        <a:lstStyle/>
        <a:p>
          <a:pPr lvl="0" algn="l" defTabSz="577850" rtl="0">
            <a:lnSpc>
              <a:spcPct val="90000"/>
            </a:lnSpc>
            <a:spcBef>
              <a:spcPct val="0"/>
            </a:spcBef>
            <a:spcAft>
              <a:spcPct val="35000"/>
            </a:spcAft>
          </a:pPr>
          <a:r>
            <a:rPr lang="en-US" sz="1300" kern="1200" dirty="0" smtClean="0"/>
            <a:t>Data transmitted over HTTP Protocol</a:t>
          </a:r>
          <a:endParaRPr lang="en-US" sz="1300" kern="1200" dirty="0"/>
        </a:p>
      </dsp:txBody>
      <dsp:txXfrm>
        <a:off x="1054671" y="2261907"/>
        <a:ext cx="4410208" cy="452222"/>
      </dsp:txXfrm>
    </dsp:sp>
    <dsp:sp modelId="{8E779E36-1D72-4D0A-B660-E0395BABABCB}">
      <dsp:nvSpPr>
        <dsp:cNvPr id="0" name=""/>
        <dsp:cNvSpPr/>
      </dsp:nvSpPr>
      <dsp:spPr>
        <a:xfrm>
          <a:off x="772032" y="2205379"/>
          <a:ext cx="565277" cy="5652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3328D-0A41-456C-8BF0-12F9AC70B051}">
      <dsp:nvSpPr>
        <dsp:cNvPr id="0" name=""/>
        <dsp:cNvSpPr/>
      </dsp:nvSpPr>
      <dsp:spPr>
        <a:xfrm>
          <a:off x="983016" y="2940638"/>
          <a:ext cx="4481863" cy="452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951" tIns="33020" rIns="33020" bIns="33020" numCol="1" spcCol="1270" anchor="ctr" anchorCtr="0">
          <a:noAutofit/>
        </a:bodyPr>
        <a:lstStyle/>
        <a:p>
          <a:pPr lvl="0" algn="l" defTabSz="577850" rtl="0">
            <a:lnSpc>
              <a:spcPct val="90000"/>
            </a:lnSpc>
            <a:spcBef>
              <a:spcPct val="0"/>
            </a:spcBef>
            <a:spcAft>
              <a:spcPct val="35000"/>
            </a:spcAft>
          </a:pPr>
          <a:r>
            <a:rPr lang="en-US" sz="1300" kern="1200" dirty="0" smtClean="0"/>
            <a:t>Applied on Web Service to induce performance, scalability, modifiability</a:t>
          </a:r>
          <a:endParaRPr lang="en-US" sz="1300" kern="1200" dirty="0"/>
        </a:p>
      </dsp:txBody>
      <dsp:txXfrm>
        <a:off x="983016" y="2940638"/>
        <a:ext cx="4481863" cy="452222"/>
      </dsp:txXfrm>
    </dsp:sp>
    <dsp:sp modelId="{3DF02975-1882-40A9-8D01-EC9DDAC91A49}">
      <dsp:nvSpPr>
        <dsp:cNvPr id="0" name=""/>
        <dsp:cNvSpPr/>
      </dsp:nvSpPr>
      <dsp:spPr>
        <a:xfrm>
          <a:off x="700377" y="2884111"/>
          <a:ext cx="565277" cy="5652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9AE51C-932D-42E6-A6AD-7B3082386474}">
      <dsp:nvSpPr>
        <dsp:cNvPr id="0" name=""/>
        <dsp:cNvSpPr/>
      </dsp:nvSpPr>
      <dsp:spPr>
        <a:xfrm>
          <a:off x="758596" y="3618872"/>
          <a:ext cx="4706283" cy="452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951" tIns="33020" rIns="33020" bIns="33020" numCol="1" spcCol="1270" anchor="ctr" anchorCtr="0">
          <a:noAutofit/>
        </a:bodyPr>
        <a:lstStyle/>
        <a:p>
          <a:pPr lvl="0" algn="l" defTabSz="577850" rtl="0">
            <a:lnSpc>
              <a:spcPct val="90000"/>
            </a:lnSpc>
            <a:spcBef>
              <a:spcPct val="0"/>
            </a:spcBef>
            <a:spcAft>
              <a:spcPct val="35000"/>
            </a:spcAft>
          </a:pPr>
          <a:r>
            <a:rPr lang="en-US" sz="1300" kern="1200" smtClean="0"/>
            <a:t>Data and Functionality are the resources</a:t>
          </a:r>
          <a:endParaRPr lang="en-US" sz="1300" kern="1200"/>
        </a:p>
      </dsp:txBody>
      <dsp:txXfrm>
        <a:off x="758596" y="3618872"/>
        <a:ext cx="4706283" cy="452222"/>
      </dsp:txXfrm>
    </dsp:sp>
    <dsp:sp modelId="{4501A664-75BB-4E5C-890F-DCF00D7A4AE3}">
      <dsp:nvSpPr>
        <dsp:cNvPr id="0" name=""/>
        <dsp:cNvSpPr/>
      </dsp:nvSpPr>
      <dsp:spPr>
        <a:xfrm>
          <a:off x="475957" y="3562344"/>
          <a:ext cx="565277" cy="5652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CF6956-C201-4440-91DE-5B1BE2432E10}">
      <dsp:nvSpPr>
        <dsp:cNvPr id="0" name=""/>
        <dsp:cNvSpPr/>
      </dsp:nvSpPr>
      <dsp:spPr>
        <a:xfrm>
          <a:off x="349068" y="4297604"/>
          <a:ext cx="5115810" cy="452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8951" tIns="33020" rIns="33020" bIns="33020" numCol="1" spcCol="1270" anchor="ctr" anchorCtr="0">
          <a:noAutofit/>
        </a:bodyPr>
        <a:lstStyle/>
        <a:p>
          <a:pPr lvl="0" algn="l" defTabSz="577850" rtl="0">
            <a:lnSpc>
              <a:spcPct val="90000"/>
            </a:lnSpc>
            <a:spcBef>
              <a:spcPct val="0"/>
            </a:spcBef>
            <a:spcAft>
              <a:spcPct val="35000"/>
            </a:spcAft>
          </a:pPr>
          <a:r>
            <a:rPr lang="en-US" sz="1300" kern="1200" dirty="0" smtClean="0"/>
            <a:t>Uniquely identified by Uniform Resource Identifiers</a:t>
          </a:r>
          <a:endParaRPr lang="en-US" sz="1300" kern="1200" dirty="0"/>
        </a:p>
      </dsp:txBody>
      <dsp:txXfrm>
        <a:off x="349068" y="4297604"/>
        <a:ext cx="5115810" cy="452222"/>
      </dsp:txXfrm>
    </dsp:sp>
    <dsp:sp modelId="{4270AB09-50ED-484D-84EF-EF698D0BE31A}">
      <dsp:nvSpPr>
        <dsp:cNvPr id="0" name=""/>
        <dsp:cNvSpPr/>
      </dsp:nvSpPr>
      <dsp:spPr>
        <a:xfrm>
          <a:off x="66430" y="4241076"/>
          <a:ext cx="565277" cy="5652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78977-1A56-424E-ADB8-2A7D0950FBFB}">
      <dsp:nvSpPr>
        <dsp:cNvPr id="0" name=""/>
        <dsp:cNvSpPr/>
      </dsp:nvSpPr>
      <dsp:spPr>
        <a:xfrm>
          <a:off x="0" y="35960"/>
          <a:ext cx="10388009"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Test the REST connection to make sure it is reachable by clicking Test REST Connection ,button in the lower right of the pane.</a:t>
          </a:r>
          <a:endParaRPr lang="en-US" sz="1800" kern="1200"/>
        </a:p>
      </dsp:txBody>
      <dsp:txXfrm>
        <a:off x="34954" y="70914"/>
        <a:ext cx="10318101" cy="646132"/>
      </dsp:txXfrm>
    </dsp:sp>
    <dsp:sp modelId="{9558961B-DCCE-48E2-B946-6A28D348E42A}">
      <dsp:nvSpPr>
        <dsp:cNvPr id="0" name=""/>
        <dsp:cNvSpPr/>
      </dsp:nvSpPr>
      <dsp:spPr>
        <a:xfrm>
          <a:off x="0" y="803840"/>
          <a:ext cx="10388009" cy="716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When the test is successful, click Finish.</a:t>
          </a:r>
          <a:endParaRPr lang="en-US" sz="1800" kern="1200"/>
        </a:p>
      </dsp:txBody>
      <dsp:txXfrm>
        <a:off x="34954" y="838794"/>
        <a:ext cx="10318101" cy="64613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F9E47-E027-4830-9769-9D8A0345C4E2}">
      <dsp:nvSpPr>
        <dsp:cNvPr id="0" name=""/>
        <dsp:cNvSpPr/>
      </dsp:nvSpPr>
      <dsp:spPr>
        <a:xfrm>
          <a:off x="29" y="1752270"/>
          <a:ext cx="2787714" cy="10928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kern="1200" dirty="0" smtClean="0"/>
            <a:t>In the data control window, drag the </a:t>
          </a:r>
          <a:r>
            <a:rPr lang="en-US" sz="1400" b="1" kern="1200" dirty="0" smtClean="0"/>
            <a:t>Lookup(String)</a:t>
          </a:r>
          <a:r>
            <a:rPr lang="en-US" sz="1400" kern="1200" dirty="0" smtClean="0"/>
            <a:t> operation onto the Structure window and drop it on the Panel Page as a MAF Parameter Form.</a:t>
          </a:r>
          <a:endParaRPr lang="en-US" sz="1400" kern="1200" dirty="0"/>
        </a:p>
      </dsp:txBody>
      <dsp:txXfrm>
        <a:off x="29" y="1752270"/>
        <a:ext cx="2787714" cy="1092839"/>
      </dsp:txXfrm>
    </dsp:sp>
    <dsp:sp modelId="{D70B28C0-591A-43B4-B933-D1A8B03F3007}">
      <dsp:nvSpPr>
        <dsp:cNvPr id="0" name=""/>
        <dsp:cNvSpPr/>
      </dsp:nvSpPr>
      <dsp:spPr>
        <a:xfrm>
          <a:off x="29" y="2845104"/>
          <a:ext cx="2787714" cy="614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F3FCFA-18A8-422A-9152-B71C1FDE8E1F}">
      <dsp:nvSpPr>
        <dsp:cNvPr id="0" name=""/>
        <dsp:cNvSpPr/>
      </dsp:nvSpPr>
      <dsp:spPr>
        <a:xfrm>
          <a:off x="1" y="3669012"/>
          <a:ext cx="2787714" cy="10928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kern="1200" smtClean="0"/>
            <a:t>In the popup menu, select </a:t>
          </a:r>
          <a:r>
            <a:rPr lang="en-US" sz="1400" b="1" kern="1200" smtClean="0"/>
            <a:t>MAF Parameter Form…</a:t>
          </a:r>
          <a:endParaRPr lang="en-US" sz="1400" kern="1200"/>
        </a:p>
      </dsp:txBody>
      <dsp:txXfrm>
        <a:off x="1" y="3669012"/>
        <a:ext cx="2787714" cy="1092839"/>
      </dsp:txXfrm>
    </dsp:sp>
    <dsp:sp modelId="{64B63879-D7B3-4205-ADBF-F4DD5F308D2D}">
      <dsp:nvSpPr>
        <dsp:cNvPr id="0" name=""/>
        <dsp:cNvSpPr/>
      </dsp:nvSpPr>
      <dsp:spPr>
        <a:xfrm>
          <a:off x="1" y="4788474"/>
          <a:ext cx="2787714" cy="6148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18CA1-C114-4FEA-A78F-FD8ACF9045D3}">
      <dsp:nvSpPr>
        <dsp:cNvPr id="0" name=""/>
        <dsp:cNvSpPr/>
      </dsp:nvSpPr>
      <dsp:spPr>
        <a:xfrm>
          <a:off x="2639" y="765069"/>
          <a:ext cx="2853135" cy="212980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C30659-FE25-4AAA-99F2-F9C841BBE1C1}">
      <dsp:nvSpPr>
        <dsp:cNvPr id="0" name=""/>
        <dsp:cNvSpPr/>
      </dsp:nvSpPr>
      <dsp:spPr>
        <a:xfrm>
          <a:off x="2639" y="2894875"/>
          <a:ext cx="2853135" cy="9158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rtl="0">
            <a:lnSpc>
              <a:spcPct val="90000"/>
            </a:lnSpc>
            <a:spcBef>
              <a:spcPct val="0"/>
            </a:spcBef>
            <a:spcAft>
              <a:spcPct val="35000"/>
            </a:spcAft>
          </a:pPr>
          <a:r>
            <a:rPr lang="en-US" sz="1300" kern="1200" dirty="0" smtClean="0"/>
            <a:t>In the </a:t>
          </a:r>
          <a:r>
            <a:rPr lang="en-US" sz="1300" b="1" kern="1200" dirty="0" smtClean="0"/>
            <a:t>Data Controls</a:t>
          </a:r>
          <a:r>
            <a:rPr lang="en-US" sz="1300" kern="1200" dirty="0" smtClean="0"/>
            <a:t> window, expand the  </a:t>
          </a:r>
          <a:r>
            <a:rPr lang="en-US" sz="1300" b="1" kern="1200" dirty="0" smtClean="0"/>
            <a:t>Lookup(String)</a:t>
          </a:r>
          <a:r>
            <a:rPr lang="en-US" sz="1300" kern="1200" dirty="0" smtClean="0"/>
            <a:t> &gt; </a:t>
          </a:r>
          <a:r>
            <a:rPr lang="en-US" sz="1300" b="1" kern="1200" dirty="0" smtClean="0"/>
            <a:t>Return</a:t>
          </a:r>
          <a:r>
            <a:rPr lang="en-US" sz="1300" kern="1200" dirty="0" smtClean="0"/>
            <a:t> &gt; </a:t>
          </a:r>
          <a:r>
            <a:rPr lang="en-US" sz="1300" b="1" kern="1200" dirty="0" err="1" smtClean="0"/>
            <a:t>LookupResultList</a:t>
          </a:r>
          <a:r>
            <a:rPr lang="en-US" sz="1300" kern="1200" dirty="0" smtClean="0"/>
            <a:t> node.</a:t>
          </a:r>
          <a:endParaRPr lang="en-US" sz="1300" kern="1200" dirty="0"/>
        </a:p>
      </dsp:txBody>
      <dsp:txXfrm>
        <a:off x="2639" y="2894875"/>
        <a:ext cx="2009250" cy="915816"/>
      </dsp:txXfrm>
    </dsp:sp>
    <dsp:sp modelId="{6AF70B0E-412A-461D-9F34-1CE022054527}">
      <dsp:nvSpPr>
        <dsp:cNvPr id="0" name=""/>
        <dsp:cNvSpPr/>
      </dsp:nvSpPr>
      <dsp:spPr>
        <a:xfrm>
          <a:off x="2092600" y="3040344"/>
          <a:ext cx="998597" cy="998597"/>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4A818-E550-4EFC-9B50-F7C37291C375}">
      <dsp:nvSpPr>
        <dsp:cNvPr id="0" name=""/>
        <dsp:cNvSpPr/>
      </dsp:nvSpPr>
      <dsp:spPr>
        <a:xfrm>
          <a:off x="3338594" y="765069"/>
          <a:ext cx="2853135" cy="2129805"/>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20799-9FFD-4A98-8E3C-E104D220B728}">
      <dsp:nvSpPr>
        <dsp:cNvPr id="0" name=""/>
        <dsp:cNvSpPr/>
      </dsp:nvSpPr>
      <dsp:spPr>
        <a:xfrm>
          <a:off x="3338594" y="2894875"/>
          <a:ext cx="2853135" cy="91581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rtl="0">
            <a:lnSpc>
              <a:spcPct val="90000"/>
            </a:lnSpc>
            <a:spcBef>
              <a:spcPct val="0"/>
            </a:spcBef>
            <a:spcAft>
              <a:spcPct val="35000"/>
            </a:spcAft>
          </a:pPr>
          <a:r>
            <a:rPr lang="en-US" sz="1300" kern="1200" smtClean="0"/>
            <a:t>Select the </a:t>
          </a:r>
          <a:r>
            <a:rPr lang="en-US" sz="1300" b="1" kern="1200" smtClean="0"/>
            <a:t>LookupResult</a:t>
          </a:r>
          <a:r>
            <a:rPr lang="en-US" sz="1300" kern="1200" smtClean="0"/>
            <a:t> collection, drag it onto the </a:t>
          </a:r>
          <a:r>
            <a:rPr lang="en-US" sz="1300" b="1" kern="1200" smtClean="0"/>
            <a:t>Structure</a:t>
          </a:r>
          <a:r>
            <a:rPr lang="en-US" sz="1300" kern="1200" smtClean="0"/>
            <a:t> window and drop it on the Panel Page as a </a:t>
          </a:r>
          <a:r>
            <a:rPr lang="en-US" sz="1300" b="1" kern="1200" smtClean="0"/>
            <a:t>MAF List View.</a:t>
          </a:r>
          <a:endParaRPr lang="en-US" sz="1300" kern="1200"/>
        </a:p>
      </dsp:txBody>
      <dsp:txXfrm>
        <a:off x="3338594" y="2894875"/>
        <a:ext cx="2009250" cy="915816"/>
      </dsp:txXfrm>
    </dsp:sp>
    <dsp:sp modelId="{63C51798-BC19-4487-BDC0-168588BC1FFE}">
      <dsp:nvSpPr>
        <dsp:cNvPr id="0" name=""/>
        <dsp:cNvSpPr/>
      </dsp:nvSpPr>
      <dsp:spPr>
        <a:xfrm>
          <a:off x="5428555" y="3040344"/>
          <a:ext cx="998597" cy="998597"/>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7E9A6-9DF3-4EA6-83F0-4FB5CC4BF5C3}">
      <dsp:nvSpPr>
        <dsp:cNvPr id="0" name=""/>
        <dsp:cNvSpPr/>
      </dsp:nvSpPr>
      <dsp:spPr>
        <a:xfrm rot="10800000">
          <a:off x="1842653" y="163"/>
          <a:ext cx="6726266" cy="5937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837"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In the deploy dialog, select Deploy application to Simulator (iOS) or Deploy application to Emulator (Android)</a:t>
          </a:r>
          <a:endParaRPr lang="en-US" sz="1600" kern="1200"/>
        </a:p>
      </dsp:txBody>
      <dsp:txXfrm rot="10800000">
        <a:off x="1991096" y="163"/>
        <a:ext cx="6577823" cy="593773"/>
      </dsp:txXfrm>
    </dsp:sp>
    <dsp:sp modelId="{5911DB3F-542B-4180-9C61-1694B378BD71}">
      <dsp:nvSpPr>
        <dsp:cNvPr id="0" name=""/>
        <dsp:cNvSpPr/>
      </dsp:nvSpPr>
      <dsp:spPr>
        <a:xfrm>
          <a:off x="1545766" y="163"/>
          <a:ext cx="593773" cy="59377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A3D379-8F83-425E-B9A4-0864A65A0850}">
      <dsp:nvSpPr>
        <dsp:cNvPr id="0" name=""/>
        <dsp:cNvSpPr/>
      </dsp:nvSpPr>
      <dsp:spPr>
        <a:xfrm rot="10800000">
          <a:off x="1842653" y="742379"/>
          <a:ext cx="6726266" cy="59377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837"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Press Finish to deploy. </a:t>
          </a:r>
          <a:endParaRPr lang="en-US" sz="1600" kern="1200"/>
        </a:p>
      </dsp:txBody>
      <dsp:txXfrm rot="10800000">
        <a:off x="1991096" y="742379"/>
        <a:ext cx="6577823" cy="593773"/>
      </dsp:txXfrm>
    </dsp:sp>
    <dsp:sp modelId="{FC79CECA-614E-4F22-8493-E8890F81C0D8}">
      <dsp:nvSpPr>
        <dsp:cNvPr id="0" name=""/>
        <dsp:cNvSpPr/>
      </dsp:nvSpPr>
      <dsp:spPr>
        <a:xfrm>
          <a:off x="1545766" y="742379"/>
          <a:ext cx="593773" cy="59377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37680-9747-41E8-9A09-6E9F805F721E}">
      <dsp:nvSpPr>
        <dsp:cNvPr id="0" name=""/>
        <dsp:cNvSpPr/>
      </dsp:nvSpPr>
      <dsp:spPr>
        <a:xfrm>
          <a:off x="0" y="531261"/>
          <a:ext cx="10388009"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Oracle has provided a lot of Seeded apps for Approvals, Inventory etc.</a:t>
          </a:r>
          <a:endParaRPr lang="en-US" sz="2700" kern="1200"/>
        </a:p>
      </dsp:txBody>
      <dsp:txXfrm>
        <a:off x="31613" y="562874"/>
        <a:ext cx="10324783" cy="584369"/>
      </dsp:txXfrm>
    </dsp:sp>
    <dsp:sp modelId="{FE2F66F4-0E21-4075-8C5E-50D94113052E}">
      <dsp:nvSpPr>
        <dsp:cNvPr id="0" name=""/>
        <dsp:cNvSpPr/>
      </dsp:nvSpPr>
      <dsp:spPr>
        <a:xfrm>
          <a:off x="0" y="1256616"/>
          <a:ext cx="10388009"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These can be customized to include organization specific requirements.</a:t>
          </a:r>
          <a:endParaRPr lang="en-US" sz="2700" kern="1200"/>
        </a:p>
      </dsp:txBody>
      <dsp:txXfrm>
        <a:off x="31613" y="1288229"/>
        <a:ext cx="10324783" cy="584369"/>
      </dsp:txXfrm>
    </dsp:sp>
    <dsp:sp modelId="{B8584BCB-ABF0-4AB6-9CA6-3999413572A1}">
      <dsp:nvSpPr>
        <dsp:cNvPr id="0" name=""/>
        <dsp:cNvSpPr/>
      </dsp:nvSpPr>
      <dsp:spPr>
        <a:xfrm>
          <a:off x="0" y="1981971"/>
          <a:ext cx="10388009"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Choose the appropriate method of developing the mobile apps.</a:t>
          </a:r>
          <a:endParaRPr lang="en-US" sz="2700" kern="1200"/>
        </a:p>
      </dsp:txBody>
      <dsp:txXfrm>
        <a:off x="31613" y="2013584"/>
        <a:ext cx="10324783" cy="584369"/>
      </dsp:txXfrm>
    </dsp:sp>
    <dsp:sp modelId="{B04DC03F-575D-40E9-B799-CE88870B79E2}">
      <dsp:nvSpPr>
        <dsp:cNvPr id="0" name=""/>
        <dsp:cNvSpPr/>
      </dsp:nvSpPr>
      <dsp:spPr>
        <a:xfrm>
          <a:off x="0" y="2707326"/>
          <a:ext cx="10388009"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smtClean="0"/>
            <a:t>Custom mobile apps can also be built to have </a:t>
          </a:r>
          <a:endParaRPr lang="en-US" sz="2700" kern="1200"/>
        </a:p>
      </dsp:txBody>
      <dsp:txXfrm>
        <a:off x="31613" y="2738939"/>
        <a:ext cx="10324783" cy="584369"/>
      </dsp:txXfrm>
    </dsp:sp>
    <dsp:sp modelId="{C5D9C676-2AD9-480B-BE7E-4D478187F8CF}">
      <dsp:nvSpPr>
        <dsp:cNvPr id="0" name=""/>
        <dsp:cNvSpPr/>
      </dsp:nvSpPr>
      <dsp:spPr>
        <a:xfrm>
          <a:off x="0" y="3354921"/>
          <a:ext cx="10388009"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819"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t>reports/ dashboards for top management</a:t>
          </a:r>
          <a:endParaRPr lang="en-US" sz="2100" kern="1200" dirty="0"/>
        </a:p>
        <a:p>
          <a:pPr marL="228600" lvl="1" indent="-228600" algn="l" defTabSz="933450" rtl="0">
            <a:lnSpc>
              <a:spcPct val="90000"/>
            </a:lnSpc>
            <a:spcBef>
              <a:spcPct val="0"/>
            </a:spcBef>
            <a:spcAft>
              <a:spcPct val="20000"/>
            </a:spcAft>
            <a:buChar char="••"/>
          </a:pPr>
          <a:r>
            <a:rPr lang="en-US" sz="2100" kern="1200" dirty="0" smtClean="0"/>
            <a:t>Daily reports/ data for collection agents/ salespersons</a:t>
          </a:r>
          <a:endParaRPr lang="en-US" sz="2100" kern="1200" dirty="0"/>
        </a:p>
        <a:p>
          <a:pPr marL="228600" lvl="1" indent="-228600" algn="l" defTabSz="933450" rtl="0">
            <a:lnSpc>
              <a:spcPct val="90000"/>
            </a:lnSpc>
            <a:spcBef>
              <a:spcPct val="0"/>
            </a:spcBef>
            <a:spcAft>
              <a:spcPct val="20000"/>
            </a:spcAft>
            <a:buChar char="••"/>
          </a:pPr>
          <a:r>
            <a:rPr lang="en-US" sz="2100" kern="1200" dirty="0" smtClean="0"/>
            <a:t>New functionalities/ custom modules/ custom pages</a:t>
          </a:r>
          <a:endParaRPr lang="en-US" sz="2100" kern="1200" dirty="0"/>
        </a:p>
      </dsp:txBody>
      <dsp:txXfrm>
        <a:off x="0" y="3354921"/>
        <a:ext cx="10388009" cy="1089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7FB22-4536-4C40-B60B-EC4650E5D72E}">
      <dsp:nvSpPr>
        <dsp:cNvPr id="0" name=""/>
        <dsp:cNvSpPr/>
      </dsp:nvSpPr>
      <dsp:spPr>
        <a:xfrm>
          <a:off x="2250357" y="66110"/>
          <a:ext cx="3173298" cy="31732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889000" rtl="0">
            <a:lnSpc>
              <a:spcPct val="90000"/>
            </a:lnSpc>
            <a:spcBef>
              <a:spcPct val="0"/>
            </a:spcBef>
            <a:spcAft>
              <a:spcPct val="35000"/>
            </a:spcAft>
          </a:pPr>
          <a:r>
            <a:rPr lang="en-US" sz="2000" kern="1200" dirty="0" err="1" smtClean="0"/>
            <a:t>RESTful</a:t>
          </a:r>
          <a:r>
            <a:rPr lang="en-US" sz="2000" kern="1200" dirty="0" smtClean="0"/>
            <a:t> applications to be simple, lightweight, and fast</a:t>
          </a:r>
          <a:endParaRPr lang="en-US" sz="2000" kern="1200" dirty="0"/>
        </a:p>
        <a:p>
          <a:pPr marL="171450" lvl="1" indent="-171450" algn="l" defTabSz="711200" rtl="0">
            <a:lnSpc>
              <a:spcPct val="90000"/>
            </a:lnSpc>
            <a:spcBef>
              <a:spcPct val="0"/>
            </a:spcBef>
            <a:spcAft>
              <a:spcPct val="15000"/>
            </a:spcAft>
            <a:buChar char="••"/>
          </a:pPr>
          <a:r>
            <a:rPr lang="en-US" sz="1600" kern="1200" dirty="0" smtClean="0"/>
            <a:t>REST Server provides access to resources.</a:t>
          </a:r>
          <a:endParaRPr lang="en-US" sz="1600" kern="1200" dirty="0"/>
        </a:p>
      </dsp:txBody>
      <dsp:txXfrm>
        <a:off x="2673464" y="621437"/>
        <a:ext cx="2327085" cy="1427984"/>
      </dsp:txXfrm>
    </dsp:sp>
    <dsp:sp modelId="{114BC2B3-B877-4964-ADD2-05808005FAC0}">
      <dsp:nvSpPr>
        <dsp:cNvPr id="0" name=""/>
        <dsp:cNvSpPr/>
      </dsp:nvSpPr>
      <dsp:spPr>
        <a:xfrm>
          <a:off x="3395389" y="2049422"/>
          <a:ext cx="3173298" cy="31732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EBS uses PLSQL API for POST operation, and JAVA API for GET/ POST operations.</a:t>
          </a:r>
          <a:endParaRPr lang="en-US" sz="2000" kern="1200" dirty="0"/>
        </a:p>
      </dsp:txBody>
      <dsp:txXfrm>
        <a:off x="4365890" y="2869190"/>
        <a:ext cx="1903979" cy="1745314"/>
      </dsp:txXfrm>
    </dsp:sp>
    <dsp:sp modelId="{700D4B47-7209-4357-ADB8-3844F1C1E5F9}">
      <dsp:nvSpPr>
        <dsp:cNvPr id="0" name=""/>
        <dsp:cNvSpPr/>
      </dsp:nvSpPr>
      <dsp:spPr>
        <a:xfrm>
          <a:off x="1105325" y="2049422"/>
          <a:ext cx="3173298" cy="31732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Collection of open protocols and standards for exchanging data</a:t>
          </a:r>
          <a:endParaRPr lang="en-US" sz="2000" kern="1200" dirty="0"/>
        </a:p>
      </dsp:txBody>
      <dsp:txXfrm>
        <a:off x="1404144" y="2869190"/>
        <a:ext cx="1903979" cy="1745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FF67C-E33A-4185-98B0-12BA91668C71}">
      <dsp:nvSpPr>
        <dsp:cNvPr id="0" name=""/>
        <dsp:cNvSpPr/>
      </dsp:nvSpPr>
      <dsp:spPr>
        <a:xfrm>
          <a:off x="552702" y="0"/>
          <a:ext cx="4976037" cy="497603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0DFB08-7804-4A96-B91B-B919BA15F4CE}">
      <dsp:nvSpPr>
        <dsp:cNvPr id="0" name=""/>
        <dsp:cNvSpPr/>
      </dsp:nvSpPr>
      <dsp:spPr>
        <a:xfrm>
          <a:off x="3040720" y="500276"/>
          <a:ext cx="3234424" cy="11779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Applications and their features exchange data and information through defined APIs</a:t>
          </a:r>
          <a:endParaRPr lang="en-US" sz="1300" kern="1200" dirty="0"/>
        </a:p>
      </dsp:txBody>
      <dsp:txXfrm>
        <a:off x="3098221" y="557777"/>
        <a:ext cx="3119422" cy="1062919"/>
      </dsp:txXfrm>
    </dsp:sp>
    <dsp:sp modelId="{9360D154-CF27-44BC-A7C3-DF9FCCEF4643}">
      <dsp:nvSpPr>
        <dsp:cNvPr id="0" name=""/>
        <dsp:cNvSpPr/>
      </dsp:nvSpPr>
      <dsp:spPr>
        <a:xfrm>
          <a:off x="3040720" y="1825437"/>
          <a:ext cx="3234424" cy="11779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Expose business functionality irrespective of the platform or language of the originating application</a:t>
          </a:r>
          <a:endParaRPr lang="en-US" sz="1300" kern="1200" dirty="0"/>
        </a:p>
      </dsp:txBody>
      <dsp:txXfrm>
        <a:off x="3098221" y="1882938"/>
        <a:ext cx="3119422" cy="1062919"/>
      </dsp:txXfrm>
    </dsp:sp>
    <dsp:sp modelId="{77DBC150-626F-4D7B-AAD0-A585D4AFF4AB}">
      <dsp:nvSpPr>
        <dsp:cNvPr id="0" name=""/>
        <dsp:cNvSpPr/>
      </dsp:nvSpPr>
      <dsp:spPr>
        <a:xfrm>
          <a:off x="3040720" y="3150599"/>
          <a:ext cx="3234424" cy="117792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In a mobile application, web services are used to interact with remote data sources</a:t>
          </a:r>
          <a:endParaRPr lang="en-US" sz="1300" kern="1200" dirty="0"/>
        </a:p>
        <a:p>
          <a:pPr marL="57150" lvl="1" indent="-57150" algn="l" defTabSz="444500" rtl="0">
            <a:lnSpc>
              <a:spcPct val="90000"/>
            </a:lnSpc>
            <a:spcBef>
              <a:spcPct val="0"/>
            </a:spcBef>
            <a:spcAft>
              <a:spcPct val="15000"/>
            </a:spcAft>
            <a:buChar char="••"/>
          </a:pPr>
          <a:r>
            <a:rPr lang="en-US" sz="1000" kern="1200" smtClean="0"/>
            <a:t>To query data in remote data sources.</a:t>
          </a:r>
          <a:endParaRPr lang="en-US" sz="1000" kern="1200"/>
        </a:p>
        <a:p>
          <a:pPr marL="57150" lvl="1" indent="-57150" algn="l" defTabSz="444500" rtl="0">
            <a:lnSpc>
              <a:spcPct val="90000"/>
            </a:lnSpc>
            <a:spcBef>
              <a:spcPct val="0"/>
            </a:spcBef>
            <a:spcAft>
              <a:spcPct val="15000"/>
            </a:spcAft>
            <a:buChar char="••"/>
          </a:pPr>
          <a:r>
            <a:rPr lang="en-US" sz="1000" kern="1200" smtClean="0"/>
            <a:t>To write data to and from remote data sources.</a:t>
          </a:r>
          <a:endParaRPr lang="en-US" sz="1000" kern="1200"/>
        </a:p>
      </dsp:txBody>
      <dsp:txXfrm>
        <a:off x="3098221" y="3208100"/>
        <a:ext cx="3119422" cy="1062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F2F44-165A-4862-8279-D456FFADC4A2}">
      <dsp:nvSpPr>
        <dsp:cNvPr id="0" name=""/>
        <dsp:cNvSpPr/>
      </dsp:nvSpPr>
      <dsp:spPr>
        <a:xfrm>
          <a:off x="0" y="0"/>
          <a:ext cx="5159966" cy="515996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F1436-85D1-48A0-A6E3-DD4FC4D71ADA}">
      <dsp:nvSpPr>
        <dsp:cNvPr id="0" name=""/>
        <dsp:cNvSpPr/>
      </dsp:nvSpPr>
      <dsp:spPr>
        <a:xfrm>
          <a:off x="2579983" y="0"/>
          <a:ext cx="8314900" cy="51599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Resources are manipulated using a fixed set of create, read, update, delete operations</a:t>
          </a:r>
          <a:endParaRPr lang="en-US" sz="1300" kern="1200" dirty="0"/>
        </a:p>
      </dsp:txBody>
      <dsp:txXfrm>
        <a:off x="2579983" y="0"/>
        <a:ext cx="4157450" cy="644997"/>
      </dsp:txXfrm>
    </dsp:sp>
    <dsp:sp modelId="{E7C52515-7040-4814-AC84-7E9A92DA5379}">
      <dsp:nvSpPr>
        <dsp:cNvPr id="0" name=""/>
        <dsp:cNvSpPr/>
      </dsp:nvSpPr>
      <dsp:spPr>
        <a:xfrm>
          <a:off x="451497" y="644997"/>
          <a:ext cx="4256970" cy="425697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B2A2C-4C1E-416C-8ED2-9FF069ED2E64}">
      <dsp:nvSpPr>
        <dsp:cNvPr id="0" name=""/>
        <dsp:cNvSpPr/>
      </dsp:nvSpPr>
      <dsp:spPr>
        <a:xfrm>
          <a:off x="2579983" y="644997"/>
          <a:ext cx="8314900" cy="425697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PUT, GET, POST, and DELETE</a:t>
          </a:r>
          <a:endParaRPr lang="en-US" sz="1300" kern="1200"/>
        </a:p>
      </dsp:txBody>
      <dsp:txXfrm>
        <a:off x="2579983" y="644997"/>
        <a:ext cx="4157450" cy="644997"/>
      </dsp:txXfrm>
    </dsp:sp>
    <dsp:sp modelId="{D4E118C6-DB25-41A4-A681-0EAD5A57A76B}">
      <dsp:nvSpPr>
        <dsp:cNvPr id="0" name=""/>
        <dsp:cNvSpPr/>
      </dsp:nvSpPr>
      <dsp:spPr>
        <a:xfrm>
          <a:off x="902995" y="1289994"/>
          <a:ext cx="3353974" cy="335397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0E4E7-D92A-47BE-AD35-0632562CBE03}">
      <dsp:nvSpPr>
        <dsp:cNvPr id="0" name=""/>
        <dsp:cNvSpPr/>
      </dsp:nvSpPr>
      <dsp:spPr>
        <a:xfrm>
          <a:off x="2579983" y="1289994"/>
          <a:ext cx="8314900" cy="335397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content can be accessed in a variety of formats, such as HTML, XML, plain text, PDF, JPEG, JSON, and others</a:t>
          </a:r>
          <a:endParaRPr lang="en-US" sz="1300" kern="1200"/>
        </a:p>
      </dsp:txBody>
      <dsp:txXfrm>
        <a:off x="2579983" y="1289994"/>
        <a:ext cx="4157450" cy="644992"/>
      </dsp:txXfrm>
    </dsp:sp>
    <dsp:sp modelId="{6603BC9E-2DD1-44A1-8937-FB8400EF5B1C}">
      <dsp:nvSpPr>
        <dsp:cNvPr id="0" name=""/>
        <dsp:cNvSpPr/>
      </dsp:nvSpPr>
      <dsp:spPr>
        <a:xfrm>
          <a:off x="1354491" y="1934987"/>
          <a:ext cx="2450983" cy="245098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AAF47F-13EB-4871-80E6-103DF2FF02E0}">
      <dsp:nvSpPr>
        <dsp:cNvPr id="0" name=""/>
        <dsp:cNvSpPr/>
      </dsp:nvSpPr>
      <dsp:spPr>
        <a:xfrm>
          <a:off x="2579983" y="1934987"/>
          <a:ext cx="8314900" cy="245098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A RESTful API is an application program interface (API) that uses HTTP requests to GET, PUT, POST and DELETE data</a:t>
          </a:r>
          <a:endParaRPr lang="en-US" sz="1300" kern="1200"/>
        </a:p>
      </dsp:txBody>
      <dsp:txXfrm>
        <a:off x="2579983" y="1934987"/>
        <a:ext cx="4157450" cy="644997"/>
      </dsp:txXfrm>
    </dsp:sp>
    <dsp:sp modelId="{C022E992-948A-4D93-ABAC-0608E46654E5}">
      <dsp:nvSpPr>
        <dsp:cNvPr id="0" name=""/>
        <dsp:cNvSpPr/>
      </dsp:nvSpPr>
      <dsp:spPr>
        <a:xfrm>
          <a:off x="1805988" y="2579984"/>
          <a:ext cx="1547988" cy="154798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DF5674-6C32-4520-8003-BB27C9F1C59F}">
      <dsp:nvSpPr>
        <dsp:cNvPr id="0" name=""/>
        <dsp:cNvSpPr/>
      </dsp:nvSpPr>
      <dsp:spPr>
        <a:xfrm>
          <a:off x="2579983" y="2579984"/>
          <a:ext cx="8314900" cy="154798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breaks down a transaction to create a series of small modules.</a:t>
          </a:r>
          <a:endParaRPr lang="en-US" sz="1300" kern="1200"/>
        </a:p>
      </dsp:txBody>
      <dsp:txXfrm>
        <a:off x="2579983" y="2579984"/>
        <a:ext cx="4157450" cy="644997"/>
      </dsp:txXfrm>
    </dsp:sp>
    <dsp:sp modelId="{EA8A886E-F068-495F-9BB4-11E3D9EA2EE0}">
      <dsp:nvSpPr>
        <dsp:cNvPr id="0" name=""/>
        <dsp:cNvSpPr/>
      </dsp:nvSpPr>
      <dsp:spPr>
        <a:xfrm>
          <a:off x="2257486" y="3224982"/>
          <a:ext cx="644992" cy="64499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63453C-85B4-4F03-ADC9-388B2DE52468}">
      <dsp:nvSpPr>
        <dsp:cNvPr id="0" name=""/>
        <dsp:cNvSpPr/>
      </dsp:nvSpPr>
      <dsp:spPr>
        <a:xfrm>
          <a:off x="2579983" y="3224982"/>
          <a:ext cx="8314900" cy="64499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Each module addresses a particular underlying part of the transaction</a:t>
          </a:r>
          <a:endParaRPr lang="en-US" sz="1300" kern="1200"/>
        </a:p>
      </dsp:txBody>
      <dsp:txXfrm>
        <a:off x="2579983" y="3224982"/>
        <a:ext cx="4157450" cy="644992"/>
      </dsp:txXfrm>
    </dsp:sp>
    <dsp:sp modelId="{B0AF79C6-9C95-448C-8105-030A702A6A2E}">
      <dsp:nvSpPr>
        <dsp:cNvPr id="0" name=""/>
        <dsp:cNvSpPr/>
      </dsp:nvSpPr>
      <dsp:spPr>
        <a:xfrm>
          <a:off x="6737433" y="644997"/>
          <a:ext cx="4157450" cy="64499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l" defTabSz="311150" rtl="0">
            <a:lnSpc>
              <a:spcPct val="90000"/>
            </a:lnSpc>
            <a:spcBef>
              <a:spcPct val="0"/>
            </a:spcBef>
            <a:spcAft>
              <a:spcPct val="15000"/>
            </a:spcAft>
            <a:buChar char="••"/>
          </a:pPr>
          <a:r>
            <a:rPr lang="en-US" sz="700" kern="1200" smtClean="0"/>
            <a:t>PUT creates a new resource (CREATE)</a:t>
          </a:r>
          <a:endParaRPr lang="en-US" sz="700" kern="1200"/>
        </a:p>
        <a:p>
          <a:pPr marL="57150" lvl="1" indent="-57150" algn="l" defTabSz="311150" rtl="0">
            <a:lnSpc>
              <a:spcPct val="90000"/>
            </a:lnSpc>
            <a:spcBef>
              <a:spcPct val="0"/>
            </a:spcBef>
            <a:spcAft>
              <a:spcPct val="15000"/>
            </a:spcAft>
            <a:buChar char="••"/>
          </a:pPr>
          <a:r>
            <a:rPr lang="en-US" sz="700" kern="1200" smtClean="0"/>
            <a:t>DELETE deletes a resource (DELETE)</a:t>
          </a:r>
          <a:endParaRPr lang="en-US" sz="700" kern="1200"/>
        </a:p>
        <a:p>
          <a:pPr marL="57150" lvl="1" indent="-57150" algn="l" defTabSz="311150" rtl="0">
            <a:lnSpc>
              <a:spcPct val="90000"/>
            </a:lnSpc>
            <a:spcBef>
              <a:spcPct val="0"/>
            </a:spcBef>
            <a:spcAft>
              <a:spcPct val="15000"/>
            </a:spcAft>
            <a:buChar char="••"/>
          </a:pPr>
          <a:r>
            <a:rPr lang="en-US" sz="700" kern="1200" smtClean="0"/>
            <a:t>GET retrieves the current state of the resource (QUERY)</a:t>
          </a:r>
          <a:endParaRPr lang="en-US" sz="700" kern="1200"/>
        </a:p>
        <a:p>
          <a:pPr marL="57150" lvl="1" indent="-57150" algn="l" defTabSz="311150" rtl="0">
            <a:lnSpc>
              <a:spcPct val="90000"/>
            </a:lnSpc>
            <a:spcBef>
              <a:spcPct val="0"/>
            </a:spcBef>
            <a:spcAft>
              <a:spcPct val="15000"/>
            </a:spcAft>
            <a:buChar char="••"/>
          </a:pPr>
          <a:r>
            <a:rPr lang="en-US" sz="700" kern="1200" smtClean="0"/>
            <a:t>POST transfers a new state onto a resource (UPDATE)</a:t>
          </a:r>
          <a:endParaRPr lang="en-US" sz="700" kern="1200"/>
        </a:p>
        <a:p>
          <a:pPr marL="57150" lvl="1" indent="-57150" algn="l" defTabSz="311150" rtl="0">
            <a:lnSpc>
              <a:spcPct val="90000"/>
            </a:lnSpc>
            <a:spcBef>
              <a:spcPct val="0"/>
            </a:spcBef>
            <a:spcAft>
              <a:spcPct val="15000"/>
            </a:spcAft>
            <a:buChar char="••"/>
          </a:pPr>
          <a:r>
            <a:rPr lang="en-US" sz="700" kern="1200" smtClean="0"/>
            <a:t>PATCH (PARTIAL UPDATE)</a:t>
          </a:r>
          <a:endParaRPr lang="en-US" sz="700" kern="1200"/>
        </a:p>
      </dsp:txBody>
      <dsp:txXfrm>
        <a:off x="6737433" y="644997"/>
        <a:ext cx="4157450" cy="6449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D896B-2479-4828-85AC-5731DDF8F433}">
      <dsp:nvSpPr>
        <dsp:cNvPr id="0" name=""/>
        <dsp:cNvSpPr/>
      </dsp:nvSpPr>
      <dsp:spPr>
        <a:xfrm>
          <a:off x="2267470" y="99213"/>
          <a:ext cx="1865858" cy="1865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smtClean="0"/>
            <a:t>provide a common data access layer that can be accessed from any platform</a:t>
          </a:r>
          <a:endParaRPr lang="en-US" sz="1500" kern="1200"/>
        </a:p>
      </dsp:txBody>
      <dsp:txXfrm>
        <a:off x="2540719" y="372462"/>
        <a:ext cx="1319360" cy="1319360"/>
      </dsp:txXfrm>
    </dsp:sp>
    <dsp:sp modelId="{C85B0BB6-D9F7-4981-BA30-845FFF19E394}">
      <dsp:nvSpPr>
        <dsp:cNvPr id="0" name=""/>
        <dsp:cNvSpPr/>
      </dsp:nvSpPr>
      <dsp:spPr>
        <a:xfrm rot="2160000">
          <a:off x="4074178" y="1532028"/>
          <a:ext cx="495253" cy="629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088366" y="1614308"/>
        <a:ext cx="346677" cy="377837"/>
      </dsp:txXfrm>
    </dsp:sp>
    <dsp:sp modelId="{A0F6F05B-2398-4D42-A150-9F0155594D08}">
      <dsp:nvSpPr>
        <dsp:cNvPr id="0" name=""/>
        <dsp:cNvSpPr/>
      </dsp:nvSpPr>
      <dsp:spPr>
        <a:xfrm>
          <a:off x="4532960" y="1745188"/>
          <a:ext cx="1865858" cy="1865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smtClean="0"/>
            <a:t>can be called from your Web Browser</a:t>
          </a:r>
          <a:endParaRPr lang="en-US" sz="1500" kern="1200"/>
        </a:p>
      </dsp:txBody>
      <dsp:txXfrm>
        <a:off x="4806209" y="2018437"/>
        <a:ext cx="1319360" cy="1319360"/>
      </dsp:txXfrm>
    </dsp:sp>
    <dsp:sp modelId="{3492BC4C-494D-48FF-9654-3E038A3A744D}">
      <dsp:nvSpPr>
        <dsp:cNvPr id="0" name=""/>
        <dsp:cNvSpPr/>
      </dsp:nvSpPr>
      <dsp:spPr>
        <a:xfrm rot="6480000">
          <a:off x="4789924" y="3681545"/>
          <a:ext cx="495253" cy="629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887168" y="3736838"/>
        <a:ext cx="346677" cy="377837"/>
      </dsp:txXfrm>
    </dsp:sp>
    <dsp:sp modelId="{E5944F0D-720B-477F-A24F-C51327BF1E70}">
      <dsp:nvSpPr>
        <dsp:cNvPr id="0" name=""/>
        <dsp:cNvSpPr/>
      </dsp:nvSpPr>
      <dsp:spPr>
        <a:xfrm>
          <a:off x="3667620" y="4408431"/>
          <a:ext cx="1865858" cy="1865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smtClean="0"/>
            <a:t>Widely Used: Twitter, Netflix, Dropbox, PayPal, Flickr, Amazon S3</a:t>
          </a:r>
          <a:endParaRPr lang="en-US" sz="1500" kern="1200"/>
        </a:p>
      </dsp:txBody>
      <dsp:txXfrm>
        <a:off x="3940869" y="4681680"/>
        <a:ext cx="1319360" cy="1319360"/>
      </dsp:txXfrm>
    </dsp:sp>
    <dsp:sp modelId="{E5915B49-F3F9-413D-B466-0E355B29F483}">
      <dsp:nvSpPr>
        <dsp:cNvPr id="0" name=""/>
        <dsp:cNvSpPr/>
      </dsp:nvSpPr>
      <dsp:spPr>
        <a:xfrm rot="10800000">
          <a:off x="2966789" y="5026497"/>
          <a:ext cx="495253" cy="629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rot="10800000">
        <a:off x="3115365" y="5152442"/>
        <a:ext cx="346677" cy="377837"/>
      </dsp:txXfrm>
    </dsp:sp>
    <dsp:sp modelId="{43039F21-CD0F-4B65-B889-8E3DB6DD9F17}">
      <dsp:nvSpPr>
        <dsp:cNvPr id="0" name=""/>
        <dsp:cNvSpPr/>
      </dsp:nvSpPr>
      <dsp:spPr>
        <a:xfrm>
          <a:off x="867321" y="4408431"/>
          <a:ext cx="1865858" cy="1865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smtClean="0"/>
            <a:t>Stateless: being stateless reduces overhead and complexity on the server</a:t>
          </a:r>
          <a:endParaRPr lang="en-US" sz="1500" kern="1200"/>
        </a:p>
      </dsp:txBody>
      <dsp:txXfrm>
        <a:off x="1140570" y="4681680"/>
        <a:ext cx="1319360" cy="1319360"/>
      </dsp:txXfrm>
    </dsp:sp>
    <dsp:sp modelId="{508B72C5-AEEC-4AC6-8CB7-692945E46FF6}">
      <dsp:nvSpPr>
        <dsp:cNvPr id="0" name=""/>
        <dsp:cNvSpPr/>
      </dsp:nvSpPr>
      <dsp:spPr>
        <a:xfrm rot="15120000">
          <a:off x="1124284" y="3708206"/>
          <a:ext cx="495253" cy="629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rot="10800000">
        <a:off x="1221528" y="3904803"/>
        <a:ext cx="346677" cy="377837"/>
      </dsp:txXfrm>
    </dsp:sp>
    <dsp:sp modelId="{C55BECD7-F804-4895-86C8-EC375CA10ADE}">
      <dsp:nvSpPr>
        <dsp:cNvPr id="0" name=""/>
        <dsp:cNvSpPr/>
      </dsp:nvSpPr>
      <dsp:spPr>
        <a:xfrm>
          <a:off x="1980" y="1745188"/>
          <a:ext cx="1865858" cy="1865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smtClean="0"/>
            <a:t>Scalable: supports caching, light weight</a:t>
          </a:r>
          <a:endParaRPr lang="en-US" sz="1500" kern="1200"/>
        </a:p>
      </dsp:txBody>
      <dsp:txXfrm>
        <a:off x="275229" y="2018437"/>
        <a:ext cx="1319360" cy="1319360"/>
      </dsp:txXfrm>
    </dsp:sp>
    <dsp:sp modelId="{3494ADAA-8782-4071-97E0-AD52FD3BB0C6}">
      <dsp:nvSpPr>
        <dsp:cNvPr id="0" name=""/>
        <dsp:cNvSpPr/>
      </dsp:nvSpPr>
      <dsp:spPr>
        <a:xfrm rot="19440000">
          <a:off x="1808688" y="1548505"/>
          <a:ext cx="495253" cy="6297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
            <a:lnSpc>
              <a:spcPct val="90000"/>
            </a:lnSpc>
            <a:spcBef>
              <a:spcPct val="0"/>
            </a:spcBef>
            <a:spcAft>
              <a:spcPct val="35000"/>
            </a:spcAft>
          </a:pPr>
          <a:endParaRPr lang="en-US" sz="100" kern="1200"/>
        </a:p>
      </dsp:txBody>
      <dsp:txXfrm>
        <a:off x="1822876" y="1718115"/>
        <a:ext cx="346677" cy="3778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2A73C-3010-478E-86DA-557F404961C5}">
      <dsp:nvSpPr>
        <dsp:cNvPr id="0" name=""/>
        <dsp:cNvSpPr/>
      </dsp:nvSpPr>
      <dsp:spPr>
        <a:xfrm>
          <a:off x="736251" y="0"/>
          <a:ext cx="8344189" cy="480512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6B4BF-C115-4743-87BE-B1873AEFF38F}">
      <dsp:nvSpPr>
        <dsp:cNvPr id="0" name=""/>
        <dsp:cNvSpPr/>
      </dsp:nvSpPr>
      <dsp:spPr>
        <a:xfrm>
          <a:off x="4313" y="1441535"/>
          <a:ext cx="1886166" cy="192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Mobile apps exchange data with Oracle EBS through REST services</a:t>
          </a:r>
          <a:endParaRPr lang="en-US" sz="1600" kern="1200"/>
        </a:p>
      </dsp:txBody>
      <dsp:txXfrm>
        <a:off x="96388" y="1533610"/>
        <a:ext cx="1702016" cy="1737898"/>
      </dsp:txXfrm>
    </dsp:sp>
    <dsp:sp modelId="{B0AC29DB-0014-44EE-9690-86C8A37379A5}">
      <dsp:nvSpPr>
        <dsp:cNvPr id="0" name=""/>
        <dsp:cNvSpPr/>
      </dsp:nvSpPr>
      <dsp:spPr>
        <a:xfrm>
          <a:off x="1984788" y="1441535"/>
          <a:ext cx="1886166" cy="192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provided through Oracle E-Business Suite Integrated SOA Gateway (ISG)</a:t>
          </a:r>
          <a:endParaRPr lang="en-US" sz="1600" kern="1200"/>
        </a:p>
      </dsp:txBody>
      <dsp:txXfrm>
        <a:off x="2076863" y="1533610"/>
        <a:ext cx="1702016" cy="1737898"/>
      </dsp:txXfrm>
    </dsp:sp>
    <dsp:sp modelId="{08A8DB9C-4733-427C-A34F-9463530EB909}">
      <dsp:nvSpPr>
        <dsp:cNvPr id="0" name=""/>
        <dsp:cNvSpPr/>
      </dsp:nvSpPr>
      <dsp:spPr>
        <a:xfrm>
          <a:off x="3965263" y="1441535"/>
          <a:ext cx="1886166" cy="192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ISG is the gateway of Oracle E-Business Suite for service enablement</a:t>
          </a:r>
          <a:endParaRPr lang="en-US" sz="1600" kern="1200"/>
        </a:p>
      </dsp:txBody>
      <dsp:txXfrm>
        <a:off x="4057338" y="1533610"/>
        <a:ext cx="1702016" cy="1737898"/>
      </dsp:txXfrm>
    </dsp:sp>
    <dsp:sp modelId="{AE33A201-961B-4417-B757-66D64E66DC22}">
      <dsp:nvSpPr>
        <dsp:cNvPr id="0" name=""/>
        <dsp:cNvSpPr/>
      </dsp:nvSpPr>
      <dsp:spPr>
        <a:xfrm>
          <a:off x="5945737" y="1441535"/>
          <a:ext cx="1886166" cy="192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Oracle seeded APIs are available to be used from Integration Repository.</a:t>
          </a:r>
          <a:endParaRPr lang="en-US" sz="1600" kern="1200"/>
        </a:p>
      </dsp:txBody>
      <dsp:txXfrm>
        <a:off x="6037812" y="1533610"/>
        <a:ext cx="1702016" cy="1737898"/>
      </dsp:txXfrm>
    </dsp:sp>
    <dsp:sp modelId="{2E9179F4-C7FC-4663-BC4B-D8309CE4E75A}">
      <dsp:nvSpPr>
        <dsp:cNvPr id="0" name=""/>
        <dsp:cNvSpPr/>
      </dsp:nvSpPr>
      <dsp:spPr>
        <a:xfrm>
          <a:off x="7926212" y="1441535"/>
          <a:ext cx="1886166" cy="19220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Custom Interfaces can also be used if the functionality cannot be achieved using Seeded API</a:t>
          </a:r>
          <a:endParaRPr lang="en-US" sz="1600" kern="1200"/>
        </a:p>
      </dsp:txBody>
      <dsp:txXfrm>
        <a:off x="8018287" y="1533610"/>
        <a:ext cx="1702016" cy="17378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263F8-34C3-460A-AC2F-4FA28B8B7B04}">
      <dsp:nvSpPr>
        <dsp:cNvPr id="0" name=""/>
        <dsp:cNvSpPr/>
      </dsp:nvSpPr>
      <dsp:spPr>
        <a:xfrm>
          <a:off x="4154651" y="52270"/>
          <a:ext cx="2718087" cy="27180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smtClean="0"/>
            <a:t>Oracle Integrated SOA (Service Oriented Architecture) is a complete set of service infrastructure to provide and administer Oracle EBS Web Services.</a:t>
          </a:r>
          <a:endParaRPr lang="en-US" sz="1100" kern="1200"/>
        </a:p>
      </dsp:txBody>
      <dsp:txXfrm>
        <a:off x="4468277" y="418167"/>
        <a:ext cx="2090836" cy="862470"/>
      </dsp:txXfrm>
    </dsp:sp>
    <dsp:sp modelId="{50EBE5EC-C0B3-45EA-B902-7871D2F5C9FE}">
      <dsp:nvSpPr>
        <dsp:cNvPr id="0" name=""/>
        <dsp:cNvSpPr/>
      </dsp:nvSpPr>
      <dsp:spPr>
        <a:xfrm>
          <a:off x="5356882" y="1254502"/>
          <a:ext cx="2718087" cy="27180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smtClean="0"/>
            <a:t>centralized repository that contains numerous interface endpoints within EBS</a:t>
          </a:r>
          <a:endParaRPr lang="en-US" sz="1100" kern="1200"/>
        </a:p>
      </dsp:txBody>
      <dsp:txXfrm>
        <a:off x="6820468" y="1568127"/>
        <a:ext cx="1045418" cy="2090836"/>
      </dsp:txXfrm>
    </dsp:sp>
    <dsp:sp modelId="{9175106B-7330-4657-AFAE-3DF085B37CFA}">
      <dsp:nvSpPr>
        <dsp:cNvPr id="0" name=""/>
        <dsp:cNvSpPr/>
      </dsp:nvSpPr>
      <dsp:spPr>
        <a:xfrm>
          <a:off x="4154651" y="2456733"/>
          <a:ext cx="2718087" cy="27180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smtClean="0"/>
            <a:t>ISG provides the functionality to expose these integration interfaces published in the Integration Repository as SOAP and REST based web services.</a:t>
          </a:r>
          <a:endParaRPr lang="en-US" sz="1100" kern="1200"/>
        </a:p>
      </dsp:txBody>
      <dsp:txXfrm>
        <a:off x="4468277" y="3946454"/>
        <a:ext cx="2090836" cy="862470"/>
      </dsp:txXfrm>
    </dsp:sp>
    <dsp:sp modelId="{656C0A5F-8369-4B3B-8007-FE7E30F93E06}">
      <dsp:nvSpPr>
        <dsp:cNvPr id="0" name=""/>
        <dsp:cNvSpPr/>
      </dsp:nvSpPr>
      <dsp:spPr>
        <a:xfrm>
          <a:off x="2952420" y="1254502"/>
          <a:ext cx="2718087" cy="27180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smtClean="0"/>
            <a:t>It supports PLSQL API’s , JAVA API’s, Concurrent Programs, XML Gateway, Business Events etc. to be exposed as Web Services.</a:t>
          </a:r>
          <a:endParaRPr lang="en-US" sz="1100" kern="1200"/>
        </a:p>
      </dsp:txBody>
      <dsp:txXfrm>
        <a:off x="3161504" y="1568127"/>
        <a:ext cx="1045418" cy="20908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2D3DF-70A7-4BCC-9B4E-3562EB3EFC0F}">
      <dsp:nvSpPr>
        <dsp:cNvPr id="0" name=""/>
        <dsp:cNvSpPr/>
      </dsp:nvSpPr>
      <dsp:spPr>
        <a:xfrm rot="5400000">
          <a:off x="3255021" y="1234965"/>
          <a:ext cx="1084568" cy="12347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46EEDE-A378-422F-8E72-F54A71933780}">
      <dsp:nvSpPr>
        <dsp:cNvPr id="0" name=""/>
        <dsp:cNvSpPr/>
      </dsp:nvSpPr>
      <dsp:spPr>
        <a:xfrm>
          <a:off x="2421971" y="32699"/>
          <a:ext cx="2917185" cy="127798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Enable ASADMIN user with the Integration Administrator role (or the Integration Repository Administrator role)</a:t>
          </a:r>
          <a:endParaRPr lang="en-US" sz="1400" kern="1200"/>
        </a:p>
      </dsp:txBody>
      <dsp:txXfrm>
        <a:off x="2484368" y="95096"/>
        <a:ext cx="2792391" cy="1153188"/>
      </dsp:txXfrm>
    </dsp:sp>
    <dsp:sp modelId="{71AED0F8-10B6-44BE-984A-BC5BEEDB4F2E}">
      <dsp:nvSpPr>
        <dsp:cNvPr id="0" name=""/>
        <dsp:cNvSpPr/>
      </dsp:nvSpPr>
      <dsp:spPr>
        <a:xfrm>
          <a:off x="4793451" y="154584"/>
          <a:ext cx="1327894" cy="1032922"/>
        </a:xfrm>
        <a:prstGeom prst="rect">
          <a:avLst/>
        </a:prstGeom>
        <a:noFill/>
        <a:ln>
          <a:noFill/>
        </a:ln>
        <a:effectLst/>
      </dsp:spPr>
      <dsp:style>
        <a:lnRef idx="0">
          <a:scrgbClr r="0" g="0" b="0"/>
        </a:lnRef>
        <a:fillRef idx="0">
          <a:scrgbClr r="0" g="0" b="0"/>
        </a:fillRef>
        <a:effectRef idx="0">
          <a:scrgbClr r="0" g="0" b="0"/>
        </a:effectRef>
        <a:fontRef idx="minor"/>
      </dsp:style>
    </dsp:sp>
    <dsp:sp modelId="{DC4EC3F8-BC79-40F6-8D44-4A59206B4BAE}">
      <dsp:nvSpPr>
        <dsp:cNvPr id="0" name=""/>
        <dsp:cNvSpPr/>
      </dsp:nvSpPr>
      <dsp:spPr>
        <a:xfrm rot="5400000">
          <a:off x="5030721" y="2670561"/>
          <a:ext cx="1084568" cy="12347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05E198-DB93-4711-86A1-40CF0BDC0D37}">
      <dsp:nvSpPr>
        <dsp:cNvPr id="0" name=""/>
        <dsp:cNvSpPr/>
      </dsp:nvSpPr>
      <dsp:spPr>
        <a:xfrm>
          <a:off x="4197670" y="1468296"/>
          <a:ext cx="2917185" cy="127798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Create a folder called &lt;ISG_TEMP&gt; in Oracle E-Business Suite. This folder should have write permission.</a:t>
          </a:r>
          <a:endParaRPr lang="en-US" sz="1400" kern="1200"/>
        </a:p>
      </dsp:txBody>
      <dsp:txXfrm>
        <a:off x="4260067" y="1530693"/>
        <a:ext cx="2792391" cy="1153188"/>
      </dsp:txXfrm>
    </dsp:sp>
    <dsp:sp modelId="{90874AB4-74C8-4EFA-B11E-34DCCFF614B9}">
      <dsp:nvSpPr>
        <dsp:cNvPr id="0" name=""/>
        <dsp:cNvSpPr/>
      </dsp:nvSpPr>
      <dsp:spPr>
        <a:xfrm>
          <a:off x="6569150" y="1590181"/>
          <a:ext cx="1327894" cy="1032922"/>
        </a:xfrm>
        <a:prstGeom prst="rect">
          <a:avLst/>
        </a:prstGeom>
        <a:noFill/>
        <a:ln>
          <a:noFill/>
        </a:ln>
        <a:effectLst/>
      </dsp:spPr>
      <dsp:style>
        <a:lnRef idx="0">
          <a:scrgbClr r="0" g="0" b="0"/>
        </a:lnRef>
        <a:fillRef idx="0">
          <a:scrgbClr r="0" g="0" b="0"/>
        </a:fillRef>
        <a:effectRef idx="0">
          <a:scrgbClr r="0" g="0" b="0"/>
        </a:effectRef>
        <a:fontRef idx="minor"/>
      </dsp:style>
    </dsp:sp>
    <dsp:sp modelId="{381543B3-E192-4397-A781-9B33AB8614D2}">
      <dsp:nvSpPr>
        <dsp:cNvPr id="0" name=""/>
        <dsp:cNvSpPr/>
      </dsp:nvSpPr>
      <dsp:spPr>
        <a:xfrm rot="5400000">
          <a:off x="6806420" y="4106158"/>
          <a:ext cx="1084568" cy="123474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59E1C-C6D2-451E-88A7-271A7A5CA715}">
      <dsp:nvSpPr>
        <dsp:cNvPr id="0" name=""/>
        <dsp:cNvSpPr/>
      </dsp:nvSpPr>
      <dsp:spPr>
        <a:xfrm>
          <a:off x="5973370" y="2903892"/>
          <a:ext cx="2917185" cy="127798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In the $INST_TOP/soa/ folder, update ISG_TEMP_DIRECTORY_LOCATION property in the isgagent.properties</a:t>
          </a:r>
          <a:endParaRPr lang="en-US" sz="1400" kern="1200"/>
        </a:p>
      </dsp:txBody>
      <dsp:txXfrm>
        <a:off x="6035767" y="2966289"/>
        <a:ext cx="2792391" cy="1153188"/>
      </dsp:txXfrm>
    </dsp:sp>
    <dsp:sp modelId="{A3756874-F502-44BF-B4B5-93FB7E3A271A}">
      <dsp:nvSpPr>
        <dsp:cNvPr id="0" name=""/>
        <dsp:cNvSpPr/>
      </dsp:nvSpPr>
      <dsp:spPr>
        <a:xfrm>
          <a:off x="8344850" y="3025777"/>
          <a:ext cx="1327894" cy="1032922"/>
        </a:xfrm>
        <a:prstGeom prst="rect">
          <a:avLst/>
        </a:prstGeom>
        <a:noFill/>
        <a:ln>
          <a:noFill/>
        </a:ln>
        <a:effectLst/>
      </dsp:spPr>
      <dsp:style>
        <a:lnRef idx="0">
          <a:scrgbClr r="0" g="0" b="0"/>
        </a:lnRef>
        <a:fillRef idx="0">
          <a:scrgbClr r="0" g="0" b="0"/>
        </a:fillRef>
        <a:effectRef idx="0">
          <a:scrgbClr r="0" g="0" b="0"/>
        </a:effectRef>
        <a:fontRef idx="minor"/>
      </dsp:style>
    </dsp:sp>
    <dsp:sp modelId="{27D328F4-913C-4832-A399-2CCB723290A1}">
      <dsp:nvSpPr>
        <dsp:cNvPr id="0" name=""/>
        <dsp:cNvSpPr/>
      </dsp:nvSpPr>
      <dsp:spPr>
        <a:xfrm>
          <a:off x="7749070" y="4339489"/>
          <a:ext cx="2917185" cy="1277982"/>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Run the txkISGConfigurator.xml utility with “ebsSetup” argument. The script will stop and restart the servers</a:t>
          </a:r>
          <a:endParaRPr lang="en-US" sz="1400" kern="1200"/>
        </a:p>
      </dsp:txBody>
      <dsp:txXfrm>
        <a:off x="7811467" y="4401886"/>
        <a:ext cx="2792391" cy="115318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28E6B-7EA2-6244-960C-159F7266F368}" type="datetimeFigureOut">
              <a:rPr lang="en-US" smtClean="0"/>
              <a:t>4/3/2018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345DB-A25A-B14F-859B-BDC0188E6D0B}" type="slidenum">
              <a:rPr lang="en-US" smtClean="0"/>
              <a:t>‹#›</a:t>
            </a:fld>
            <a:endParaRPr lang="en-US"/>
          </a:p>
        </p:txBody>
      </p:sp>
    </p:spTree>
    <p:extLst>
      <p:ext uri="{BB962C8B-B14F-4D97-AF65-F5344CB8AC3E}">
        <p14:creationId xmlns:p14="http://schemas.microsoft.com/office/powerpoint/2010/main" val="7270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REST is Representational State Transfer. It is an architectural style that provides connectivity between two systems irrespective of the framework used.</a:t>
            </a:r>
          </a:p>
          <a:p>
            <a:r>
              <a:rPr lang="en-US" sz="1200" kern="1200" dirty="0" smtClean="0">
                <a:solidFill>
                  <a:schemeClr val="tx1"/>
                </a:solidFill>
                <a:effectLst/>
                <a:latin typeface="+mn-lt"/>
                <a:ea typeface="+mn-ea"/>
                <a:cs typeface="+mn-cs"/>
              </a:rPr>
              <a:t>It uses the HTTP Protocol.</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6</a:t>
            </a:fld>
            <a:endParaRPr lang="en-US"/>
          </a:p>
        </p:txBody>
      </p:sp>
    </p:spTree>
    <p:extLst>
      <p:ext uri="{BB962C8B-B14F-4D97-AF65-F5344CB8AC3E}">
        <p14:creationId xmlns:p14="http://schemas.microsoft.com/office/powerpoint/2010/main" val="253760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steps required to search and deploy REST Services in ISG.</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17</a:t>
            </a:fld>
            <a:endParaRPr lang="en-US"/>
          </a:p>
        </p:txBody>
      </p:sp>
    </p:spTree>
    <p:extLst>
      <p:ext uri="{BB962C8B-B14F-4D97-AF65-F5344CB8AC3E}">
        <p14:creationId xmlns:p14="http://schemas.microsoft.com/office/powerpoint/2010/main" val="809896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Mobile apps can be developed based on any mobile development framework. REST APIs once deployed in ISG can be used across mobile apps. But we need to apply REST API patches for custom mobile development in EBS.</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18</a:t>
            </a:fld>
            <a:endParaRPr lang="en-US"/>
          </a:p>
        </p:txBody>
      </p:sp>
    </p:spTree>
    <p:extLst>
      <p:ext uri="{BB962C8B-B14F-4D97-AF65-F5344CB8AC3E}">
        <p14:creationId xmlns:p14="http://schemas.microsoft.com/office/powerpoint/2010/main" val="129902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Security grants are very important to limit the access based on the users. For every interface/ REST API deployed, security grant must be provided.</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21</a:t>
            </a:fld>
            <a:endParaRPr lang="en-US"/>
          </a:p>
        </p:txBody>
      </p:sp>
    </p:spTree>
    <p:extLst>
      <p:ext uri="{BB962C8B-B14F-4D97-AF65-F5344CB8AC3E}">
        <p14:creationId xmlns:p14="http://schemas.microsoft.com/office/powerpoint/2010/main" val="41090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on the check box of the required REST API and click on Deploy button. The status will now be changed to Deployed.</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22</a:t>
            </a:fld>
            <a:endParaRPr lang="en-US"/>
          </a:p>
        </p:txBody>
      </p:sp>
    </p:spTree>
    <p:extLst>
      <p:ext uri="{BB962C8B-B14F-4D97-AF65-F5344CB8AC3E}">
        <p14:creationId xmlns:p14="http://schemas.microsoft.com/office/powerpoint/2010/main" val="4190642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on the link. It shows the physical location of the service endpoint where the service is hosted.</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23</a:t>
            </a:fld>
            <a:endParaRPr lang="en-US"/>
          </a:p>
        </p:txBody>
      </p:sp>
    </p:spTree>
    <p:extLst>
      <p:ext uri="{BB962C8B-B14F-4D97-AF65-F5344CB8AC3E}">
        <p14:creationId xmlns:p14="http://schemas.microsoft.com/office/powerpoint/2010/main" val="1294759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jDeveloper</a:t>
            </a:r>
            <a:r>
              <a:rPr lang="en-US" sz="1200" kern="1200" dirty="0" smtClean="0">
                <a:solidFill>
                  <a:schemeClr val="tx1"/>
                </a:solidFill>
                <a:effectLst/>
                <a:latin typeface="+mn-lt"/>
                <a:ea typeface="+mn-ea"/>
                <a:cs typeface="+mn-cs"/>
              </a:rPr>
              <a:t> lets you create a data control for an existing REST web service</a:t>
            </a:r>
          </a:p>
          <a:p>
            <a:r>
              <a:rPr lang="en-US" sz="1200" kern="1200" dirty="0" smtClean="0">
                <a:solidFill>
                  <a:schemeClr val="tx1"/>
                </a:solidFill>
                <a:effectLst/>
                <a:latin typeface="+mn-lt"/>
                <a:ea typeface="+mn-ea"/>
                <a:cs typeface="+mn-cs"/>
              </a:rPr>
              <a:t>This REST web service returns an XML response.</a:t>
            </a:r>
          </a:p>
          <a:p>
            <a:r>
              <a:rPr lang="en-US" sz="1200" kern="1200" dirty="0" smtClean="0">
                <a:solidFill>
                  <a:schemeClr val="tx1"/>
                </a:solidFill>
                <a:effectLst/>
                <a:latin typeface="+mn-lt"/>
                <a:ea typeface="+mn-ea"/>
                <a:cs typeface="+mn-cs"/>
              </a:rPr>
              <a:t>You can associate a REST web service data control with one or more HTTP methods using the same connection</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26</a:t>
            </a:fld>
            <a:endParaRPr lang="en-US"/>
          </a:p>
        </p:txBody>
      </p:sp>
    </p:spTree>
    <p:extLst>
      <p:ext uri="{BB962C8B-B14F-4D97-AF65-F5344CB8AC3E}">
        <p14:creationId xmlns:p14="http://schemas.microsoft.com/office/powerpoint/2010/main" val="1922443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37</a:t>
            </a:fld>
            <a:endParaRPr lang="en-US"/>
          </a:p>
        </p:txBody>
      </p:sp>
    </p:spTree>
    <p:extLst>
      <p:ext uri="{BB962C8B-B14F-4D97-AF65-F5344CB8AC3E}">
        <p14:creationId xmlns:p14="http://schemas.microsoft.com/office/powerpoint/2010/main" val="318790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Web Service that uses REST is called REST or </a:t>
            </a:r>
            <a:r>
              <a:rPr lang="en-US" sz="1200" kern="1200" dirty="0" err="1" smtClean="0">
                <a:solidFill>
                  <a:schemeClr val="tx1"/>
                </a:solidFill>
                <a:effectLst/>
                <a:latin typeface="+mn-lt"/>
                <a:ea typeface="+mn-ea"/>
                <a:cs typeface="+mn-cs"/>
              </a:rPr>
              <a:t>RESTful</a:t>
            </a:r>
            <a:r>
              <a:rPr lang="en-US" sz="1200" kern="1200" dirty="0" smtClean="0">
                <a:solidFill>
                  <a:schemeClr val="tx1"/>
                </a:solidFill>
                <a:effectLst/>
                <a:latin typeface="+mn-lt"/>
                <a:ea typeface="+mn-ea"/>
                <a:cs typeface="+mn-cs"/>
              </a:rPr>
              <a:t> Web Services.</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7</a:t>
            </a:fld>
            <a:endParaRPr lang="en-US"/>
          </a:p>
        </p:txBody>
      </p:sp>
    </p:spTree>
    <p:extLst>
      <p:ext uri="{BB962C8B-B14F-4D97-AF65-F5344CB8AC3E}">
        <p14:creationId xmlns:p14="http://schemas.microsoft.com/office/powerpoint/2010/main" val="94883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Applications and their features exchange data and information through defined APIs. These APIs can be the seeded ones provided by Oracle EBS or deploy custom APIs to EBS to expose EBS objects, concurrent programs etc.</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8</a:t>
            </a:fld>
            <a:endParaRPr lang="en-US"/>
          </a:p>
        </p:txBody>
      </p:sp>
    </p:spTree>
    <p:extLst>
      <p:ext uri="{BB962C8B-B14F-4D97-AF65-F5344CB8AC3E}">
        <p14:creationId xmlns:p14="http://schemas.microsoft.com/office/powerpoint/2010/main" val="304663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can perform Create, Read, Update and Delete operations on the resources through REST Services. For these operations, we use various HTTP Methods</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9</a:t>
            </a:fld>
            <a:endParaRPr lang="en-US"/>
          </a:p>
        </p:txBody>
      </p:sp>
    </p:spTree>
    <p:extLst>
      <p:ext uri="{BB962C8B-B14F-4D97-AF65-F5344CB8AC3E}">
        <p14:creationId xmlns:p14="http://schemas.microsoft.com/office/powerpoint/2010/main" val="2949251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provide a common data access layer that can be accessed from any platform</a:t>
            </a:r>
          </a:p>
          <a:p>
            <a:r>
              <a:rPr lang="en-US" sz="1200" kern="1200" dirty="0" smtClean="0">
                <a:solidFill>
                  <a:schemeClr val="tx1"/>
                </a:solidFill>
                <a:effectLst/>
                <a:latin typeface="+mn-lt"/>
                <a:ea typeface="+mn-ea"/>
                <a:cs typeface="+mn-cs"/>
              </a:rPr>
              <a:t>can be called from your Web Browser</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10</a:t>
            </a:fld>
            <a:endParaRPr lang="en-US"/>
          </a:p>
        </p:txBody>
      </p:sp>
    </p:spTree>
    <p:extLst>
      <p:ext uri="{BB962C8B-B14F-4D97-AF65-F5344CB8AC3E}">
        <p14:creationId xmlns:p14="http://schemas.microsoft.com/office/powerpoint/2010/main" val="25845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different ways in which a custom mobile app can be developed</a:t>
            </a:r>
            <a:r>
              <a:rPr lang="en-US" baseline="0" dirty="0" smtClean="0"/>
              <a:t> and deployed for EBS.</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12</a:t>
            </a:fld>
            <a:endParaRPr lang="en-US"/>
          </a:p>
        </p:txBody>
      </p:sp>
    </p:spTree>
    <p:extLst>
      <p:ext uri="{BB962C8B-B14F-4D97-AF65-F5344CB8AC3E}">
        <p14:creationId xmlns:p14="http://schemas.microsoft.com/office/powerpoint/2010/main" val="168159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ISG – gateway for deploying REST Services.</a:t>
            </a:r>
          </a:p>
          <a:p>
            <a:r>
              <a:rPr lang="en-US" sz="1200" kern="1200" dirty="0" smtClean="0">
                <a:solidFill>
                  <a:schemeClr val="tx1"/>
                </a:solidFill>
                <a:effectLst/>
                <a:latin typeface="+mn-lt"/>
                <a:ea typeface="+mn-ea"/>
                <a:cs typeface="+mn-cs"/>
              </a:rPr>
              <a:t>Oracle seeded APIs and custom APIs can be developed and deployed</a:t>
            </a:r>
            <a:endParaRPr lang="en-US" dirty="0" smtClean="0"/>
          </a:p>
        </p:txBody>
      </p:sp>
      <p:sp>
        <p:nvSpPr>
          <p:cNvPr id="4" name="Slide Number Placeholder 3"/>
          <p:cNvSpPr>
            <a:spLocks noGrp="1"/>
          </p:cNvSpPr>
          <p:nvPr>
            <p:ph type="sldNum" sz="quarter" idx="10"/>
          </p:nvPr>
        </p:nvSpPr>
        <p:spPr/>
        <p:txBody>
          <a:bodyPr/>
          <a:lstStyle/>
          <a:p>
            <a:fld id="{B2A345DB-A25A-B14F-859B-BDC0188E6D0B}" type="slidenum">
              <a:rPr lang="en-US" smtClean="0"/>
              <a:t>13</a:t>
            </a:fld>
            <a:endParaRPr lang="en-US"/>
          </a:p>
        </p:txBody>
      </p:sp>
    </p:spTree>
    <p:extLst>
      <p:ext uri="{BB962C8B-B14F-4D97-AF65-F5344CB8AC3E}">
        <p14:creationId xmlns:p14="http://schemas.microsoft.com/office/powerpoint/2010/main" val="1603709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Oracle E-Business Suite Integrated SOA Gateway (ISG) provides a SOA based infrastructure to provide, consume and monitor web services from E-Business Suite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a complete repository of all the integrations for EBS.</a:t>
            </a:r>
          </a:p>
          <a:p>
            <a:r>
              <a:rPr lang="en-US" sz="1200" kern="1200" dirty="0" smtClean="0">
                <a:solidFill>
                  <a:schemeClr val="tx1"/>
                </a:solidFill>
                <a:effectLst/>
                <a:latin typeface="+mn-lt"/>
                <a:ea typeface="+mn-ea"/>
                <a:cs typeface="+mn-cs"/>
              </a:rPr>
              <a:t>Use the Integration Repository user interface to perform design-time activities such as generate and deploy Oracle E-Business Suite Web services</a:t>
            </a:r>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14</a:t>
            </a:fld>
            <a:endParaRPr lang="en-US"/>
          </a:p>
        </p:txBody>
      </p:sp>
    </p:spTree>
    <p:extLst>
      <p:ext uri="{BB962C8B-B14F-4D97-AF65-F5344CB8AC3E}">
        <p14:creationId xmlns:p14="http://schemas.microsoft.com/office/powerpoint/2010/main" val="80805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talks about the standard configurations required for deploying REST Services in ISG.</a:t>
            </a:r>
          </a:p>
          <a:p>
            <a:endParaRPr lang="en-US" dirty="0"/>
          </a:p>
        </p:txBody>
      </p:sp>
      <p:sp>
        <p:nvSpPr>
          <p:cNvPr id="4" name="Slide Number Placeholder 3"/>
          <p:cNvSpPr>
            <a:spLocks noGrp="1"/>
          </p:cNvSpPr>
          <p:nvPr>
            <p:ph type="sldNum" sz="quarter" idx="10"/>
          </p:nvPr>
        </p:nvSpPr>
        <p:spPr/>
        <p:txBody>
          <a:bodyPr/>
          <a:lstStyle/>
          <a:p>
            <a:fld id="{B2A345DB-A25A-B14F-859B-BDC0188E6D0B}" type="slidenum">
              <a:rPr lang="en-US" smtClean="0"/>
              <a:t>16</a:t>
            </a:fld>
            <a:endParaRPr lang="en-US"/>
          </a:p>
        </p:txBody>
      </p:sp>
    </p:spTree>
    <p:extLst>
      <p:ext uri="{BB962C8B-B14F-4D97-AF65-F5344CB8AC3E}">
        <p14:creationId xmlns:p14="http://schemas.microsoft.com/office/powerpoint/2010/main" val="1176302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50875" y="0"/>
            <a:ext cx="8879390" cy="1035171"/>
          </a:xfrm>
        </p:spPr>
        <p:txBody>
          <a:bodyPr/>
          <a:lstStyle/>
          <a:p>
            <a:r>
              <a:rPr lang="en-US" dirty="0"/>
              <a:t>Click to edit Master title style</a:t>
            </a:r>
          </a:p>
        </p:txBody>
      </p:sp>
      <p:sp>
        <p:nvSpPr>
          <p:cNvPr id="4" name="Text Placeholder 2"/>
          <p:cNvSpPr>
            <a:spLocks noGrp="1"/>
          </p:cNvSpPr>
          <p:nvPr>
            <p:ph idx="1"/>
          </p:nvPr>
        </p:nvSpPr>
        <p:spPr>
          <a:xfrm>
            <a:off x="350875" y="1158949"/>
            <a:ext cx="10388009" cy="49760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3712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8253413" y="2747304"/>
            <a:ext cx="2425700" cy="490537"/>
          </a:xfrm>
        </p:spPr>
        <p:txBody>
          <a:bodyPr>
            <a:normAutofit/>
          </a:bodyPr>
          <a:lstStyle>
            <a:lvl1pPr marL="0" indent="0">
              <a:buNone/>
              <a:defRPr sz="1800" b="1">
                <a:solidFill>
                  <a:srgbClr val="636462"/>
                </a:solidFill>
              </a:defRPr>
            </a:lvl1pPr>
          </a:lstStyle>
          <a:p>
            <a:pPr lvl="0"/>
            <a:r>
              <a:rPr lang="en-US" dirty="0"/>
              <a:t>123456789</a:t>
            </a:r>
          </a:p>
        </p:txBody>
      </p:sp>
      <p:sp>
        <p:nvSpPr>
          <p:cNvPr id="17" name="Text Placeholder 16"/>
          <p:cNvSpPr>
            <a:spLocks noGrp="1"/>
          </p:cNvSpPr>
          <p:nvPr>
            <p:ph type="body" sz="quarter" idx="18" hasCustomPrompt="1"/>
          </p:nvPr>
        </p:nvSpPr>
        <p:spPr>
          <a:xfrm>
            <a:off x="1774825" y="2376236"/>
            <a:ext cx="5843588" cy="154463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baseline="0">
                <a:solidFill>
                  <a:srgbClr val="E05439"/>
                </a:solidFill>
              </a:defRPr>
            </a:lvl1pPr>
          </a:lstStyle>
          <a:p>
            <a:pPr lvl="0"/>
            <a:r>
              <a:rPr lang="en-US" dirty="0"/>
              <a:t>Title of Presentation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Title of Presentation</a:t>
            </a:r>
          </a:p>
        </p:txBody>
      </p:sp>
      <p:sp>
        <p:nvSpPr>
          <p:cNvPr id="19" name="Text Placeholder 18"/>
          <p:cNvSpPr>
            <a:spLocks noGrp="1"/>
          </p:cNvSpPr>
          <p:nvPr>
            <p:ph type="body" sz="quarter" idx="19" hasCustomPrompt="1"/>
          </p:nvPr>
        </p:nvSpPr>
        <p:spPr>
          <a:xfrm>
            <a:off x="1774825" y="4293798"/>
            <a:ext cx="5843588" cy="1344612"/>
          </a:xfrm>
        </p:spPr>
        <p:txBody>
          <a:bodyPr>
            <a:noAutofit/>
          </a:bodyPr>
          <a:lstStyle>
            <a:lvl1pPr marL="0" indent="0">
              <a:buNone/>
              <a:defRPr sz="2800">
                <a:solidFill>
                  <a:srgbClr val="636462"/>
                </a:solidFill>
              </a:defRPr>
            </a:lvl1pPr>
          </a:lstStyle>
          <a:p>
            <a:pPr lvl="0"/>
            <a:r>
              <a:rPr lang="en-US" dirty="0"/>
              <a:t>This is a subtitle for the presentation that can be extended to three lines</a:t>
            </a:r>
          </a:p>
        </p:txBody>
      </p:sp>
      <p:sp>
        <p:nvSpPr>
          <p:cNvPr id="2" name="TextBox 1"/>
          <p:cNvSpPr txBox="1"/>
          <p:nvPr userDrawn="1"/>
        </p:nvSpPr>
        <p:spPr>
          <a:xfrm>
            <a:off x="8253024" y="2392487"/>
            <a:ext cx="2202251" cy="400110"/>
          </a:xfrm>
          <a:prstGeom prst="rect">
            <a:avLst/>
          </a:prstGeom>
          <a:noFill/>
        </p:spPr>
        <p:txBody>
          <a:bodyPr wrap="square" rtlCol="0">
            <a:spAutoFit/>
          </a:bodyPr>
          <a:lstStyle/>
          <a:p>
            <a:r>
              <a:rPr lang="en-US" sz="2000" b="1" i="0" dirty="0">
                <a:solidFill>
                  <a:srgbClr val="7C3A7A"/>
                </a:solidFill>
                <a:latin typeface="Arial" charset="0"/>
                <a:ea typeface="Arial" charset="0"/>
                <a:cs typeface="Arial" charset="0"/>
              </a:rPr>
              <a:t>Session ID:</a:t>
            </a:r>
          </a:p>
        </p:txBody>
      </p:sp>
      <p:sp>
        <p:nvSpPr>
          <p:cNvPr id="4" name="TextBox 3"/>
          <p:cNvSpPr txBox="1"/>
          <p:nvPr userDrawn="1"/>
        </p:nvSpPr>
        <p:spPr>
          <a:xfrm>
            <a:off x="8253024" y="3613924"/>
            <a:ext cx="2426089" cy="400110"/>
          </a:xfrm>
          <a:prstGeom prst="rect">
            <a:avLst/>
          </a:prstGeom>
          <a:noFill/>
        </p:spPr>
        <p:txBody>
          <a:bodyPr wrap="square" rtlCol="0">
            <a:spAutoFit/>
          </a:bodyPr>
          <a:lstStyle/>
          <a:p>
            <a:r>
              <a:rPr lang="en-US" sz="2000" b="1" i="1" dirty="0">
                <a:solidFill>
                  <a:srgbClr val="007698"/>
                </a:solidFill>
                <a:latin typeface="Arial" charset="0"/>
                <a:ea typeface="Arial" charset="0"/>
                <a:cs typeface="Arial" charset="0"/>
              </a:rPr>
              <a:t>Prepared by:</a:t>
            </a:r>
          </a:p>
        </p:txBody>
      </p:sp>
      <p:sp>
        <p:nvSpPr>
          <p:cNvPr id="16" name="Text Placeholder 6"/>
          <p:cNvSpPr>
            <a:spLocks noGrp="1"/>
          </p:cNvSpPr>
          <p:nvPr>
            <p:ph type="body" sz="quarter" idx="20" hasCustomPrompt="1"/>
          </p:nvPr>
        </p:nvSpPr>
        <p:spPr>
          <a:xfrm>
            <a:off x="8253024" y="5296480"/>
            <a:ext cx="3211512" cy="341930"/>
          </a:xfrm>
        </p:spPr>
        <p:txBody>
          <a:bodyPr>
            <a:normAutofit/>
          </a:bodyPr>
          <a:lstStyle>
            <a:lvl1pPr marL="0" indent="0">
              <a:buNone/>
              <a:defRPr sz="1600" baseline="0">
                <a:solidFill>
                  <a:srgbClr val="636462"/>
                </a:solidFill>
              </a:defRPr>
            </a:lvl1pPr>
          </a:lstStyle>
          <a:p>
            <a:pPr lvl="0"/>
            <a:r>
              <a:rPr lang="en-US" dirty="0"/>
              <a:t>Date</a:t>
            </a:r>
          </a:p>
        </p:txBody>
      </p:sp>
      <p:sp>
        <p:nvSpPr>
          <p:cNvPr id="18" name="Text Placeholder 6"/>
          <p:cNvSpPr>
            <a:spLocks noGrp="1"/>
          </p:cNvSpPr>
          <p:nvPr>
            <p:ph type="body" sz="quarter" idx="21" hasCustomPrompt="1"/>
          </p:nvPr>
        </p:nvSpPr>
        <p:spPr>
          <a:xfrm>
            <a:off x="8253024" y="3951867"/>
            <a:ext cx="3211512" cy="1247453"/>
          </a:xfrm>
        </p:spPr>
        <p:txBody>
          <a:bodyPr>
            <a:normAutofit/>
          </a:bodyPr>
          <a:lstStyle>
            <a:lvl1pPr marL="0" indent="0">
              <a:buNone/>
              <a:defRPr sz="1600" baseline="0">
                <a:solidFill>
                  <a:srgbClr val="636462"/>
                </a:solidFill>
              </a:defRPr>
            </a:lvl1pPr>
          </a:lstStyle>
          <a:p>
            <a:pPr lvl="0"/>
            <a:r>
              <a:rPr lang="en-US" dirty="0"/>
              <a:t>Name</a:t>
            </a:r>
            <a:br>
              <a:rPr lang="en-US" dirty="0"/>
            </a:br>
            <a:r>
              <a:rPr lang="en-US" dirty="0"/>
              <a:t>Title</a:t>
            </a:r>
            <a:br>
              <a:rPr lang="en-US" dirty="0"/>
            </a:br>
            <a:r>
              <a:rPr lang="en-US" dirty="0"/>
              <a:t>Company</a:t>
            </a:r>
            <a:br>
              <a:rPr lang="en-US" dirty="0"/>
            </a:br>
            <a:r>
              <a:rPr lang="en-US" dirty="0"/>
              <a:t>Twitter Handle</a:t>
            </a:r>
          </a:p>
        </p:txBody>
      </p:sp>
      <p:sp>
        <p:nvSpPr>
          <p:cNvPr id="9" name="TextBox 8"/>
          <p:cNvSpPr txBox="1"/>
          <p:nvPr userDrawn="1"/>
        </p:nvSpPr>
        <p:spPr>
          <a:xfrm>
            <a:off x="1774825" y="6166887"/>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ext uri="{BB962C8B-B14F-4D97-AF65-F5344CB8AC3E}">
        <p14:creationId xmlns:p14="http://schemas.microsoft.com/office/powerpoint/2010/main" val="37091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1"/>
            <a:ext cx="5601419" cy="4571650"/>
          </a:xfrm>
        </p:spPr>
        <p:txBody>
          <a:bodyPr anchor="t">
            <a:noAutofit/>
          </a:bodyPr>
          <a:lstStyle>
            <a:lvl1pPr>
              <a:defRPr sz="4000">
                <a:solidFill>
                  <a:schemeClr val="bg1"/>
                </a:solidFill>
              </a:defRPr>
            </a:lvl1pPr>
          </a:lstStyle>
          <a:p>
            <a:r>
              <a:rPr lang="en-US" dirty="0"/>
              <a:t>Divider Slide</a:t>
            </a:r>
          </a:p>
        </p:txBody>
      </p:sp>
    </p:spTree>
    <p:extLst>
      <p:ext uri="{BB962C8B-B14F-4D97-AF65-F5344CB8AC3E}">
        <p14:creationId xmlns:p14="http://schemas.microsoft.com/office/powerpoint/2010/main" val="129643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0"/>
            <a:ext cx="5601419" cy="4805567"/>
          </a:xfrm>
        </p:spPr>
        <p:txBody>
          <a:bodyPr anchor="t">
            <a:normAutofit/>
          </a:bodyPr>
          <a:lstStyle>
            <a:lvl1pPr>
              <a:defRPr sz="4000">
                <a:solidFill>
                  <a:schemeClr val="bg1"/>
                </a:solidFill>
              </a:defRPr>
            </a:lvl1pPr>
          </a:lstStyle>
          <a:p>
            <a:r>
              <a:rPr lang="en-US" dirty="0"/>
              <a:t>Divider Slide</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169930"/>
            <a:ext cx="5601419" cy="4933157"/>
          </a:xfrm>
        </p:spPr>
        <p:txBody>
          <a:bodyPr anchor="t">
            <a:normAutofit/>
          </a:bodyPr>
          <a:lstStyle>
            <a:lvl1pPr>
              <a:defRPr sz="4000">
                <a:solidFill>
                  <a:schemeClr val="bg1"/>
                </a:solidFill>
              </a:defRPr>
            </a:lvl1pPr>
          </a:lstStyle>
          <a:p>
            <a:r>
              <a:rPr lang="en-US" dirty="0"/>
              <a:t>Divider Slide</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p:cNvSpPr>
            <a:spLocks noGrp="1"/>
          </p:cNvSpPr>
          <p:nvPr>
            <p:ph type="body" sz="quarter" idx="17" hasCustomPrompt="1"/>
          </p:nvPr>
        </p:nvSpPr>
        <p:spPr>
          <a:xfrm>
            <a:off x="3033299" y="5305657"/>
            <a:ext cx="3103185" cy="490537"/>
          </a:xfrm>
        </p:spPr>
        <p:txBody>
          <a:bodyPr>
            <a:normAutofit/>
          </a:bodyPr>
          <a:lstStyle>
            <a:lvl1pPr marL="0" indent="0" algn="ctr">
              <a:buNone/>
              <a:defRPr sz="1800" b="1">
                <a:solidFill>
                  <a:srgbClr val="636462"/>
                </a:solidFill>
              </a:defRPr>
            </a:lvl1pPr>
          </a:lstStyle>
          <a:p>
            <a:pPr lvl="0"/>
            <a:r>
              <a:rPr lang="en-US" dirty="0"/>
              <a:t>123456789</a:t>
            </a:r>
          </a:p>
        </p:txBody>
      </p:sp>
      <p:sp>
        <p:nvSpPr>
          <p:cNvPr id="17" name="Text Placeholder 16"/>
          <p:cNvSpPr>
            <a:spLocks noGrp="1"/>
          </p:cNvSpPr>
          <p:nvPr>
            <p:ph type="body" sz="quarter" idx="18" hasCustomPrompt="1"/>
          </p:nvPr>
        </p:nvSpPr>
        <p:spPr>
          <a:xfrm>
            <a:off x="1774825" y="2376237"/>
            <a:ext cx="5843588" cy="1047448"/>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5400" b="1" baseline="0">
                <a:solidFill>
                  <a:srgbClr val="E05439"/>
                </a:solidFill>
              </a:defRPr>
            </a:lvl1pPr>
          </a:lstStyle>
          <a:p>
            <a:pPr lvl="0"/>
            <a:r>
              <a:rPr lang="en-US" dirty="0"/>
              <a:t>Q&amp;A</a:t>
            </a:r>
          </a:p>
        </p:txBody>
      </p:sp>
      <p:sp>
        <p:nvSpPr>
          <p:cNvPr id="19" name="Text Placeholder 18"/>
          <p:cNvSpPr>
            <a:spLocks noGrp="1"/>
          </p:cNvSpPr>
          <p:nvPr>
            <p:ph type="body" sz="quarter" idx="19" hasCustomPrompt="1"/>
          </p:nvPr>
        </p:nvSpPr>
        <p:spPr>
          <a:xfrm>
            <a:off x="1774825" y="3606445"/>
            <a:ext cx="5843588" cy="689108"/>
          </a:xfrm>
        </p:spPr>
        <p:txBody>
          <a:bodyPr>
            <a:noAutofit/>
          </a:bodyPr>
          <a:lstStyle>
            <a:lvl1pPr marL="0" indent="0" algn="ctr">
              <a:buNone/>
              <a:defRPr sz="2800">
                <a:solidFill>
                  <a:srgbClr val="636462"/>
                </a:solidFill>
              </a:defRPr>
            </a:lvl1pPr>
          </a:lstStyle>
          <a:p>
            <a:pPr lvl="0"/>
            <a:r>
              <a:rPr lang="en-US" dirty="0"/>
              <a:t>Presenter’s email</a:t>
            </a:r>
          </a:p>
        </p:txBody>
      </p:sp>
      <p:sp>
        <p:nvSpPr>
          <p:cNvPr id="2" name="TextBox 1"/>
          <p:cNvSpPr txBox="1"/>
          <p:nvPr userDrawn="1"/>
        </p:nvSpPr>
        <p:spPr>
          <a:xfrm>
            <a:off x="3483767" y="4829672"/>
            <a:ext cx="2202251" cy="400110"/>
          </a:xfrm>
          <a:prstGeom prst="rect">
            <a:avLst/>
          </a:prstGeom>
          <a:noFill/>
        </p:spPr>
        <p:txBody>
          <a:bodyPr wrap="square" rtlCol="0">
            <a:spAutoFit/>
          </a:bodyPr>
          <a:lstStyle/>
          <a:p>
            <a:pPr algn="ctr"/>
            <a:r>
              <a:rPr lang="en-US" sz="2000" b="1" i="0" dirty="0">
                <a:solidFill>
                  <a:srgbClr val="7C3A7A"/>
                </a:solidFill>
                <a:latin typeface="Arial" charset="0"/>
                <a:ea typeface="Arial" charset="0"/>
                <a:cs typeface="Arial" charset="0"/>
              </a:rPr>
              <a:t>Session ID:</a:t>
            </a:r>
          </a:p>
        </p:txBody>
      </p:sp>
      <p:sp>
        <p:nvSpPr>
          <p:cNvPr id="9" name="TextBox 8"/>
          <p:cNvSpPr txBox="1"/>
          <p:nvPr userDrawn="1"/>
        </p:nvSpPr>
        <p:spPr>
          <a:xfrm>
            <a:off x="1774825" y="6166887"/>
            <a:ext cx="5843588" cy="307777"/>
          </a:xfrm>
          <a:prstGeom prst="rect">
            <a:avLst/>
          </a:prstGeom>
          <a:noFill/>
        </p:spPr>
        <p:txBody>
          <a:bodyPr wrap="square" rtlCol="0">
            <a:spAutoFit/>
          </a:bodyPr>
          <a:lstStyle/>
          <a:p>
            <a:r>
              <a:rPr lang="en-US" sz="1400" i="1" dirty="0">
                <a:solidFill>
                  <a:srgbClr val="636462"/>
                </a:solidFill>
                <a:latin typeface="Arial" charset="0"/>
                <a:ea typeface="Arial" charset="0"/>
                <a:cs typeface="Arial" charset="0"/>
              </a:rPr>
              <a:t>Remember to complete your evaluation for this session within the app!</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19175"/>
            <a:ext cx="8620663" cy="10351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1" y="1613140"/>
            <a:ext cx="10233803" cy="4451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3276000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62" r:id="rId4"/>
    <p:sldLayoutId id="2147483663" r:id="rId5"/>
    <p:sldLayoutId id="2147483664" r:id="rId6"/>
  </p:sldLayoutIdLst>
  <p:hf hdr="0" ftr="0" dt="0"/>
  <p:txStyles>
    <p:titleStyle>
      <a:lvl1pPr algn="l" defTabSz="457200" rtl="0" eaLnBrk="1" latinLnBrk="0" hangingPunct="1">
        <a:spcBef>
          <a:spcPct val="0"/>
        </a:spcBef>
        <a:buNone/>
        <a:defRPr sz="3000" b="1" kern="1200">
          <a:solidFill>
            <a:srgbClr val="E0543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4.png"/><Relationship Id="rId7" Type="http://schemas.openxmlformats.org/officeDocument/2006/relationships/diagramQuickStyle" Target="../diagrams/quickStyle8.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5.png"/><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0.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partner.oracle.com/"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1.pn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6.png"/><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9.png"/><Relationship Id="rId2" Type="http://schemas.openxmlformats.org/officeDocument/2006/relationships/diagramData" Target="../diagrams/data19.xml"/><Relationship Id="rId1" Type="http://schemas.openxmlformats.org/officeDocument/2006/relationships/slideLayout" Target="../slideLayouts/slideLayout1.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20.xml"/><Relationship Id="rId7" Type="http://schemas.openxmlformats.org/officeDocument/2006/relationships/image" Target="../media/image40.png"/><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21.xml"/><Relationship Id="rId7" Type="http://schemas.openxmlformats.org/officeDocument/2006/relationships/image" Target="../media/image42.png"/><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44.png"/><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45.png"/><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10008</a:t>
            </a:r>
          </a:p>
        </p:txBody>
      </p:sp>
      <p:sp>
        <p:nvSpPr>
          <p:cNvPr id="3" name="Text Placeholder 2"/>
          <p:cNvSpPr>
            <a:spLocks noGrp="1"/>
          </p:cNvSpPr>
          <p:nvPr>
            <p:ph type="body" sz="quarter" idx="18"/>
          </p:nvPr>
        </p:nvSpPr>
        <p:spPr/>
        <p:txBody>
          <a:bodyPr>
            <a:normAutofit fontScale="92500"/>
          </a:bodyPr>
          <a:lstStyle/>
          <a:p>
            <a:r>
              <a:rPr lang="en-US" dirty="0"/>
              <a:t>Transform to Smart ERP Using Custom Mobile Apps</a:t>
            </a:r>
          </a:p>
        </p:txBody>
      </p:sp>
      <p:sp>
        <p:nvSpPr>
          <p:cNvPr id="4" name="Text Placeholder 3"/>
          <p:cNvSpPr>
            <a:spLocks noGrp="1"/>
          </p:cNvSpPr>
          <p:nvPr>
            <p:ph type="body" sz="quarter" idx="19"/>
          </p:nvPr>
        </p:nvSpPr>
        <p:spPr/>
        <p:txBody>
          <a:bodyPr/>
          <a:lstStyle/>
          <a:p>
            <a:r>
              <a:rPr lang="en-US" dirty="0" smtClean="0"/>
              <a:t>EBS Mobile App</a:t>
            </a:r>
            <a:endParaRPr lang="en-US" dirty="0"/>
          </a:p>
        </p:txBody>
      </p:sp>
      <p:sp>
        <p:nvSpPr>
          <p:cNvPr id="5" name="Text Placeholder 4"/>
          <p:cNvSpPr>
            <a:spLocks noGrp="1"/>
          </p:cNvSpPr>
          <p:nvPr>
            <p:ph type="body" sz="quarter" idx="20"/>
          </p:nvPr>
        </p:nvSpPr>
        <p:spPr/>
        <p:txBody>
          <a:bodyPr/>
          <a:lstStyle/>
          <a:p>
            <a:r>
              <a:rPr lang="en-US" dirty="0"/>
              <a:t>April-2018</a:t>
            </a:r>
          </a:p>
          <a:p>
            <a:endParaRPr lang="en-US" dirty="0"/>
          </a:p>
        </p:txBody>
      </p:sp>
      <p:sp>
        <p:nvSpPr>
          <p:cNvPr id="6" name="Text Placeholder 5"/>
          <p:cNvSpPr>
            <a:spLocks noGrp="1"/>
          </p:cNvSpPr>
          <p:nvPr>
            <p:ph type="body" sz="quarter" idx="21"/>
          </p:nvPr>
        </p:nvSpPr>
        <p:spPr/>
        <p:txBody>
          <a:bodyPr/>
          <a:lstStyle/>
          <a:p>
            <a:r>
              <a:rPr lang="en-US" dirty="0"/>
              <a:t>Archana Raghu PMP®</a:t>
            </a:r>
          </a:p>
          <a:p>
            <a:r>
              <a:rPr lang="en-US" dirty="0"/>
              <a:t>Project Lead</a:t>
            </a:r>
          </a:p>
          <a:p>
            <a:r>
              <a:rPr lang="en-US" dirty="0"/>
              <a:t>Doyen Systems </a:t>
            </a:r>
            <a:r>
              <a:rPr lang="en-US" dirty="0" err="1"/>
              <a:t>Pvt</a:t>
            </a:r>
            <a:r>
              <a:rPr lang="en-US" dirty="0"/>
              <a:t> Ltd.</a:t>
            </a:r>
          </a:p>
          <a:p>
            <a:endParaRPr lang="en-US" dirty="0"/>
          </a:p>
        </p:txBody>
      </p:sp>
    </p:spTree>
    <p:extLst>
      <p:ext uri="{BB962C8B-B14F-4D97-AF65-F5344CB8AC3E}">
        <p14:creationId xmlns:p14="http://schemas.microsoft.com/office/powerpoint/2010/main" val="296921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RESTful</a:t>
            </a:r>
            <a:r>
              <a:rPr lang="en-US" dirty="0" smtClean="0"/>
              <a:t> Web Services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41764362"/>
              </p:ext>
            </p:extLst>
          </p:nvPr>
        </p:nvGraphicFramePr>
        <p:xfrm>
          <a:off x="3753142" y="136477"/>
          <a:ext cx="6400800" cy="637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93213" y="3411940"/>
            <a:ext cx="3450745" cy="2950478"/>
          </a:xfrm>
          <a:prstGeom prst="rect">
            <a:avLst/>
          </a:prstGeom>
        </p:spPr>
      </p:pic>
      <p:pic>
        <p:nvPicPr>
          <p:cNvPr id="5" name="Picture 4"/>
          <p:cNvPicPr>
            <a:picLocks noChangeAspect="1"/>
          </p:cNvPicPr>
          <p:nvPr/>
        </p:nvPicPr>
        <p:blipFill>
          <a:blip r:embed="rId9"/>
          <a:stretch>
            <a:fillRect/>
          </a:stretch>
        </p:blipFill>
        <p:spPr>
          <a:xfrm>
            <a:off x="123320" y="871396"/>
            <a:ext cx="3343211" cy="2469882"/>
          </a:xfrm>
          <a:prstGeom prst="rect">
            <a:avLst/>
          </a:prstGeom>
        </p:spPr>
      </p:pic>
    </p:spTree>
    <p:extLst>
      <p:ext uri="{BB962C8B-B14F-4D97-AF65-F5344CB8AC3E}">
        <p14:creationId xmlns:p14="http://schemas.microsoft.com/office/powerpoint/2010/main" val="3027223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develop EBS Mobile Apps</a:t>
            </a:r>
            <a:endParaRPr lang="en-US" dirty="0"/>
          </a:p>
        </p:txBody>
      </p:sp>
    </p:spTree>
    <p:extLst>
      <p:ext uri="{BB962C8B-B14F-4D97-AF65-F5344CB8AC3E}">
        <p14:creationId xmlns:p14="http://schemas.microsoft.com/office/powerpoint/2010/main" val="1162230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develop Mobile App</a:t>
            </a:r>
            <a:endParaRPr lang="en-US" dirty="0"/>
          </a:p>
        </p:txBody>
      </p:sp>
      <p:sp>
        <p:nvSpPr>
          <p:cNvPr id="3" name="Content Placeholder 2"/>
          <p:cNvSpPr>
            <a:spLocks noGrp="1"/>
          </p:cNvSpPr>
          <p:nvPr>
            <p:ph idx="1"/>
          </p:nvPr>
        </p:nvSpPr>
        <p:spPr>
          <a:xfrm>
            <a:off x="350875" y="1281782"/>
            <a:ext cx="3647919" cy="1995578"/>
          </a:xfrm>
          <a:solidFill>
            <a:schemeClr val="tx2">
              <a:lumMod val="20000"/>
              <a:lumOff val="80000"/>
            </a:schemeClr>
          </a:solidFill>
          <a:ln>
            <a:solidFill>
              <a:schemeClr val="tx2">
                <a:lumMod val="75000"/>
              </a:schemeClr>
            </a:solidFill>
          </a:ln>
        </p:spPr>
        <p:txBody>
          <a:bodyPr>
            <a:normAutofit lnSpcReduction="10000"/>
          </a:bodyPr>
          <a:lstStyle/>
          <a:p>
            <a:pPr marL="0" lvl="0" indent="0" rtl="0">
              <a:buNone/>
            </a:pPr>
            <a:r>
              <a:rPr lang="en-US" sz="2000" b="1" i="1" dirty="0" smtClean="0"/>
              <a:t>REST Service	</a:t>
            </a:r>
            <a:r>
              <a:rPr lang="en-US" sz="2400" dirty="0"/>
              <a:t>	</a:t>
            </a:r>
          </a:p>
          <a:p>
            <a:pPr marL="0" lvl="0" indent="0" rtl="0">
              <a:buNone/>
            </a:pPr>
            <a:r>
              <a:rPr lang="en-US" sz="2400" dirty="0"/>
              <a:t>EBS Seeded REST API</a:t>
            </a:r>
          </a:p>
          <a:p>
            <a:pPr marL="0" lvl="0" indent="0" rtl="0">
              <a:buNone/>
            </a:pPr>
            <a:r>
              <a:rPr lang="en-US" sz="2400" dirty="0"/>
              <a:t>EBS Custom REST API</a:t>
            </a:r>
          </a:p>
          <a:p>
            <a:pPr marL="0" lvl="0" indent="0" rtl="0">
              <a:buNone/>
            </a:pPr>
            <a:r>
              <a:rPr lang="en-US" sz="2400" dirty="0"/>
              <a:t>APEX REST Service</a:t>
            </a:r>
            <a:r>
              <a:rPr lang="en-US" dirty="0" smtClean="0"/>
              <a:t>			</a:t>
            </a:r>
            <a:endParaRPr lang="en-US" dirty="0"/>
          </a:p>
        </p:txBody>
      </p:sp>
      <p:sp>
        <p:nvSpPr>
          <p:cNvPr id="11" name="Content Placeholder 2"/>
          <p:cNvSpPr txBox="1">
            <a:spLocks/>
          </p:cNvSpPr>
          <p:nvPr/>
        </p:nvSpPr>
        <p:spPr>
          <a:xfrm>
            <a:off x="4148922" y="3029641"/>
            <a:ext cx="4271749" cy="1774373"/>
          </a:xfrm>
          <a:prstGeom prst="rect">
            <a:avLst/>
          </a:prstGeom>
          <a:solidFill>
            <a:schemeClr val="tx2">
              <a:lumMod val="20000"/>
              <a:lumOff val="80000"/>
            </a:schemeClr>
          </a:solidFill>
          <a:ln>
            <a:solidFill>
              <a:schemeClr val="accent1">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i="1" dirty="0" smtClean="0"/>
              <a:t>Custom App Tool	</a:t>
            </a:r>
            <a:endParaRPr lang="en-US" sz="2000" b="1" i="1" dirty="0"/>
          </a:p>
          <a:p>
            <a:pPr marL="0" indent="0">
              <a:buFont typeface="Arial"/>
              <a:buNone/>
            </a:pPr>
            <a:r>
              <a:rPr lang="en-US" dirty="0" smtClean="0"/>
              <a:t>Mobile Application Framework    </a:t>
            </a:r>
          </a:p>
          <a:p>
            <a:pPr marL="0" indent="0">
              <a:buFont typeface="Arial"/>
              <a:buNone/>
            </a:pPr>
            <a:r>
              <a:rPr lang="en-US" dirty="0" smtClean="0"/>
              <a:t>Mobile Suite – Login Component    </a:t>
            </a:r>
          </a:p>
          <a:p>
            <a:pPr marL="0" indent="0">
              <a:buFont typeface="Arial"/>
              <a:buNone/>
            </a:pPr>
            <a:r>
              <a:rPr lang="en-US" dirty="0" smtClean="0"/>
              <a:t>APEX Mobile App			</a:t>
            </a:r>
            <a:endParaRPr lang="en-US" dirty="0"/>
          </a:p>
        </p:txBody>
      </p:sp>
      <p:sp>
        <p:nvSpPr>
          <p:cNvPr id="12" name="Content Placeholder 2"/>
          <p:cNvSpPr txBox="1">
            <a:spLocks/>
          </p:cNvSpPr>
          <p:nvPr/>
        </p:nvSpPr>
        <p:spPr>
          <a:xfrm>
            <a:off x="8707272" y="4204519"/>
            <a:ext cx="2346952" cy="1868743"/>
          </a:xfrm>
          <a:prstGeom prst="rect">
            <a:avLst/>
          </a:prstGeom>
          <a:solidFill>
            <a:schemeClr val="tx2">
              <a:lumMod val="20000"/>
              <a:lumOff val="80000"/>
            </a:schemeClr>
          </a:solidFill>
          <a:ln>
            <a:solidFill>
              <a:schemeClr val="accent1">
                <a:lumMod val="50000"/>
              </a:schemeClr>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i="1" dirty="0" smtClean="0"/>
              <a:t>Output</a:t>
            </a:r>
          </a:p>
          <a:p>
            <a:pPr marL="0" indent="0">
              <a:buFont typeface="Arial"/>
              <a:buNone/>
            </a:pPr>
            <a:r>
              <a:rPr lang="en-US" dirty="0" smtClean="0"/>
              <a:t>Android Device</a:t>
            </a:r>
          </a:p>
          <a:p>
            <a:pPr marL="0" indent="0">
              <a:buFont typeface="Arial"/>
              <a:buNone/>
            </a:pPr>
            <a:r>
              <a:rPr lang="en-US" dirty="0" err="1" smtClean="0"/>
              <a:t>iOS</a:t>
            </a:r>
            <a:r>
              <a:rPr lang="en-US" dirty="0" smtClean="0"/>
              <a:t> Device</a:t>
            </a:r>
          </a:p>
          <a:p>
            <a:pPr marL="0" indent="0">
              <a:buFont typeface="Arial"/>
              <a:buNone/>
            </a:pPr>
            <a:r>
              <a:rPr lang="en-US" dirty="0" smtClean="0"/>
              <a:t>Web browser</a:t>
            </a:r>
            <a:endParaRPr lang="en-US" dirty="0"/>
          </a:p>
        </p:txBody>
      </p:sp>
      <p:cxnSp>
        <p:nvCxnSpPr>
          <p:cNvPr id="14" name="Elbow Connector 13"/>
          <p:cNvCxnSpPr>
            <a:stCxn id="3" idx="2"/>
            <a:endCxn id="11" idx="1"/>
          </p:cNvCxnSpPr>
          <p:nvPr/>
        </p:nvCxnSpPr>
        <p:spPr>
          <a:xfrm rot="16200000" flipH="1">
            <a:off x="2842144" y="2610050"/>
            <a:ext cx="639468" cy="197408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Elbow Connector 15"/>
          <p:cNvCxnSpPr>
            <a:stCxn id="11" idx="2"/>
          </p:cNvCxnSpPr>
          <p:nvPr/>
        </p:nvCxnSpPr>
        <p:spPr>
          <a:xfrm rot="16200000" flipH="1">
            <a:off x="7262126" y="3826684"/>
            <a:ext cx="467816" cy="242247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675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EBS Mobile Apps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98852296"/>
              </p:ext>
            </p:extLst>
          </p:nvPr>
        </p:nvGraphicFramePr>
        <p:xfrm>
          <a:off x="1633779" y="1322723"/>
          <a:ext cx="9816693" cy="4805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13519" y="644858"/>
            <a:ext cx="2062757" cy="2057400"/>
          </a:xfrm>
          <a:prstGeom prst="rect">
            <a:avLst/>
          </a:prstGeom>
        </p:spPr>
      </p:pic>
      <p:pic>
        <p:nvPicPr>
          <p:cNvPr id="9" name="Picture 8"/>
          <p:cNvPicPr>
            <a:picLocks noChangeAspect="1"/>
          </p:cNvPicPr>
          <p:nvPr/>
        </p:nvPicPr>
        <p:blipFill>
          <a:blip r:embed="rId9"/>
          <a:stretch>
            <a:fillRect/>
          </a:stretch>
        </p:blipFill>
        <p:spPr>
          <a:xfrm>
            <a:off x="1" y="4682114"/>
            <a:ext cx="1885719" cy="1732336"/>
          </a:xfrm>
          <a:prstGeom prst="rect">
            <a:avLst/>
          </a:prstGeom>
        </p:spPr>
      </p:pic>
    </p:spTree>
    <p:extLst>
      <p:ext uri="{BB962C8B-B14F-4D97-AF65-F5344CB8AC3E}">
        <p14:creationId xmlns:p14="http://schemas.microsoft.com/office/powerpoint/2010/main" val="1997250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SOA Gateway</a:t>
            </a:r>
            <a:endParaRPr lang="en-US" dirty="0"/>
          </a:p>
        </p:txBody>
      </p:sp>
      <p:pic>
        <p:nvPicPr>
          <p:cNvPr id="6" name="Picture 5"/>
          <p:cNvPicPr>
            <a:picLocks noChangeAspect="1"/>
          </p:cNvPicPr>
          <p:nvPr/>
        </p:nvPicPr>
        <p:blipFill>
          <a:blip r:embed="rId3"/>
          <a:stretch>
            <a:fillRect/>
          </a:stretch>
        </p:blipFill>
        <p:spPr>
          <a:xfrm>
            <a:off x="140680" y="3915057"/>
            <a:ext cx="2681671" cy="2472100"/>
          </a:xfrm>
          <a:prstGeom prst="rect">
            <a:avLst/>
          </a:prstGeom>
        </p:spPr>
      </p:pic>
      <p:pic>
        <p:nvPicPr>
          <p:cNvPr id="7" name="Picture 6"/>
          <p:cNvPicPr>
            <a:picLocks noChangeAspect="1"/>
          </p:cNvPicPr>
          <p:nvPr/>
        </p:nvPicPr>
        <p:blipFill>
          <a:blip r:embed="rId4"/>
          <a:stretch>
            <a:fillRect/>
          </a:stretch>
        </p:blipFill>
        <p:spPr>
          <a:xfrm>
            <a:off x="8450152" y="1144550"/>
            <a:ext cx="2672779" cy="2506290"/>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1980191305"/>
              </p:ext>
            </p:extLst>
          </p:nvPr>
        </p:nvGraphicFramePr>
        <p:xfrm>
          <a:off x="150125" y="723332"/>
          <a:ext cx="11027391" cy="52270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176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Deploy REST Services</a:t>
            </a:r>
            <a:endParaRPr lang="en-US" dirty="0"/>
          </a:p>
        </p:txBody>
      </p:sp>
    </p:spTree>
    <p:extLst>
      <p:ext uri="{BB962C8B-B14F-4D97-AF65-F5344CB8AC3E}">
        <p14:creationId xmlns:p14="http://schemas.microsoft.com/office/powerpoint/2010/main" val="804132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REST Services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27275065"/>
              </p:ext>
            </p:extLst>
          </p:nvPr>
        </p:nvGraphicFramePr>
        <p:xfrm>
          <a:off x="-1937995" y="791571"/>
          <a:ext cx="13088227" cy="5650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7161104" y="1224109"/>
            <a:ext cx="3893583" cy="2152318"/>
          </a:xfrm>
          <a:prstGeom prst="rect">
            <a:avLst/>
          </a:prstGeom>
        </p:spPr>
      </p:pic>
    </p:spTree>
    <p:extLst>
      <p:ext uri="{BB962C8B-B14F-4D97-AF65-F5344CB8AC3E}">
        <p14:creationId xmlns:p14="http://schemas.microsoft.com/office/powerpoint/2010/main" val="2370483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EBS REST Services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7505587"/>
              </p:ext>
            </p:extLst>
          </p:nvPr>
        </p:nvGraphicFramePr>
        <p:xfrm>
          <a:off x="350875" y="791571"/>
          <a:ext cx="10676516" cy="53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0" y="917527"/>
            <a:ext cx="3261815" cy="2632596"/>
          </a:xfrm>
          <a:prstGeom prst="rect">
            <a:avLst/>
          </a:prstGeom>
        </p:spPr>
      </p:pic>
    </p:spTree>
    <p:extLst>
      <p:ext uri="{BB962C8B-B14F-4D97-AF65-F5344CB8AC3E}">
        <p14:creationId xmlns:p14="http://schemas.microsoft.com/office/powerpoint/2010/main" val="843004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Oracle Seeded Mobile APIs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4180703"/>
              </p:ext>
            </p:extLst>
          </p:nvPr>
        </p:nvGraphicFramePr>
        <p:xfrm>
          <a:off x="218363" y="1594734"/>
          <a:ext cx="11163869" cy="7529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747755" y="1006412"/>
            <a:ext cx="3371850" cy="3295650"/>
          </a:xfrm>
          <a:prstGeom prst="rect">
            <a:avLst/>
          </a:prstGeom>
        </p:spPr>
      </p:pic>
      <p:pic>
        <p:nvPicPr>
          <p:cNvPr id="5" name="Picture 4"/>
          <p:cNvPicPr>
            <a:picLocks noChangeAspect="1"/>
          </p:cNvPicPr>
          <p:nvPr/>
        </p:nvPicPr>
        <p:blipFill>
          <a:blip r:embed="rId9"/>
          <a:stretch>
            <a:fillRect/>
          </a:stretch>
        </p:blipFill>
        <p:spPr>
          <a:xfrm>
            <a:off x="6428096" y="1006412"/>
            <a:ext cx="3753134" cy="3295649"/>
          </a:xfrm>
          <a:prstGeom prst="rect">
            <a:avLst/>
          </a:prstGeom>
        </p:spPr>
      </p:pic>
    </p:spTree>
    <p:extLst>
      <p:ext uri="{BB962C8B-B14F-4D97-AF65-F5344CB8AC3E}">
        <p14:creationId xmlns:p14="http://schemas.microsoft.com/office/powerpoint/2010/main" val="1076554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REST Services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89047483"/>
              </p:ext>
            </p:extLst>
          </p:nvPr>
        </p:nvGraphicFramePr>
        <p:xfrm>
          <a:off x="350876" y="1145302"/>
          <a:ext cx="10382656" cy="929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a:stretch>
            <a:fillRect/>
          </a:stretch>
        </p:blipFill>
        <p:spPr>
          <a:xfrm>
            <a:off x="1828800" y="2183642"/>
            <a:ext cx="7401465" cy="4012442"/>
          </a:xfrm>
          <a:prstGeom prst="rect">
            <a:avLst/>
          </a:prstGeom>
          <a:noFill/>
          <a:ln w="9525">
            <a:noFill/>
          </a:ln>
        </p:spPr>
      </p:pic>
    </p:spTree>
    <p:extLst>
      <p:ext uri="{BB962C8B-B14F-4D97-AF65-F5344CB8AC3E}">
        <p14:creationId xmlns:p14="http://schemas.microsoft.com/office/powerpoint/2010/main" val="2721150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yensys 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954" y="269835"/>
            <a:ext cx="5188211" cy="9506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336685" y="3669103"/>
            <a:ext cx="6825343" cy="2514600"/>
          </a:xfrm>
          <a:prstGeom prst="rect">
            <a:avLst/>
          </a:prstGeom>
        </p:spPr>
      </p:pic>
      <p:sp>
        <p:nvSpPr>
          <p:cNvPr id="10" name="Rectangle 3"/>
          <p:cNvSpPr txBox="1">
            <a:spLocks noRot="1" noChangeArrowheads="1"/>
          </p:cNvSpPr>
          <p:nvPr/>
        </p:nvSpPr>
        <p:spPr bwMode="auto">
          <a:xfrm>
            <a:off x="2428232" y="1411597"/>
            <a:ext cx="3818001" cy="2071493"/>
          </a:xfrm>
          <a:prstGeom prst="rect">
            <a:avLst/>
          </a:prstGeom>
          <a:noFill/>
          <a:ln w="9525">
            <a:noFill/>
            <a:miter lim="800000"/>
            <a:headEnd/>
            <a:tailEnd/>
          </a:ln>
          <a:effectLst/>
        </p:spPr>
        <p:txBody>
          <a:bodyPr/>
          <a:lstStyle/>
          <a:p>
            <a:pPr>
              <a:lnSpc>
                <a:spcPct val="90000"/>
              </a:lnSpc>
              <a:spcBef>
                <a:spcPct val="20000"/>
              </a:spcBef>
              <a:buClr>
                <a:srgbClr val="004880"/>
              </a:buClr>
              <a:defRPr/>
            </a:pPr>
            <a:r>
              <a:rPr lang="en-US" sz="1500" b="1" dirty="0">
                <a:solidFill>
                  <a:srgbClr val="000000"/>
                </a:solidFill>
                <a:latin typeface="Segoe UI" panose="020B0502040204020203" pitchFamily="34" charset="0"/>
                <a:ea typeface="Segoe UI" panose="020B0502040204020203" pitchFamily="34" charset="0"/>
                <a:cs typeface="Segoe UI" panose="020B0502040204020203" pitchFamily="34" charset="0"/>
              </a:rPr>
              <a:t>Our People</a:t>
            </a:r>
            <a:r>
              <a:rPr lang="en-US" sz="27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1500" b="1" dirty="0">
                <a:solidFill>
                  <a:srgbClr val="000000"/>
                </a:solidFill>
                <a:latin typeface="Segoe UI" panose="020B0502040204020203" pitchFamily="34" charset="0"/>
                <a:ea typeface="Segoe UI" panose="020B0502040204020203" pitchFamily="34" charset="0"/>
                <a:cs typeface="Segoe UI" panose="020B0502040204020203" pitchFamily="34" charset="0"/>
              </a:rPr>
              <a:t>(Based out of USA &amp; India)</a:t>
            </a:r>
          </a:p>
          <a:p>
            <a:pPr marL="557199" lvl="1" indent="-214308">
              <a:spcBef>
                <a:spcPct val="20000"/>
              </a:spcBef>
              <a:buClr>
                <a:srgbClr val="004880"/>
              </a:buClr>
              <a:buFont typeface="Wingdings" pitchFamily="2" charset="2"/>
              <a:buChar char="§"/>
              <a:defRPr/>
            </a:pPr>
            <a:r>
              <a:rPr lang="en-US"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240+ </a:t>
            </a: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people with expertise in Oracle E-Business Suite and Core Oracle Technology</a:t>
            </a:r>
          </a:p>
          <a:p>
            <a:pPr marL="557199" lvl="1" indent="-214308">
              <a:spcBef>
                <a:spcPct val="20000"/>
              </a:spcBef>
              <a:buClr>
                <a:srgbClr val="004880"/>
              </a:buClr>
              <a:buFont typeface="Wingdings" pitchFamily="2" charset="2"/>
              <a:buChar char="§"/>
              <a:defRPr/>
            </a:pP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Qualifications</a:t>
            </a:r>
          </a:p>
          <a:p>
            <a:pPr marL="900091" lvl="2" indent="-214308">
              <a:spcBef>
                <a:spcPct val="20000"/>
              </a:spcBef>
              <a:buClr>
                <a:srgbClr val="004880"/>
              </a:buClr>
              <a:buFont typeface="Wingdings" pitchFamily="2" charset="2"/>
              <a:buChar char="§"/>
              <a:defRPr/>
            </a:pPr>
            <a:r>
              <a:rPr lang="en-US" sz="1200" b="1" dirty="0">
                <a:solidFill>
                  <a:srgbClr val="000000"/>
                </a:solidFill>
                <a:latin typeface="Segoe UI" panose="020B0502040204020203" pitchFamily="34" charset="0"/>
                <a:ea typeface="Segoe UI" panose="020B0502040204020203" pitchFamily="34" charset="0"/>
                <a:cs typeface="Segoe UI" panose="020B0502040204020203" pitchFamily="34" charset="0"/>
              </a:rPr>
              <a:t>91% </a:t>
            </a: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 Certified Professionals</a:t>
            </a:r>
          </a:p>
          <a:p>
            <a:pPr marL="900091" lvl="2" indent="-214308">
              <a:spcBef>
                <a:spcPct val="20000"/>
              </a:spcBef>
              <a:buClr>
                <a:srgbClr val="004880"/>
              </a:buClr>
              <a:buFont typeface="Wingdings" pitchFamily="2" charset="2"/>
              <a:buChar char="§"/>
              <a:defRPr/>
            </a:pP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PMI - PMP</a:t>
            </a:r>
          </a:p>
          <a:p>
            <a:pPr marL="900091" lvl="2" indent="-214308">
              <a:spcBef>
                <a:spcPct val="20000"/>
              </a:spcBef>
              <a:buClr>
                <a:srgbClr val="004880"/>
              </a:buClr>
              <a:buFont typeface="Wingdings" pitchFamily="2" charset="2"/>
              <a:buChar char="§"/>
              <a:defRPr/>
            </a:pPr>
            <a:r>
              <a:rPr lang="en-US" sz="1200" dirty="0">
                <a:solidFill>
                  <a:srgbClr val="000000"/>
                </a:solidFill>
                <a:latin typeface="Segoe UI" panose="020B0502040204020203" pitchFamily="34" charset="0"/>
                <a:ea typeface="Segoe UI" panose="020B0502040204020203" pitchFamily="34" charset="0"/>
                <a:cs typeface="Segoe UI" panose="020B0502040204020203" pitchFamily="34" charset="0"/>
              </a:rPr>
              <a:t>MBA / Engineers</a:t>
            </a:r>
          </a:p>
          <a:p>
            <a:pPr marL="557199" lvl="1" indent="-214308">
              <a:spcBef>
                <a:spcPct val="20000"/>
              </a:spcBef>
              <a:buClr>
                <a:srgbClr val="004880"/>
              </a:buClr>
              <a:buFont typeface="Wingdings" pitchFamily="2" charset="2"/>
              <a:buChar char="§"/>
              <a:defRPr/>
            </a:pPr>
            <a:r>
              <a:rPr lang="en-US"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Serving Customers for </a:t>
            </a:r>
            <a:r>
              <a:rPr lang="en-US" sz="1200" smtClean="0">
                <a:solidFill>
                  <a:srgbClr val="000000"/>
                </a:solidFill>
                <a:latin typeface="Segoe UI" panose="020B0502040204020203" pitchFamily="34" charset="0"/>
                <a:ea typeface="Segoe UI" panose="020B0502040204020203" pitchFamily="34" charset="0"/>
                <a:cs typeface="Segoe UI" panose="020B0502040204020203" pitchFamily="34" charset="0"/>
              </a:rPr>
              <a:t>last 10+ </a:t>
            </a:r>
            <a:r>
              <a:rPr lang="en-US" sz="12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years </a:t>
            </a:r>
            <a:endParaRPr lang="en-US" sz="12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endParaRPr>
          </a:p>
          <a:p>
            <a:pPr marL="257168" indent="-257168">
              <a:lnSpc>
                <a:spcPct val="90000"/>
              </a:lnSpc>
              <a:spcBef>
                <a:spcPct val="20000"/>
              </a:spcBef>
              <a:buClr>
                <a:schemeClr val="hlink"/>
              </a:buClr>
              <a:buSzPct val="80000"/>
              <a:buFont typeface="Arial" pitchFamily="34" charset="0"/>
              <a:buChar char="►"/>
              <a:defRPr/>
            </a:pPr>
            <a:endParaRPr lang="en-US" sz="27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endParaRPr>
          </a:p>
        </p:txBody>
      </p:sp>
      <p:pic>
        <p:nvPicPr>
          <p:cNvPr id="11" name="Picture 24" descr="Six Sigma"/>
          <p:cNvPicPr>
            <a:picLocks noChangeAspect="1" noChangeArrowheads="1"/>
          </p:cNvPicPr>
          <p:nvPr/>
        </p:nvPicPr>
        <p:blipFill>
          <a:blip r:embed="rId4" cstate="print"/>
          <a:srcRect/>
          <a:stretch>
            <a:fillRect/>
          </a:stretch>
        </p:blipFill>
        <p:spPr bwMode="auto">
          <a:xfrm>
            <a:off x="1055051" y="2661696"/>
            <a:ext cx="1028700" cy="741759"/>
          </a:xfrm>
          <a:prstGeom prst="rect">
            <a:avLst/>
          </a:prstGeom>
          <a:noFill/>
          <a:ln w="9525">
            <a:noFill/>
            <a:miter lim="800000"/>
            <a:headEnd/>
            <a:tailEnd/>
          </a:ln>
        </p:spPr>
      </p:pic>
      <p:pic>
        <p:nvPicPr>
          <p:cNvPr id="12" name="Picture 25" descr="29931">
            <a:hlinkClick r:id="rId5"/>
          </p:cNvPr>
          <p:cNvPicPr>
            <a:picLocks noChangeAspect="1" noChangeArrowheads="1"/>
          </p:cNvPicPr>
          <p:nvPr/>
        </p:nvPicPr>
        <p:blipFill>
          <a:blip r:embed="rId6" cstate="print"/>
          <a:srcRect/>
          <a:stretch>
            <a:fillRect/>
          </a:stretch>
        </p:blipFill>
        <p:spPr bwMode="auto">
          <a:xfrm>
            <a:off x="979596" y="1276709"/>
            <a:ext cx="1019175" cy="363140"/>
          </a:xfrm>
          <a:prstGeom prst="rect">
            <a:avLst/>
          </a:prstGeom>
          <a:noFill/>
          <a:ln w="9525">
            <a:noFill/>
            <a:miter lim="800000"/>
            <a:headEnd/>
            <a:tailEnd/>
          </a:ln>
        </p:spPr>
      </p:pic>
      <p:pic>
        <p:nvPicPr>
          <p:cNvPr id="13" name="Picture 4" descr="http://www.we-inc.com/Oracle_GoldPartner_200X75.png/image_pr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597" y="1653699"/>
            <a:ext cx="1019175" cy="4233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Description: Description: cid:image002.jpg@01D00A20.8FFA4840"/>
          <p:cNvPicPr/>
          <p:nvPr/>
        </p:nvPicPr>
        <p:blipFill>
          <a:blip r:embed="rId8">
            <a:extLst>
              <a:ext uri="{28A0092B-C50C-407E-A947-70E740481C1C}">
                <a14:useLocalDpi xmlns:a14="http://schemas.microsoft.com/office/drawing/2010/main" val="0"/>
              </a:ext>
            </a:extLst>
          </a:blip>
          <a:srcRect/>
          <a:stretch>
            <a:fillRect/>
          </a:stretch>
        </p:blipFill>
        <p:spPr bwMode="auto">
          <a:xfrm>
            <a:off x="6331213" y="2096709"/>
            <a:ext cx="2286000" cy="640080"/>
          </a:xfrm>
          <a:prstGeom prst="rect">
            <a:avLst/>
          </a:prstGeom>
          <a:noFill/>
          <a:ln>
            <a:noFill/>
          </a:ln>
        </p:spPr>
      </p:pic>
    </p:spTree>
    <p:extLst>
      <p:ext uri="{BB962C8B-B14F-4D97-AF65-F5344CB8AC3E}">
        <p14:creationId xmlns:p14="http://schemas.microsoft.com/office/powerpoint/2010/main" val="3514110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Options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27500319"/>
              </p:ext>
            </p:extLst>
          </p:nvPr>
        </p:nvGraphicFramePr>
        <p:xfrm>
          <a:off x="150125" y="777922"/>
          <a:ext cx="11054687" cy="286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499777" y="3643952"/>
            <a:ext cx="10350193" cy="2671276"/>
          </a:xfrm>
          <a:prstGeom prst="rect">
            <a:avLst/>
          </a:prstGeom>
        </p:spPr>
      </p:pic>
    </p:spTree>
    <p:extLst>
      <p:ext uri="{BB962C8B-B14F-4D97-AF65-F5344CB8AC3E}">
        <p14:creationId xmlns:p14="http://schemas.microsoft.com/office/powerpoint/2010/main" val="951979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Grants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3889086"/>
              </p:ext>
            </p:extLst>
          </p:nvPr>
        </p:nvGraphicFramePr>
        <p:xfrm>
          <a:off x="350874" y="900753"/>
          <a:ext cx="6745961" cy="5431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6569692" y="1613848"/>
            <a:ext cx="4648200" cy="3657600"/>
          </a:xfrm>
          <a:prstGeom prst="rect">
            <a:avLst/>
          </a:prstGeom>
        </p:spPr>
      </p:pic>
    </p:spTree>
    <p:extLst>
      <p:ext uri="{BB962C8B-B14F-4D97-AF65-F5344CB8AC3E}">
        <p14:creationId xmlns:p14="http://schemas.microsoft.com/office/powerpoint/2010/main" val="1782998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 an Interface</a:t>
            </a:r>
            <a:endParaRPr lang="en-US" dirty="0"/>
          </a:p>
        </p:txBody>
      </p:sp>
      <p:sp>
        <p:nvSpPr>
          <p:cNvPr id="4" name="Content Placeholder 3"/>
          <p:cNvSpPr>
            <a:spLocks noGrp="1"/>
          </p:cNvSpPr>
          <p:nvPr>
            <p:ph idx="1"/>
          </p:nvPr>
        </p:nvSpPr>
        <p:spPr>
          <a:xfrm>
            <a:off x="350875" y="1145302"/>
            <a:ext cx="10388009" cy="3535880"/>
          </a:xfrm>
        </p:spPr>
        <p:txBody>
          <a:bodyPr>
            <a:noAutofit/>
          </a:bodyPr>
          <a:lstStyle/>
          <a:p>
            <a:pPr lvl="1">
              <a:buFont typeface="Arial" panose="020B0604020202020204" pitchFamily="34" charset="0"/>
              <a:buChar char="•"/>
            </a:pPr>
            <a:r>
              <a:rPr lang="en-US" sz="2200" dirty="0"/>
              <a:t>Click Deploy </a:t>
            </a:r>
            <a:r>
              <a:rPr lang="en-US" sz="2200" dirty="0" smtClean="0"/>
              <a:t>button in </a:t>
            </a:r>
            <a:r>
              <a:rPr lang="en-US" sz="2200" dirty="0"/>
              <a:t>the REST Web Service tab</a:t>
            </a:r>
            <a:endParaRPr lang="en-US" sz="2200" dirty="0" smtClean="0"/>
          </a:p>
          <a:p>
            <a:pPr lvl="1">
              <a:buFont typeface="Arial" panose="020B0604020202020204" pitchFamily="34" charset="0"/>
              <a:buChar char="•"/>
            </a:pPr>
            <a:endParaRPr lang="en-US" sz="2200" dirty="0"/>
          </a:p>
        </p:txBody>
      </p:sp>
      <p:pic>
        <p:nvPicPr>
          <p:cNvPr id="6" name="Picture 5"/>
          <p:cNvPicPr/>
          <p:nvPr/>
        </p:nvPicPr>
        <p:blipFill>
          <a:blip r:embed="rId3"/>
          <a:stretch>
            <a:fillRect/>
          </a:stretch>
        </p:blipFill>
        <p:spPr>
          <a:xfrm>
            <a:off x="2279176" y="1910687"/>
            <a:ext cx="6005015" cy="4217157"/>
          </a:xfrm>
          <a:prstGeom prst="rect">
            <a:avLst/>
          </a:prstGeom>
          <a:noFill/>
          <a:ln w="9525">
            <a:noFill/>
          </a:ln>
        </p:spPr>
      </p:pic>
    </p:spTree>
    <p:extLst>
      <p:ext uri="{BB962C8B-B14F-4D97-AF65-F5344CB8AC3E}">
        <p14:creationId xmlns:p14="http://schemas.microsoft.com/office/powerpoint/2010/main" val="3013556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WADL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241375"/>
              </p:ext>
            </p:extLst>
          </p:nvPr>
        </p:nvGraphicFramePr>
        <p:xfrm>
          <a:off x="350875" y="1145302"/>
          <a:ext cx="10388009" cy="3535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3166277" y="4935234"/>
            <a:ext cx="4667533" cy="1238250"/>
          </a:xfrm>
          <a:prstGeom prst="rect">
            <a:avLst/>
          </a:prstGeom>
        </p:spPr>
      </p:pic>
    </p:spTree>
    <p:extLst>
      <p:ext uri="{BB962C8B-B14F-4D97-AF65-F5344CB8AC3E}">
        <p14:creationId xmlns:p14="http://schemas.microsoft.com/office/powerpoint/2010/main" val="2712002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 Deploy PL/SQL API as REST Service</a:t>
            </a:r>
            <a:endParaRPr lang="en-US" dirty="0"/>
          </a:p>
        </p:txBody>
      </p:sp>
    </p:spTree>
    <p:extLst>
      <p:ext uri="{BB962C8B-B14F-4D97-AF65-F5344CB8AC3E}">
        <p14:creationId xmlns:p14="http://schemas.microsoft.com/office/powerpoint/2010/main" val="3992683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Create Mobile Application</a:t>
            </a:r>
            <a:endParaRPr lang="en-US" dirty="0"/>
          </a:p>
        </p:txBody>
      </p:sp>
    </p:spTree>
    <p:extLst>
      <p:ext uri="{BB962C8B-B14F-4D97-AF65-F5344CB8AC3E}">
        <p14:creationId xmlns:p14="http://schemas.microsoft.com/office/powerpoint/2010/main" val="3487498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RESTful</a:t>
            </a:r>
            <a:r>
              <a:rPr lang="en-US" dirty="0" smtClean="0"/>
              <a:t> Web Services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94108993"/>
              </p:ext>
            </p:extLst>
          </p:nvPr>
        </p:nvGraphicFramePr>
        <p:xfrm>
          <a:off x="268987" y="517585"/>
          <a:ext cx="11004062" cy="6115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3339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MAF Application</a:t>
            </a:r>
            <a:endParaRPr lang="en-US" dirty="0"/>
          </a:p>
        </p:txBody>
      </p:sp>
      <p:pic>
        <p:nvPicPr>
          <p:cNvPr id="6" name="Picture 5"/>
          <p:cNvPicPr>
            <a:picLocks noChangeAspect="1"/>
          </p:cNvPicPr>
          <p:nvPr/>
        </p:nvPicPr>
        <p:blipFill>
          <a:blip r:embed="rId2"/>
          <a:stretch>
            <a:fillRect/>
          </a:stretch>
        </p:blipFill>
        <p:spPr>
          <a:xfrm>
            <a:off x="2615428" y="3521122"/>
            <a:ext cx="6266810" cy="2634018"/>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2500719563"/>
              </p:ext>
            </p:extLst>
          </p:nvPr>
        </p:nvGraphicFramePr>
        <p:xfrm>
          <a:off x="77916" y="-14766"/>
          <a:ext cx="11290668" cy="497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813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REST Data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18294486"/>
              </p:ext>
            </p:extLst>
          </p:nvPr>
        </p:nvGraphicFramePr>
        <p:xfrm>
          <a:off x="350875" y="1145303"/>
          <a:ext cx="10388009" cy="214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836260" y="3334252"/>
            <a:ext cx="7591425" cy="2809875"/>
          </a:xfrm>
          <a:prstGeom prst="rect">
            <a:avLst/>
          </a:prstGeom>
        </p:spPr>
      </p:pic>
    </p:spTree>
    <p:extLst>
      <p:ext uri="{BB962C8B-B14F-4D97-AF65-F5344CB8AC3E}">
        <p14:creationId xmlns:p14="http://schemas.microsoft.com/office/powerpoint/2010/main" val="3056742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REST Data Control</a:t>
            </a:r>
            <a:endParaRPr lang="en-US" dirty="0"/>
          </a:p>
        </p:txBody>
      </p:sp>
      <p:sp>
        <p:nvSpPr>
          <p:cNvPr id="4" name="Content Placeholder 3"/>
          <p:cNvSpPr>
            <a:spLocks noGrp="1"/>
          </p:cNvSpPr>
          <p:nvPr>
            <p:ph idx="1"/>
          </p:nvPr>
        </p:nvSpPr>
        <p:spPr>
          <a:xfrm>
            <a:off x="350875" y="1145303"/>
            <a:ext cx="10388009" cy="2143808"/>
          </a:xfrm>
        </p:spPr>
        <p:txBody>
          <a:bodyPr>
            <a:noAutofit/>
          </a:bodyPr>
          <a:lstStyle/>
          <a:p>
            <a:pPr lvl="1">
              <a:buFont typeface="Arial" panose="020B0604020202020204" pitchFamily="34" charset="0"/>
              <a:buChar char="•"/>
            </a:pPr>
            <a:r>
              <a:rPr lang="en-US" sz="2400" dirty="0" smtClean="0"/>
              <a:t>Create REST Connection by providing a name and the URL from EBS REST Service Deployed previously</a:t>
            </a:r>
          </a:p>
          <a:p>
            <a:pPr lvl="1">
              <a:buFont typeface="Arial" panose="020B0604020202020204" pitchFamily="34" charset="0"/>
              <a:buChar char="•"/>
            </a:pPr>
            <a:endParaRPr lang="en-US" sz="2200" dirty="0"/>
          </a:p>
        </p:txBody>
      </p:sp>
      <p:pic>
        <p:nvPicPr>
          <p:cNvPr id="5" name="Picture 4"/>
          <p:cNvPicPr>
            <a:picLocks noChangeAspect="1"/>
          </p:cNvPicPr>
          <p:nvPr/>
        </p:nvPicPr>
        <p:blipFill>
          <a:blip r:embed="rId2"/>
          <a:stretch>
            <a:fillRect/>
          </a:stretch>
        </p:blipFill>
        <p:spPr>
          <a:xfrm>
            <a:off x="4158991" y="2374707"/>
            <a:ext cx="2771775" cy="3143250"/>
          </a:xfrm>
          <a:prstGeom prst="rect">
            <a:avLst/>
          </a:prstGeom>
        </p:spPr>
      </p:pic>
    </p:spTree>
    <p:extLst>
      <p:ext uri="{BB962C8B-B14F-4D97-AF65-F5344CB8AC3E}">
        <p14:creationId xmlns:p14="http://schemas.microsoft.com/office/powerpoint/2010/main" val="847980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 Info</a:t>
            </a:r>
            <a:endParaRPr lang="en-US" dirty="0"/>
          </a:p>
        </p:txBody>
      </p:sp>
      <p:sp>
        <p:nvSpPr>
          <p:cNvPr id="3" name="Content Placeholder 2"/>
          <p:cNvSpPr>
            <a:spLocks noGrp="1"/>
          </p:cNvSpPr>
          <p:nvPr>
            <p:ph idx="1"/>
          </p:nvPr>
        </p:nvSpPr>
        <p:spPr>
          <a:xfrm>
            <a:off x="350875" y="2933161"/>
            <a:ext cx="9925889" cy="2935376"/>
          </a:xfrm>
        </p:spPr>
        <p:txBody>
          <a:bodyPr>
            <a:normAutofit/>
          </a:bodyPr>
          <a:lstStyle/>
          <a:p>
            <a:r>
              <a:rPr lang="en-US" altLang="en-US" dirty="0" smtClean="0"/>
              <a:t>12+ </a:t>
            </a:r>
            <a:r>
              <a:rPr lang="en-US" altLang="en-US" dirty="0"/>
              <a:t>Years of experience in Oracle technologies like EBS, PL/SQL, OBIEE, </a:t>
            </a:r>
            <a:r>
              <a:rPr lang="en-US" altLang="en-US" dirty="0" smtClean="0"/>
              <a:t>APEX </a:t>
            </a:r>
            <a:r>
              <a:rPr lang="en-US" altLang="en-US" dirty="0"/>
              <a:t>etc.</a:t>
            </a:r>
          </a:p>
          <a:p>
            <a:r>
              <a:rPr lang="en-US" dirty="0"/>
              <a:t>Certified Project Management Professional PMP® and worked on several projects focusing on conceptualizing business needs and translating them into viable technical </a:t>
            </a:r>
            <a:r>
              <a:rPr lang="en-US" dirty="0" smtClean="0"/>
              <a:t>solutions.</a:t>
            </a:r>
            <a:endParaRPr lang="en-US" dirty="0"/>
          </a:p>
          <a:p>
            <a:r>
              <a:rPr lang="en-US" dirty="0"/>
              <a:t>Successful analysis and problem-solving expertise and proven project management experience.</a:t>
            </a:r>
            <a:endParaRPr lang="en-US" altLang="en-US" dirty="0"/>
          </a:p>
        </p:txBody>
      </p:sp>
      <p:sp>
        <p:nvSpPr>
          <p:cNvPr id="6" name="Rectangle 2"/>
          <p:cNvSpPr>
            <a:spLocks noChangeArrowheads="1"/>
          </p:cNvSpPr>
          <p:nvPr/>
        </p:nvSpPr>
        <p:spPr bwMode="auto">
          <a:xfrm>
            <a:off x="2112587" y="2066925"/>
            <a:ext cx="6294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en-US" sz="1600" b="1" dirty="0" smtClean="0">
                <a:solidFill>
                  <a:schemeClr val="tx2"/>
                </a:solidFill>
                <a:latin typeface="Arial" panose="020B0604020202020204" pitchFamily="34" charset="0"/>
              </a:rPr>
              <a:t>Project Lead</a:t>
            </a:r>
            <a:r>
              <a:rPr lang="en-US" altLang="en-US" sz="1600" dirty="0" smtClean="0">
                <a:latin typeface="Arial" panose="020B0604020202020204" pitchFamily="34" charset="0"/>
              </a:rPr>
              <a:t>,  </a:t>
            </a:r>
            <a:r>
              <a:rPr lang="en-US" altLang="en-US" sz="1600" b="1" dirty="0">
                <a:solidFill>
                  <a:schemeClr val="tx2"/>
                </a:solidFill>
                <a:latin typeface="Arial" panose="020B0604020202020204" pitchFamily="34" charset="0"/>
              </a:rPr>
              <a:t>Doyen Systems </a:t>
            </a:r>
            <a:r>
              <a:rPr lang="en-US" altLang="en-US" sz="1600" b="1" dirty="0" err="1">
                <a:solidFill>
                  <a:schemeClr val="tx2"/>
                </a:solidFill>
                <a:latin typeface="Arial" panose="020B0604020202020204" pitchFamily="34" charset="0"/>
              </a:rPr>
              <a:t>Pvt</a:t>
            </a:r>
            <a:r>
              <a:rPr lang="en-US" altLang="en-US" sz="1600" b="1" dirty="0">
                <a:solidFill>
                  <a:schemeClr val="tx2"/>
                </a:solidFill>
                <a:latin typeface="Arial" panose="020B0604020202020204" pitchFamily="34" charset="0"/>
              </a:rPr>
              <a:t> Ltd </a:t>
            </a:r>
          </a:p>
        </p:txBody>
      </p:sp>
      <p:sp>
        <p:nvSpPr>
          <p:cNvPr id="7" name="Rectangle 5"/>
          <p:cNvSpPr>
            <a:spLocks noChangeArrowheads="1"/>
          </p:cNvSpPr>
          <p:nvPr/>
        </p:nvSpPr>
        <p:spPr bwMode="auto">
          <a:xfrm>
            <a:off x="2112587" y="1736725"/>
            <a:ext cx="3186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en-US" sz="1600" b="1" dirty="0" err="1" smtClean="0">
                <a:latin typeface="Arial" panose="020B0604020202020204" pitchFamily="34" charset="0"/>
              </a:rPr>
              <a:t>Archana</a:t>
            </a:r>
            <a:r>
              <a:rPr lang="en-US" altLang="en-US" sz="1600" b="1" dirty="0" smtClean="0">
                <a:latin typeface="Arial" panose="020B0604020202020204" pitchFamily="34" charset="0"/>
              </a:rPr>
              <a:t> Raghu</a:t>
            </a:r>
            <a:endParaRPr lang="en-US" altLang="en-US" sz="160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464008" y="1444903"/>
            <a:ext cx="1676400" cy="1485900"/>
          </a:xfrm>
          <a:prstGeom prst="rect">
            <a:avLst/>
          </a:prstGeom>
        </p:spPr>
      </p:pic>
    </p:spTree>
    <p:extLst>
      <p:ext uri="{BB962C8B-B14F-4D97-AF65-F5344CB8AC3E}">
        <p14:creationId xmlns:p14="http://schemas.microsoft.com/office/powerpoint/2010/main" val="1323291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REST Data Control</a:t>
            </a:r>
            <a:endParaRPr lang="en-US" dirty="0"/>
          </a:p>
        </p:txBody>
      </p:sp>
      <p:sp>
        <p:nvSpPr>
          <p:cNvPr id="4" name="Content Placeholder 3"/>
          <p:cNvSpPr>
            <a:spLocks noGrp="1"/>
          </p:cNvSpPr>
          <p:nvPr>
            <p:ph idx="1"/>
          </p:nvPr>
        </p:nvSpPr>
        <p:spPr>
          <a:xfrm>
            <a:off x="350875" y="1145303"/>
            <a:ext cx="10388009" cy="2143808"/>
          </a:xfrm>
        </p:spPr>
        <p:txBody>
          <a:bodyPr>
            <a:noAutofit/>
          </a:bodyPr>
          <a:lstStyle/>
          <a:p>
            <a:pPr lvl="1">
              <a:buFont typeface="Arial" panose="020B0604020202020204" pitchFamily="34" charset="0"/>
              <a:buChar char="•"/>
            </a:pPr>
            <a:r>
              <a:rPr lang="en-US" sz="2400" dirty="0" smtClean="0"/>
              <a:t>MAF Supports all HTTP method types – GET, POST, PUT, DELETE</a:t>
            </a:r>
          </a:p>
          <a:p>
            <a:pPr lvl="1">
              <a:buFont typeface="Arial" panose="020B0604020202020204" pitchFamily="34" charset="0"/>
              <a:buChar char="•"/>
            </a:pPr>
            <a:r>
              <a:rPr lang="en-US" sz="2400" dirty="0"/>
              <a:t>You can include all four methods using the same connection and the same REST web service data control.</a:t>
            </a:r>
            <a:endParaRPr lang="en-US" sz="2400" dirty="0" smtClean="0"/>
          </a:p>
          <a:p>
            <a:pPr lvl="1">
              <a:buFont typeface="Arial" panose="020B0604020202020204" pitchFamily="34" charset="0"/>
              <a:buChar char="•"/>
            </a:pPr>
            <a:endParaRPr lang="en-US" sz="2200" dirty="0"/>
          </a:p>
        </p:txBody>
      </p:sp>
      <p:pic>
        <p:nvPicPr>
          <p:cNvPr id="6" name="Picture 5"/>
          <p:cNvPicPr>
            <a:picLocks noChangeAspect="1"/>
          </p:cNvPicPr>
          <p:nvPr/>
        </p:nvPicPr>
        <p:blipFill>
          <a:blip r:embed="rId2"/>
          <a:stretch>
            <a:fillRect/>
          </a:stretch>
        </p:blipFill>
        <p:spPr>
          <a:xfrm>
            <a:off x="2273631" y="2786136"/>
            <a:ext cx="7562850" cy="2705100"/>
          </a:xfrm>
          <a:prstGeom prst="rect">
            <a:avLst/>
          </a:prstGeom>
        </p:spPr>
      </p:pic>
    </p:spTree>
    <p:extLst>
      <p:ext uri="{BB962C8B-B14F-4D97-AF65-F5344CB8AC3E}">
        <p14:creationId xmlns:p14="http://schemas.microsoft.com/office/powerpoint/2010/main" val="3666148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REST Data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1285314"/>
              </p:ext>
            </p:extLst>
          </p:nvPr>
        </p:nvGraphicFramePr>
        <p:xfrm>
          <a:off x="350875" y="1145303"/>
          <a:ext cx="10388009" cy="214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1950847" y="3289111"/>
            <a:ext cx="7553325" cy="2905125"/>
          </a:xfrm>
          <a:prstGeom prst="rect">
            <a:avLst/>
          </a:prstGeom>
        </p:spPr>
      </p:pic>
    </p:spTree>
    <p:extLst>
      <p:ext uri="{BB962C8B-B14F-4D97-AF65-F5344CB8AC3E}">
        <p14:creationId xmlns:p14="http://schemas.microsoft.com/office/powerpoint/2010/main" val="2772660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REST Data Control</a:t>
            </a:r>
            <a:endParaRPr lang="en-US" dirty="0"/>
          </a:p>
        </p:txBody>
      </p:sp>
      <p:graphicFrame>
        <p:nvGraphicFramePr>
          <p:cNvPr id="3" name="Diagram 2"/>
          <p:cNvGraphicFramePr/>
          <p:nvPr>
            <p:extLst>
              <p:ext uri="{D42A27DB-BD31-4B8C-83A1-F6EECF244321}">
                <p14:modId xmlns:p14="http://schemas.microsoft.com/office/powerpoint/2010/main" val="4158953723"/>
              </p:ext>
            </p:extLst>
          </p:nvPr>
        </p:nvGraphicFramePr>
        <p:xfrm>
          <a:off x="339499" y="887104"/>
          <a:ext cx="10388009" cy="1555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1744404" y="2415647"/>
            <a:ext cx="7184995" cy="2845186"/>
          </a:xfrm>
          <a:prstGeom prst="rect">
            <a:avLst/>
          </a:prstGeom>
        </p:spPr>
      </p:pic>
      <p:pic>
        <p:nvPicPr>
          <p:cNvPr id="9" name="Picture 8"/>
          <p:cNvPicPr>
            <a:picLocks noChangeAspect="1"/>
          </p:cNvPicPr>
          <p:nvPr/>
        </p:nvPicPr>
        <p:blipFill>
          <a:blip r:embed="rId8"/>
          <a:stretch>
            <a:fillRect/>
          </a:stretch>
        </p:blipFill>
        <p:spPr>
          <a:xfrm>
            <a:off x="3322306" y="5314104"/>
            <a:ext cx="5629275" cy="1143000"/>
          </a:xfrm>
          <a:prstGeom prst="rect">
            <a:avLst/>
          </a:prstGeom>
        </p:spPr>
      </p:pic>
    </p:spTree>
    <p:extLst>
      <p:ext uri="{BB962C8B-B14F-4D97-AF65-F5344CB8AC3E}">
        <p14:creationId xmlns:p14="http://schemas.microsoft.com/office/powerpoint/2010/main" val="3426526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Parameters to the Page</a:t>
            </a:r>
            <a:endParaRPr lang="en-US" dirty="0"/>
          </a:p>
        </p:txBody>
      </p:sp>
      <p:graphicFrame>
        <p:nvGraphicFramePr>
          <p:cNvPr id="4" name="Diagram 3"/>
          <p:cNvGraphicFramePr/>
          <p:nvPr>
            <p:extLst>
              <p:ext uri="{D42A27DB-BD31-4B8C-83A1-F6EECF244321}">
                <p14:modId xmlns:p14="http://schemas.microsoft.com/office/powerpoint/2010/main" val="680782123"/>
              </p:ext>
            </p:extLst>
          </p:nvPr>
        </p:nvGraphicFramePr>
        <p:xfrm>
          <a:off x="503274" y="-12490"/>
          <a:ext cx="5965767" cy="5403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7788326" y="1379588"/>
            <a:ext cx="3286125" cy="4619625"/>
          </a:xfrm>
          <a:prstGeom prst="rect">
            <a:avLst/>
          </a:prstGeom>
        </p:spPr>
      </p:pic>
      <p:pic>
        <p:nvPicPr>
          <p:cNvPr id="5" name="Picture 4"/>
          <p:cNvPicPr>
            <a:picLocks noChangeAspect="1"/>
          </p:cNvPicPr>
          <p:nvPr/>
        </p:nvPicPr>
        <p:blipFill>
          <a:blip r:embed="rId8"/>
          <a:stretch>
            <a:fillRect/>
          </a:stretch>
        </p:blipFill>
        <p:spPr>
          <a:xfrm>
            <a:off x="3615725" y="1828084"/>
            <a:ext cx="3958782" cy="3436943"/>
          </a:xfrm>
          <a:prstGeom prst="rect">
            <a:avLst/>
          </a:prstGeom>
        </p:spPr>
      </p:pic>
    </p:spTree>
    <p:extLst>
      <p:ext uri="{BB962C8B-B14F-4D97-AF65-F5344CB8AC3E}">
        <p14:creationId xmlns:p14="http://schemas.microsoft.com/office/powerpoint/2010/main" val="3519660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Return Attribute to Page</a:t>
            </a:r>
            <a:endParaRPr lang="en-US" dirty="0"/>
          </a:p>
        </p:txBody>
      </p:sp>
      <p:graphicFrame>
        <p:nvGraphicFramePr>
          <p:cNvPr id="3" name="Diagram 2"/>
          <p:cNvGraphicFramePr/>
          <p:nvPr>
            <p:extLst>
              <p:ext uri="{D42A27DB-BD31-4B8C-83A1-F6EECF244321}">
                <p14:modId xmlns:p14="http://schemas.microsoft.com/office/powerpoint/2010/main" val="771580510"/>
              </p:ext>
            </p:extLst>
          </p:nvPr>
        </p:nvGraphicFramePr>
        <p:xfrm>
          <a:off x="312203" y="518616"/>
          <a:ext cx="6429792" cy="4804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6809348" y="804862"/>
            <a:ext cx="3267075" cy="5248275"/>
          </a:xfrm>
          <a:prstGeom prst="rect">
            <a:avLst/>
          </a:prstGeom>
        </p:spPr>
      </p:pic>
    </p:spTree>
    <p:extLst>
      <p:ext uri="{BB962C8B-B14F-4D97-AF65-F5344CB8AC3E}">
        <p14:creationId xmlns:p14="http://schemas.microsoft.com/office/powerpoint/2010/main" val="2330077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a:t>
            </a:r>
            <a:endParaRPr lang="en-US" dirty="0"/>
          </a:p>
        </p:txBody>
      </p:sp>
      <p:graphicFrame>
        <p:nvGraphicFramePr>
          <p:cNvPr id="4" name="Diagram 3"/>
          <p:cNvGraphicFramePr/>
          <p:nvPr>
            <p:extLst>
              <p:ext uri="{D42A27DB-BD31-4B8C-83A1-F6EECF244321}">
                <p14:modId xmlns:p14="http://schemas.microsoft.com/office/powerpoint/2010/main" val="1738562875"/>
              </p:ext>
            </p:extLst>
          </p:nvPr>
        </p:nvGraphicFramePr>
        <p:xfrm>
          <a:off x="339500" y="1161225"/>
          <a:ext cx="10114686" cy="1336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942018" y="2587180"/>
            <a:ext cx="5246640" cy="3769186"/>
          </a:xfrm>
          <a:prstGeom prst="rect">
            <a:avLst/>
          </a:prstGeom>
        </p:spPr>
      </p:pic>
    </p:spTree>
    <p:extLst>
      <p:ext uri="{BB962C8B-B14F-4D97-AF65-F5344CB8AC3E}">
        <p14:creationId xmlns:p14="http://schemas.microsoft.com/office/powerpoint/2010/main" val="2522515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 Consume REST Service in MAF</a:t>
            </a:r>
            <a:endParaRPr lang="en-US" dirty="0"/>
          </a:p>
        </p:txBody>
      </p:sp>
    </p:spTree>
    <p:extLst>
      <p:ext uri="{BB962C8B-B14F-4D97-AF65-F5344CB8AC3E}">
        <p14:creationId xmlns:p14="http://schemas.microsoft.com/office/powerpoint/2010/main" val="934637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6959416"/>
              </p:ext>
            </p:extLst>
          </p:nvPr>
        </p:nvGraphicFramePr>
        <p:xfrm>
          <a:off x="350875" y="1158949"/>
          <a:ext cx="10388009" cy="497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072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10008</a:t>
            </a:r>
          </a:p>
        </p:txBody>
      </p:sp>
      <p:sp>
        <p:nvSpPr>
          <p:cNvPr id="3" name="Text Placeholder 2"/>
          <p:cNvSpPr>
            <a:spLocks noGrp="1"/>
          </p:cNvSpPr>
          <p:nvPr>
            <p:ph type="body" sz="quarter" idx="18"/>
          </p:nvPr>
        </p:nvSpPr>
        <p:spPr/>
        <p:txBody>
          <a:bodyPr/>
          <a:lstStyle/>
          <a:p>
            <a:endParaRPr lang="en-US"/>
          </a:p>
        </p:txBody>
      </p:sp>
      <p:sp>
        <p:nvSpPr>
          <p:cNvPr id="4" name="Text Placeholder 3"/>
          <p:cNvSpPr>
            <a:spLocks noGrp="1"/>
          </p:cNvSpPr>
          <p:nvPr>
            <p:ph type="body" sz="quarter" idx="19"/>
          </p:nvPr>
        </p:nvSpPr>
        <p:spPr/>
        <p:txBody>
          <a:bodyPr/>
          <a:lstStyle/>
          <a:p>
            <a:r>
              <a:rPr lang="en-US" dirty="0"/>
              <a:t>k.r.archana@gmail.com</a:t>
            </a:r>
          </a:p>
          <a:p>
            <a:endParaRPr lang="en-US" dirty="0"/>
          </a:p>
        </p:txBody>
      </p:sp>
    </p:spTree>
    <p:extLst>
      <p:ext uri="{BB962C8B-B14F-4D97-AF65-F5344CB8AC3E}">
        <p14:creationId xmlns:p14="http://schemas.microsoft.com/office/powerpoint/2010/main" val="113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 xmlns:a16="http://schemas.microsoft.com/office/drawing/2014/main" id="{E9BF57E9-91C2-4792-A201-2C21B80C5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589517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39229435"/>
              </p:ext>
            </p:extLst>
          </p:nvPr>
        </p:nvGraphicFramePr>
        <p:xfrm>
          <a:off x="-627810" y="1828800"/>
          <a:ext cx="6837527" cy="4306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44743" y="58568"/>
            <a:ext cx="2862478" cy="1401044"/>
          </a:xfrm>
          <a:prstGeom prst="rect">
            <a:avLst/>
          </a:prstGeom>
        </p:spPr>
      </p:pic>
      <p:pic>
        <p:nvPicPr>
          <p:cNvPr id="5" name="Picture 4"/>
          <p:cNvPicPr>
            <a:picLocks noChangeAspect="1"/>
          </p:cNvPicPr>
          <p:nvPr/>
        </p:nvPicPr>
        <p:blipFill>
          <a:blip r:embed="rId8"/>
          <a:stretch>
            <a:fillRect/>
          </a:stretch>
        </p:blipFill>
        <p:spPr>
          <a:xfrm>
            <a:off x="6831374" y="2101753"/>
            <a:ext cx="3424245" cy="4039736"/>
          </a:xfrm>
          <a:prstGeom prst="rect">
            <a:avLst/>
          </a:prstGeom>
        </p:spPr>
      </p:pic>
    </p:spTree>
    <p:extLst>
      <p:ext uri="{BB962C8B-B14F-4D97-AF65-F5344CB8AC3E}">
        <p14:creationId xmlns:p14="http://schemas.microsoft.com/office/powerpoint/2010/main" val="1656473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REST?</a:t>
            </a:r>
            <a:endParaRPr lang="en-US" dirty="0"/>
          </a:p>
        </p:txBody>
      </p:sp>
    </p:spTree>
    <p:extLst>
      <p:ext uri="{BB962C8B-B14F-4D97-AF65-F5344CB8AC3E}">
        <p14:creationId xmlns:p14="http://schemas.microsoft.com/office/powerpoint/2010/main" val="2455659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RESTful</a:t>
            </a:r>
            <a:r>
              <a:rPr lang="en-US" dirty="0" smtClean="0"/>
              <a:t> Web Services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14468803"/>
              </p:ext>
            </p:extLst>
          </p:nvPr>
        </p:nvGraphicFramePr>
        <p:xfrm>
          <a:off x="350876" y="1158949"/>
          <a:ext cx="5531310" cy="497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226009" y="1827692"/>
            <a:ext cx="4352925" cy="3638550"/>
          </a:xfrm>
          <a:prstGeom prst="rect">
            <a:avLst/>
          </a:prstGeom>
        </p:spPr>
      </p:pic>
    </p:spTree>
    <p:extLst>
      <p:ext uri="{BB962C8B-B14F-4D97-AF65-F5344CB8AC3E}">
        <p14:creationId xmlns:p14="http://schemas.microsoft.com/office/powerpoint/2010/main" val="2000225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RESTful</a:t>
            </a:r>
            <a:r>
              <a:rPr lang="en-US" dirty="0" smtClean="0"/>
              <a:t> Web Services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0839978"/>
              </p:ext>
            </p:extLst>
          </p:nvPr>
        </p:nvGraphicFramePr>
        <p:xfrm>
          <a:off x="-945669" y="1160060"/>
          <a:ext cx="7674014" cy="5288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491791" y="2641165"/>
            <a:ext cx="4740319" cy="3472036"/>
          </a:xfrm>
          <a:prstGeom prst="rect">
            <a:avLst/>
          </a:prstGeom>
        </p:spPr>
      </p:pic>
      <p:pic>
        <p:nvPicPr>
          <p:cNvPr id="6" name="Picture 5"/>
          <p:cNvPicPr>
            <a:picLocks noChangeAspect="1"/>
          </p:cNvPicPr>
          <p:nvPr/>
        </p:nvPicPr>
        <p:blipFill>
          <a:blip r:embed="rId9"/>
          <a:stretch>
            <a:fillRect/>
          </a:stretch>
        </p:blipFill>
        <p:spPr>
          <a:xfrm>
            <a:off x="4648486" y="325165"/>
            <a:ext cx="2175396" cy="2591675"/>
          </a:xfrm>
          <a:prstGeom prst="rect">
            <a:avLst/>
          </a:prstGeom>
        </p:spPr>
      </p:pic>
    </p:spTree>
    <p:extLst>
      <p:ext uri="{BB962C8B-B14F-4D97-AF65-F5344CB8AC3E}">
        <p14:creationId xmlns:p14="http://schemas.microsoft.com/office/powerpoint/2010/main" val="352403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RESTful</a:t>
            </a:r>
            <a:r>
              <a:rPr lang="en-US" dirty="0" smtClean="0"/>
              <a:t> Web Services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48695672"/>
              </p:ext>
            </p:extLst>
          </p:nvPr>
        </p:nvGraphicFramePr>
        <p:xfrm>
          <a:off x="4308739" y="1077062"/>
          <a:ext cx="6827847" cy="4976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50829" y="927020"/>
            <a:ext cx="5776765" cy="2594865"/>
          </a:xfrm>
          <a:prstGeom prst="rect">
            <a:avLst/>
          </a:prstGeom>
        </p:spPr>
      </p:pic>
      <p:pic>
        <p:nvPicPr>
          <p:cNvPr id="6" name="Picture 5"/>
          <p:cNvPicPr>
            <a:picLocks noChangeAspect="1"/>
          </p:cNvPicPr>
          <p:nvPr/>
        </p:nvPicPr>
        <p:blipFill>
          <a:blip r:embed="rId9"/>
          <a:stretch>
            <a:fillRect/>
          </a:stretch>
        </p:blipFill>
        <p:spPr>
          <a:xfrm>
            <a:off x="946174" y="3521885"/>
            <a:ext cx="2847975" cy="2828925"/>
          </a:xfrm>
          <a:prstGeom prst="rect">
            <a:avLst/>
          </a:prstGeom>
        </p:spPr>
      </p:pic>
    </p:spTree>
    <p:extLst>
      <p:ext uri="{BB962C8B-B14F-4D97-AF65-F5344CB8AC3E}">
        <p14:creationId xmlns:p14="http://schemas.microsoft.com/office/powerpoint/2010/main" val="191305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RESTful</a:t>
            </a:r>
            <a:r>
              <a:rPr lang="en-US" dirty="0" smtClean="0"/>
              <a:t> Web Services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62269841"/>
              </p:ext>
            </p:extLst>
          </p:nvPr>
        </p:nvGraphicFramePr>
        <p:xfrm>
          <a:off x="187098" y="1049765"/>
          <a:ext cx="10894883" cy="5159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015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nchcmmConferenc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2016" id="{9506F7B4-0EAE-7844-A434-588E9A39E8C6}" vid="{7483A78F-33D3-3841-87F8-1388C4E508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628A99ED521045B2C47BC6B87FDE61" ma:contentTypeVersion="8" ma:contentTypeDescription="Create a new document." ma:contentTypeScope="" ma:versionID="8bd8374300f741b8e89b3d1ca3df2f6e">
  <xsd:schema xmlns:xsd="http://www.w3.org/2001/XMLSchema" xmlns:xs="http://www.w3.org/2001/XMLSchema" xmlns:p="http://schemas.microsoft.com/office/2006/metadata/properties" xmlns:ns2="fde3ddba-829c-4936-b4c2-0ed2c51da83c" xmlns:ns3="03a1bba1-dc91-4d62-b036-6df3f41bc8a6" targetNamespace="http://schemas.microsoft.com/office/2006/metadata/properties" ma:root="true" ma:fieldsID="1237ac0fa68eb4c8cc743013ef9b2c3c" ns2:_="" ns3:_="">
    <xsd:import namespace="fde3ddba-829c-4936-b4c2-0ed2c51da83c"/>
    <xsd:import namespace="03a1bba1-dc91-4d62-b036-6df3f41bc8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e3ddba-829c-4936-b4c2-0ed2c51da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1bba1-dc91-4d62-b036-6df3f41bc8a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862DF8-DAF5-422A-A320-7780142A2FB1}"/>
</file>

<file path=customXml/itemProps2.xml><?xml version="1.0" encoding="utf-8"?>
<ds:datastoreItem xmlns:ds="http://schemas.openxmlformats.org/officeDocument/2006/customXml" ds:itemID="{8FD4DE59-F208-4E64-BD0F-2C92EF3280D9}"/>
</file>

<file path=customXml/itemProps3.xml><?xml version="1.0" encoding="utf-8"?>
<ds:datastoreItem xmlns:ds="http://schemas.openxmlformats.org/officeDocument/2006/customXml" ds:itemID="{6EE74F3C-2623-4CB0-B617-DEF1EEAAC5D5}"/>
</file>

<file path=docProps/app.xml><?xml version="1.0" encoding="utf-8"?>
<Properties xmlns="http://schemas.openxmlformats.org/officeDocument/2006/extended-properties" xmlns:vt="http://schemas.openxmlformats.org/officeDocument/2006/docPropsVTypes">
  <Template>COL2016</Template>
  <TotalTime>51704</TotalTime>
  <Words>1980</Words>
  <Application>Microsoft Office PowerPoint</Application>
  <PresentationFormat>Widescreen</PresentationFormat>
  <Paragraphs>223</Paragraphs>
  <Slides>39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SimSun</vt:lpstr>
      <vt:lpstr>Arial</vt:lpstr>
      <vt:lpstr>Calibri</vt:lpstr>
      <vt:lpstr>Segoe UI</vt:lpstr>
      <vt:lpstr>Wingdings</vt:lpstr>
      <vt:lpstr>nchcmmConference</vt:lpstr>
      <vt:lpstr>PowerPoint Presentation</vt:lpstr>
      <vt:lpstr>PowerPoint Presentation</vt:lpstr>
      <vt:lpstr>Presenter Info</vt:lpstr>
      <vt:lpstr>PowerPoint Presentation</vt:lpstr>
      <vt:lpstr>What is REST?</vt:lpstr>
      <vt:lpstr>RESTful Web Services</vt:lpstr>
      <vt:lpstr>RESTful Web Services</vt:lpstr>
      <vt:lpstr>RESTful Web Services</vt:lpstr>
      <vt:lpstr>RESTful Web Services</vt:lpstr>
      <vt:lpstr>RESTful Web Services</vt:lpstr>
      <vt:lpstr>How to develop EBS Mobile Apps</vt:lpstr>
      <vt:lpstr>How to develop Mobile App</vt:lpstr>
      <vt:lpstr>Introduction to EBS Mobile Apps</vt:lpstr>
      <vt:lpstr>Integrated SOA Gateway</vt:lpstr>
      <vt:lpstr>Deploy REST Services</vt:lpstr>
      <vt:lpstr>Configuring REST Services</vt:lpstr>
      <vt:lpstr>Implementing EBS REST Services</vt:lpstr>
      <vt:lpstr>Implementing Oracle Seeded Mobile APIs</vt:lpstr>
      <vt:lpstr>Validating REST Services</vt:lpstr>
      <vt:lpstr>Search Options</vt:lpstr>
      <vt:lpstr>Security Grants</vt:lpstr>
      <vt:lpstr>Deploy an Interface</vt:lpstr>
      <vt:lpstr>View WADL</vt:lpstr>
      <vt:lpstr>Demo – Deploy PL/SQL API as REST Service</vt:lpstr>
      <vt:lpstr>Create Mobile Application</vt:lpstr>
      <vt:lpstr>RESTful Web Services</vt:lpstr>
      <vt:lpstr>Create a MAF Application</vt:lpstr>
      <vt:lpstr>Create a REST Data Control</vt:lpstr>
      <vt:lpstr>Create a REST Data Control</vt:lpstr>
      <vt:lpstr>Create a REST Data Control</vt:lpstr>
      <vt:lpstr>Create a REST Data Control</vt:lpstr>
      <vt:lpstr>Create a REST Data Control</vt:lpstr>
      <vt:lpstr>Add Parameters to the Page</vt:lpstr>
      <vt:lpstr>Add Return Attribute to Page</vt:lpstr>
      <vt:lpstr>Deployment</vt:lpstr>
      <vt:lpstr>Demo – Consume REST Service in MAF</vt:lpstr>
      <vt:lpstr>Conclusion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 Papadimitriou</dc:creator>
  <cp:lastModifiedBy>Archana</cp:lastModifiedBy>
  <cp:revision>264</cp:revision>
  <dcterms:created xsi:type="dcterms:W3CDTF">2016-02-16T15:21:13Z</dcterms:created>
  <dcterms:modified xsi:type="dcterms:W3CDTF">2018-04-04T12:39:00Z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0x010100B8628A99ED521045B2C47BC6B87FDE61</vt:lpwstr>
  </property>
</Properties>
</file>